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defaultThemeVersion="202300"/>
  <mc:AlternateContent xmlns:mc="http://schemas.openxmlformats.org/markup-compatibility/2006">
    <mc:Choice Requires="x15">
      <x15ac:absPath xmlns:x15ac="http://schemas.microsoft.com/office/spreadsheetml/2010/11/ac" url="C:\Users\sophia.eastmond\Documents\Business survey OS\"/>
    </mc:Choice>
  </mc:AlternateContent>
  <xr:revisionPtr revIDLastSave="0" documentId="8_{B902A19B-4581-4CEA-B85B-467BB9710750}" xr6:coauthVersionLast="47" xr6:coauthVersionMax="47" xr10:uidLastSave="{00000000-0000-0000-0000-000000000000}"/>
  <bookViews>
    <workbookView xWindow="-98" yWindow="-98" windowWidth="21795" windowHeight="13875" xr2:uid="{00000000-000D-0000-FFFF-FFFF00000000}"/>
  </bookViews>
  <sheets>
    <sheet name="Contents" sheetId="1" r:id="rId1"/>
    <sheet name="Data tables" sheetId="2" r:id="rId2"/>
    <sheet name="Methodology" sheetId="7" r:id="rId3"/>
    <sheet name="Note on using the data " sheetId="6" r:id="rId4"/>
  </sheets>
  <calcPr calcId="0"/>
</workbook>
</file>

<file path=xl/sharedStrings.xml><?xml version="1.0" encoding="utf-8"?>
<sst xmlns="http://schemas.openxmlformats.org/spreadsheetml/2006/main" count="11944" uniqueCount="594">
  <si>
    <t>JH</t>
  </si>
  <si>
    <t>TB</t>
  </si>
  <si>
    <t>IT</t>
  </si>
  <si>
    <t>VT</t>
  </si>
  <si>
    <t>FT</t>
  </si>
  <si>
    <t>CH</t>
  </si>
  <si>
    <t>CL</t>
  </si>
  <si>
    <t>CT</t>
  </si>
  <si>
    <t>RT</t>
  </si>
  <si>
    <t>RH</t>
  </si>
  <si>
    <t>RW</t>
  </si>
  <si>
    <t>RS</t>
  </si>
  <si>
    <t>PV</t>
  </si>
  <si>
    <t>MK</t>
  </si>
  <si>
    <t>BL</t>
  </si>
  <si>
    <t>Table name</t>
  </si>
  <si>
    <t>Rows</t>
  </si>
  <si>
    <t>Columns</t>
  </si>
  <si>
    <t>Base</t>
  </si>
  <si>
    <t>Extra title</t>
  </si>
  <si>
    <t>Online Safety Business Survey</t>
  </si>
  <si>
    <t>Return to contents sheet</t>
  </si>
  <si>
    <t>Taken part in other OSA research</t>
  </si>
  <si>
    <t>S1a. First of all, have you taken part in any research related to online safety in the past 2 years?</t>
  </si>
  <si>
    <t>Table 1</t>
  </si>
  <si>
    <t>SERVICE</t>
  </si>
  <si>
    <t>USER TO USER SERVICE</t>
  </si>
  <si>
    <t>PORN SERVICE</t>
  </si>
  <si>
    <t>NUMBER OF MONTHLY UNIQUE USERS</t>
  </si>
  <si>
    <t>LOCATION OF HQ</t>
  </si>
  <si>
    <t>SIZE OF BUSINESS</t>
  </si>
  <si>
    <t>MINIMUM AGE LIMIT</t>
  </si>
  <si>
    <t>AWARE OF OSA</t>
  </si>
  <si>
    <t>HOW MUCH KNOW ABOUT OSA</t>
  </si>
  <si>
    <t>HOW MUCH THOUGHT ABOUT OSA</t>
  </si>
  <si>
    <t>WHETHER THINK PLATFORM IS IN SCOPE OF OSA</t>
  </si>
  <si>
    <t>MADE ANY CHANGES DUE TO OSA</t>
  </si>
  <si>
    <t>EXTENT DO WHICH IMPLEMENTED SAFETY MEASURES</t>
  </si>
  <si>
    <t>OVERALL ATTITUDE TOWARDS THE OSA</t>
  </si>
  <si>
    <t>RISK ASSESSMENTS UNDERTAKEN</t>
  </si>
  <si>
    <t>USER EXPERIENCE OF ILLEGAL CONTENT OR BEHAVIOUR</t>
  </si>
  <si>
    <t>COMPULSORY AGE CHECKS</t>
  </si>
  <si>
    <t>PORNOGRAPHY OR REPORTED RISK SERVICES</t>
  </si>
  <si>
    <t>ALLOWS CHILDREN UNDER 18</t>
  </si>
  <si>
    <t>All respondents</t>
  </si>
  <si>
    <t>Total</t>
  </si>
  <si>
    <t>Social media platform</t>
  </si>
  <si>
    <t>Video-sharing platform</t>
  </si>
  <si>
    <t>Messaging platform</t>
  </si>
  <si>
    <t>Gaming platform</t>
  </si>
  <si>
    <t>Dating platform</t>
  </si>
  <si>
    <t>Pornography</t>
  </si>
  <si>
    <t>Discussion forums and chat rooms</t>
  </si>
  <si>
    <t>Marketplace and listing  platform</t>
  </si>
  <si>
    <t>Information-sharing  platform (e.g. a Wiki site)</t>
  </si>
  <si>
    <t>Yes</t>
  </si>
  <si>
    <t>No</t>
  </si>
  <si>
    <t>Under 10,000</t>
  </si>
  <si>
    <t>10,001 - 100,000</t>
  </si>
  <si>
    <t>100,000+</t>
  </si>
  <si>
    <t>UK</t>
  </si>
  <si>
    <t>Europe</t>
  </si>
  <si>
    <t>North America</t>
  </si>
  <si>
    <t>Micro businesses (under 10)</t>
  </si>
  <si>
    <t>Small businesses (10-49)</t>
  </si>
  <si>
    <t>Medium businesses (50-249)</t>
  </si>
  <si>
    <t>Large businesses (250+)</t>
  </si>
  <si>
    <t>Not a lot/little</t>
  </si>
  <si>
    <t>A fair amount</t>
  </si>
  <si>
    <t>Quite a lot/a lot</t>
  </si>
  <si>
    <t>Not sure</t>
  </si>
  <si>
    <t>Not yet</t>
  </si>
  <si>
    <t>No changes needed</t>
  </si>
  <si>
    <t>Not a lot/minimally/partially</t>
  </si>
  <si>
    <t>Mostly/fully</t>
  </si>
  <si>
    <t>Unfavourable</t>
  </si>
  <si>
    <t>Neither/nor</t>
  </si>
  <si>
    <t>Favourable</t>
  </si>
  <si>
    <t>For illegal content</t>
  </si>
  <si>
    <t>Content harmful to children</t>
  </si>
  <si>
    <t>Whether children are likely to access</t>
  </si>
  <si>
    <t>Any risk assessments undertaken</t>
  </si>
  <si>
    <t>No risk assessments undertaken</t>
  </si>
  <si>
    <t>Experienced</t>
  </si>
  <si>
    <t>Not experienced</t>
  </si>
  <si>
    <t>Allow pornography or users encounter illegal content or children encounter harmful content</t>
  </si>
  <si>
    <t>Do not allow pornography and have not had users encounter illegal content or children encounter harmful content</t>
  </si>
  <si>
    <t>Yes</t>
  </si>
  <si>
    <t>No</t>
  </si>
  <si>
    <t>Service</t>
  </si>
  <si>
    <t>S1b. Which, if any, of the following would you use to describe your online platform (e.g. your website or app)?</t>
  </si>
  <si>
    <t>Table 2</t>
  </si>
  <si>
    <t>Discussion forums and chat rooms</t>
  </si>
  <si>
    <t>Messaging platform</t>
  </si>
  <si>
    <t>Marketplace and listing  platform</t>
  </si>
  <si>
    <t>Social media platform</t>
  </si>
  <si>
    <t>Gaming platform</t>
  </si>
  <si>
    <t>Pornography</t>
  </si>
  <si>
    <t>Video-sharing platform</t>
  </si>
  <si>
    <t>Information-sharing  platform (e.g. a Wiki site)</t>
  </si>
  <si>
    <t>Dating platform</t>
  </si>
  <si>
    <t>Review platform</t>
  </si>
  <si>
    <t>Audio-sharing platform</t>
  </si>
  <si>
    <t>File-storage and file-sharing platform</t>
  </si>
  <si>
    <t>Search engine</t>
  </si>
  <si>
    <t>Fundraising platform</t>
  </si>
  <si>
    <t>Other</t>
  </si>
  <si>
    <t>User to User service</t>
  </si>
  <si>
    <t>S2. Are users allowed to interact with each other on this online platform?</t>
  </si>
  <si>
    <t>Table 3</t>
  </si>
  <si>
    <t>Don't know</t>
  </si>
  <si>
    <t>Porn service</t>
  </si>
  <si>
    <t>S2b. Are users allowed to post or share pornographic content on the platform?</t>
  </si>
  <si>
    <t>Table 4</t>
  </si>
  <si>
    <t>Platform links with the UK</t>
  </si>
  <si>
    <t>S3. Does your online platform have links with the UK?</t>
  </si>
  <si>
    <t>Table 5</t>
  </si>
  <si>
    <t>Number of monthly unique users</t>
  </si>
  <si>
    <t>S6. Approximately how many monthly unique users does your platform have in the UK?</t>
  </si>
  <si>
    <t>Table 6</t>
  </si>
  <si>
    <t>0</t>
  </si>
  <si>
    <t>1 - 1,000</t>
  </si>
  <si>
    <t>1,001 -10,000</t>
  </si>
  <si>
    <t>10,001 - 100,000</t>
  </si>
  <si>
    <t>100,001 - 1,000,000</t>
  </si>
  <si>
    <t>More than 1,000,000</t>
  </si>
  <si>
    <t>Location of HQ</t>
  </si>
  <si>
    <t>S4. Which country is your company headquarters in?</t>
  </si>
  <si>
    <t>Table 7</t>
  </si>
  <si>
    <t>United Kingdom</t>
  </si>
  <si>
    <t>United States</t>
  </si>
  <si>
    <t>France</t>
  </si>
  <si>
    <t>Netherlands</t>
  </si>
  <si>
    <t>Canada</t>
  </si>
  <si>
    <t>Germany</t>
  </si>
  <si>
    <t>Spain</t>
  </si>
  <si>
    <t>Switzerland</t>
  </si>
  <si>
    <t>Italy</t>
  </si>
  <si>
    <t>Singapore</t>
  </si>
  <si>
    <t>Australia</t>
  </si>
  <si>
    <t>China</t>
  </si>
  <si>
    <t>Denmark</t>
  </si>
  <si>
    <t>Iceland</t>
  </si>
  <si>
    <t>Latvia</t>
  </si>
  <si>
    <t>Malta</t>
  </si>
  <si>
    <t>Norway</t>
  </si>
  <si>
    <t>Poland</t>
  </si>
  <si>
    <t>Portugal</t>
  </si>
  <si>
    <t>Sweden</t>
  </si>
  <si>
    <t>NET: UK</t>
  </si>
  <si>
    <t>NET: Europe</t>
  </si>
  <si>
    <t>NET: North America</t>
  </si>
  <si>
    <t>NET: Rest of the World</t>
  </si>
  <si>
    <t>Size of business</t>
  </si>
  <si>
    <t>S5. Approximately how many employees does your organisation have, in all locations, worldwide?</t>
  </si>
  <si>
    <t>Table 8</t>
  </si>
  <si>
    <t>1-9</t>
  </si>
  <si>
    <t>10-49</t>
  </si>
  <si>
    <t>50-249</t>
  </si>
  <si>
    <t>250-499</t>
  </si>
  <si>
    <t>500-1000</t>
  </si>
  <si>
    <t>More than 1000</t>
  </si>
  <si>
    <t>S7b. What is your job title?</t>
  </si>
  <si>
    <t>Table 9</t>
  </si>
  <si>
    <t>CEO</t>
  </si>
  <si>
    <t>Director</t>
  </si>
  <si>
    <t>Product / Technology Manager</t>
  </si>
  <si>
    <t>Founder / Co founder</t>
  </si>
  <si>
    <t>Managing Director</t>
  </si>
  <si>
    <t>Chief Operating officer / COO</t>
  </si>
  <si>
    <t>Head of community / Trust &amp; Safety</t>
  </si>
  <si>
    <t>CTO technical lead</t>
  </si>
  <si>
    <t>Owner</t>
  </si>
  <si>
    <t>Head of Legal / Compliance</t>
  </si>
  <si>
    <t>President</t>
  </si>
  <si>
    <t>Administrator/Operations</t>
  </si>
  <si>
    <t>Head of content/moderation</t>
  </si>
  <si>
    <t>Marketing / Strategy</t>
  </si>
  <si>
    <t>NET: All others less than 3%</t>
  </si>
  <si>
    <t>Job responsibility</t>
  </si>
  <si>
    <t>S8a. Do you have responsibility for any of the following areas (either solely, jointly, or as part of a team)?</t>
  </si>
  <si>
    <t>Table 10</t>
  </si>
  <si>
    <t>Online safety</t>
  </si>
  <si>
    <t>Monitoring business/organisation performance</t>
  </si>
  <si>
    <t>Product management</t>
  </si>
  <si>
    <t>Platform design</t>
  </si>
  <si>
    <t>Marketing</t>
  </si>
  <si>
    <t>None of these</t>
  </si>
  <si>
    <t>S8b Please explain briefly what your responsibilities are in relation to online safety?</t>
  </si>
  <si>
    <t>Table 11</t>
  </si>
  <si>
    <t>Content Moderation</t>
  </si>
  <si>
    <t>Compliance &amp; Regulatory</t>
  </si>
  <si>
    <t>Data Protection &amp; Privacy</t>
  </si>
  <si>
    <t>Trust &amp; Safety Strategy/Policy</t>
  </si>
  <si>
    <t>User Account Management</t>
  </si>
  <si>
    <t>Platform Design &amp; Engineering</t>
  </si>
  <si>
    <t>Safeguarding &amp; Child Safety</t>
  </si>
  <si>
    <t>Risk Assessment &amp; Monitoring</t>
  </si>
  <si>
    <t>Overall Responsibility/Strategic Oversight</t>
  </si>
  <si>
    <t>Legal &amp; Governance</t>
  </si>
  <si>
    <t>Community Management</t>
  </si>
  <si>
    <t>Fraud &amp; Abuse Prevention</t>
  </si>
  <si>
    <t>Age Verification/Age-Gating</t>
  </si>
  <si>
    <t>Product Security &amp; Technical Implementation</t>
  </si>
  <si>
    <t>Vendor &amp; Third-Party Management</t>
  </si>
  <si>
    <t>Features and functionalities available</t>
  </si>
  <si>
    <t>Q1. Which, if any, of the following features and functionalities are available to users on your platform?</t>
  </si>
  <si>
    <t>Table 12</t>
  </si>
  <si>
    <t>User profiles</t>
  </si>
  <si>
    <t>Direct messaging</t>
  </si>
  <si>
    <t>Posting images or videos</t>
  </si>
  <si>
    <t>Commenting on content posted by other users</t>
  </si>
  <si>
    <t>Sharing external links with other users</t>
  </si>
  <si>
    <t>Adding, connecting or becoming friends with other users</t>
  </si>
  <si>
    <t>Searching for user generated content</t>
  </si>
  <si>
    <t>Anonymous profiles</t>
  </si>
  <si>
    <t>Taking part in group chats</t>
  </si>
  <si>
    <t>Content tagging</t>
  </si>
  <si>
    <t>Reposting or forwarding content</t>
  </si>
  <si>
    <t>Goods or services for sale</t>
  </si>
  <si>
    <t>Content recommender system (Content recommender systems curate personalised content feeds for users)</t>
  </si>
  <si>
    <t>Network recommender system (Network recommender systems recommend other users and/or groups to follow and connect with)</t>
  </si>
  <si>
    <t>Livestreaming</t>
  </si>
  <si>
    <t>Encrypted messaging</t>
  </si>
  <si>
    <t>Sending money to other users</t>
  </si>
  <si>
    <t>Sharing live location with other users</t>
  </si>
  <si>
    <t>Minimum age limit</t>
  </si>
  <si>
    <t>Q2a. Does your platform have a minimum age limit?</t>
  </si>
  <si>
    <t>Table 13</t>
  </si>
  <si>
    <t>Q2b. What is the minimum age that you specify for use of  your platform?</t>
  </si>
  <si>
    <t>Table 14</t>
  </si>
  <si>
    <t>All that have a minimum age limit</t>
  </si>
  <si>
    <t>25 (25.0)</t>
  </si>
  <si>
    <t>20 (20.0)</t>
  </si>
  <si>
    <t>18 (18.0)</t>
  </si>
  <si>
    <t>17 (17.0)</t>
  </si>
  <si>
    <t>16 (16.0)</t>
  </si>
  <si>
    <t>14 (14.0)</t>
  </si>
  <si>
    <t>13 (13.0)</t>
  </si>
  <si>
    <t>Mean score</t>
  </si>
  <si>
    <t>Standard deviation</t>
  </si>
  <si>
    <t>Aware of OSA</t>
  </si>
  <si>
    <t>Q3a. Before being approached to take part in this research, were you aware of the Online Safety Act in the UK?</t>
  </si>
  <si>
    <t>Table 15</t>
  </si>
  <si>
    <t>Not sure</t>
  </si>
  <si>
    <t>How much known about OSA</t>
  </si>
  <si>
    <t>Q3bi. How much do you know about the Online Safety Act in the UK?</t>
  </si>
  <si>
    <t>Table 16</t>
  </si>
  <si>
    <t>All aware of the Online Safety Act</t>
  </si>
  <si>
    <t>Not a lot</t>
  </si>
  <si>
    <t>A little</t>
  </si>
  <si>
    <t>A fair amount</t>
  </si>
  <si>
    <t>Quite a lot</t>
  </si>
  <si>
    <t>A lot</t>
  </si>
  <si>
    <t>NET: Not a lot/little</t>
  </si>
  <si>
    <t>NET: A fair amount/quite a lot/a lot</t>
  </si>
  <si>
    <t>NET: Quite a lot/a lot</t>
  </si>
  <si>
    <t>How much thought about OSA</t>
  </si>
  <si>
    <t>Q3bii. And how much have you thought about the UK's Online Safety Act in relation to your organisation?</t>
  </si>
  <si>
    <t>Table 17</t>
  </si>
  <si>
    <t>Awareness of OSA x amount known about OSA</t>
  </si>
  <si>
    <t>Table 18</t>
  </si>
  <si>
    <t>Amount known about OSA x awareness of OSA</t>
  </si>
  <si>
    <t>Table 19</t>
  </si>
  <si>
    <t>Is platform in scope of OSA</t>
  </si>
  <si>
    <t>Q3c. Do you think that your platform is in scope of the UK's Online Safety Act?</t>
  </si>
  <si>
    <t>Table 20</t>
  </si>
  <si>
    <t>Made any changes due to OSA</t>
  </si>
  <si>
    <t>Q4. Has your organisation made any changes to your platform due to the UK's Online Safety Act?</t>
  </si>
  <si>
    <t>Table 21</t>
  </si>
  <si>
    <t>Not yet</t>
  </si>
  <si>
    <t>No changes were needed</t>
  </si>
  <si>
    <t>Extent do which implemented safety measures</t>
  </si>
  <si>
    <t>Q5. To what extent do you think your platform has implemented the safety measures set out by the UK's Online Safety Act?</t>
  </si>
  <si>
    <t>Table 22</t>
  </si>
  <si>
    <t>Not at all</t>
  </si>
  <si>
    <t>Minimally</t>
  </si>
  <si>
    <t>Partially</t>
  </si>
  <si>
    <t>Mostly</t>
  </si>
  <si>
    <t>Fully</t>
  </si>
  <si>
    <t>NET: Not a lot/minimally</t>
  </si>
  <si>
    <t>NET: Partially/mostly/fully</t>
  </si>
  <si>
    <t>NET: Mostly/fully</t>
  </si>
  <si>
    <t>Q6a. Please describe in brief the changes your platform has implemented due to the UK's Online Safety Act.</t>
  </si>
  <si>
    <t>Table 23</t>
  </si>
  <si>
    <t>All that have made any changes to platform due to the OSA</t>
  </si>
  <si>
    <t>Age Verification Implementation</t>
  </si>
  <si>
    <t>Content Moderation &amp; Filtering</t>
  </si>
  <si>
    <t>Risk Assessment</t>
  </si>
  <si>
    <t>Service/Platform Shutdown or Closure</t>
  </si>
  <si>
    <t>User Reporting &amp; Escalation Tools</t>
  </si>
  <si>
    <t>Terms of Service &amp; Policy Updates</t>
  </si>
  <si>
    <t>Minimal Changes Required</t>
  </si>
  <si>
    <t>Staff training</t>
  </si>
  <si>
    <t>Q6b. What, if anything, has stopped you implementing the safety measures set out by the UK's Online Safety Act?.</t>
  </si>
  <si>
    <t>Table 24</t>
  </si>
  <si>
    <t>All that have not made any changes to platform due to the OSA</t>
  </si>
  <si>
    <t>Cost/Financial Constraints</t>
  </si>
  <si>
    <t>Resource/Staff Constraints</t>
  </si>
  <si>
    <t>Age Verification Technical Impossibility</t>
  </si>
  <si>
    <t>Privacy Concerns</t>
  </si>
  <si>
    <t>Lack of Awareness/Unclear Requirements</t>
  </si>
  <si>
    <t>Low Risk/Already Compliant</t>
  </si>
  <si>
    <t>Regulatory/Jurisdictional Issues</t>
  </si>
  <si>
    <t>Company Priorities</t>
  </si>
  <si>
    <t>Nothing</t>
  </si>
  <si>
    <t>No response</t>
  </si>
  <si>
    <t>Q6c. What, if any, measures are you planning to implement in the future, due to the UK's Online Safety Act?</t>
  </si>
  <si>
    <t>Table 25</t>
  </si>
  <si>
    <t>Age Verification/Age Assurance</t>
  </si>
  <si>
    <t>Content Moderation &amp; Safety Framework Enhancement</t>
  </si>
  <si>
    <t>Geoblocking UK</t>
  </si>
  <si>
    <t>Unsure (incl not stated)</t>
  </si>
  <si>
    <t>Nothing planned</t>
  </si>
  <si>
    <t>Overall attitudes towards the OSA</t>
  </si>
  <si>
    <t>Q7a. Overall, how favourable or unfavourable do you feel towards the Online Safety Act in the UK?</t>
  </si>
  <si>
    <t>Table 26</t>
  </si>
  <si>
    <t>Very unfavourable (1.0)</t>
  </si>
  <si>
    <t>Fairly unfavourable (2.0)</t>
  </si>
  <si>
    <t>Neither favourable nor unfavourable (3.0)</t>
  </si>
  <si>
    <t>Fairly favourable (4.0)</t>
  </si>
  <si>
    <t>Very favourable (5.0)</t>
  </si>
  <si>
    <t>NET: Unfavourable</t>
  </si>
  <si>
    <t>NET: Favourable</t>
  </si>
  <si>
    <t>Attitudes towards the OSA</t>
  </si>
  <si>
    <t>Q7b. Below are some possible attitudes towards the Online Safety Act in the UK. To what extent do you agree or disagree with these statements?..........It's expensive for organisations to implement</t>
  </si>
  <si>
    <t>Table 27</t>
  </si>
  <si>
    <t>Strongly disagree (1.0)</t>
  </si>
  <si>
    <t>Disagree (2.0)</t>
  </si>
  <si>
    <t>Neither agree nor disagree (3.0)</t>
  </si>
  <si>
    <t>Agree (4.0)</t>
  </si>
  <si>
    <t>Strongly agree (5.0)</t>
  </si>
  <si>
    <t>NET: Disagree</t>
  </si>
  <si>
    <t>NET: Agree</t>
  </si>
  <si>
    <t>Q7b. Below are some possible attitudes towards the Online Safety Act in the UK. To what extent do you agree or disagree with these statements?..........It undermines users' freedom of expression</t>
  </si>
  <si>
    <t>Table 28</t>
  </si>
  <si>
    <t>Q7b. Below are some possible attitudes towards the Online Safety Act in the UK. To what extent do you agree or disagree with these statements?..........It will protect users from illegal content</t>
  </si>
  <si>
    <t>Table 29</t>
  </si>
  <si>
    <t>Q7b. Below are some possible attitudes towards the Online Safety Act in the UK. To what extent do you agree or disagree with these statements?..........It stimulates innovation in safety technologies</t>
  </si>
  <si>
    <t>Table 30</t>
  </si>
  <si>
    <t>Q7b. Below are some possible attitudes towards the Online Safety Act in the UK. To what extent do you agree or disagree with these statements?.......... It will help to keep children safer online</t>
  </si>
  <si>
    <t>Table 31</t>
  </si>
  <si>
    <t>Q7b. Below are some possible attitudes towards the Online Safety Act in the UK. To what extent do you agree or disagree with these statements?..........The requirements are difficult to understand</t>
  </si>
  <si>
    <t>Table 32</t>
  </si>
  <si>
    <t>Q7b. Below are some possible attitudes towards the Online Safety Act in the UK. To what extent do you agree or disagree with these statements?.......... It will help create clearer, more consistent standards for platforms</t>
  </si>
  <si>
    <t>Table 33</t>
  </si>
  <si>
    <t>Q7b. Below are some possible attitudes towards the Online Safety Act in the UK. To what extent do you agree or disagree with these statements?.........</t>
  </si>
  <si>
    <t>Table 34</t>
  </si>
  <si>
    <t>Q7b Summary Table</t>
  </si>
  <si>
    <t>It's expensive for organisations to implement</t>
  </si>
  <si>
    <t>It undermines users' freedom of expression</t>
  </si>
  <si>
    <t>It will protect users from illegal content</t>
  </si>
  <si>
    <t>It stimulates innovation in safety technologies</t>
  </si>
  <si>
    <t>It will help to keep children safer online</t>
  </si>
  <si>
    <t>The requirements are difficult to understand</t>
  </si>
  <si>
    <t>It will help create clearer, more consistent standards for platforms</t>
  </si>
  <si>
    <t>Costs experienced in relation to the OSA</t>
  </si>
  <si>
    <t>Q8. We are interested in the costs (including time spend) you have experienced in relation to the UK Online Safety Act. How significant have the following been to your organisation?...............Labour cost associated with reading and understanding online safety regulation, and deciding how to comply</t>
  </si>
  <si>
    <t>Table 35</t>
  </si>
  <si>
    <t>Very low (Costs were zero or near zero) (1.0)</t>
  </si>
  <si>
    <t>Low (2.0)</t>
  </si>
  <si>
    <t>Medium (some opportunity cost in meeting the Actï¿½s requirements) (3.0)</t>
  </si>
  <si>
    <t>High (4.0)</t>
  </si>
  <si>
    <t>Very high (Cost threatened the long-term viability of the organisation) (5.0)</t>
  </si>
  <si>
    <t>NET: Very low/low</t>
  </si>
  <si>
    <t>NET: Medium/high/very high</t>
  </si>
  <si>
    <t>NET: high/very high</t>
  </si>
  <si>
    <t>Q8. We are interested in the costs (including time spend) you have experienced in relation to the UK Online Safety Act. How significant have the following been to your organisation?...............Labour cost associated with making changes to your service to comply with online safety regulation</t>
  </si>
  <si>
    <t>Table 36</t>
  </si>
  <si>
    <t>Q8. We are interested in the costs (including time spend) you have experienced in relation to the UK Online Safety Act. How significant have the following been to your organisation?...............Financial cost associated with making changes to your service to comply with online safety regulation</t>
  </si>
  <si>
    <t>Table 37</t>
  </si>
  <si>
    <t>Q8. We are interested in the costs (including time spend) you have experienced in relation to the UK Online Safety Act. How significant have the following been to your organisation?.............. ...</t>
  </si>
  <si>
    <t>Table 38</t>
  </si>
  <si>
    <t>Q8 Summary Table</t>
  </si>
  <si>
    <t>Labour cost associated with reading and understanding online safety regulation, and deciding how to comply</t>
  </si>
  <si>
    <t>Labour cost associated with making changes to your service to comply with online safety regulation</t>
  </si>
  <si>
    <t>Financial cost associated with making changes to your service to comply with online safety regulation</t>
  </si>
  <si>
    <t>Amount of time spent working on your organisation's response to OSA</t>
  </si>
  <si>
    <t>Q9. How much time have the following individuals/teams spent working on your organisation's response to the UK Online Safety Act?...........Time spent by tech professionals (such as software developers) due to online safety regulation</t>
  </si>
  <si>
    <t>Table 39</t>
  </si>
  <si>
    <t>No time required (1.0)</t>
  </si>
  <si>
    <t>Limited time (2.0)</t>
  </si>
  <si>
    <t>Moderate amount of time (3.0)</t>
  </si>
  <si>
    <t>Substantial amount of time (4.0)</t>
  </si>
  <si>
    <t>Very substantial amount of time (5.0)</t>
  </si>
  <si>
    <t>NET: No time/limited time</t>
  </si>
  <si>
    <t>NET: Moderate/substantial/very substantial</t>
  </si>
  <si>
    <t>NET: substantial/very substantial</t>
  </si>
  <si>
    <t>Q9. How much time have the following individuals/teams spent working on your organisation's response to the UK Online Safety Act?...........Time spent by content moderators due to online safety regulation</t>
  </si>
  <si>
    <t>Table 40</t>
  </si>
  <si>
    <t>Q9. How much time have the following individuals/teams spent working on your organisation's response to the UK Online Safety Act?...........Time spent by regulatory or policy professionals, lawyers, and executives due to online safety regulation</t>
  </si>
  <si>
    <t>Table 41</t>
  </si>
  <si>
    <t>Q9. How much time have the following individuals/teams spent working on your organisation's response to the UK Online Safety Act?...........Time spent by ... due to online safety regulation</t>
  </si>
  <si>
    <t>Table 42</t>
  </si>
  <si>
    <t>Q9 Summary Table</t>
  </si>
  <si>
    <t>Tech professionals (such as software developers)</t>
  </si>
  <si>
    <t>Content moderators</t>
  </si>
  <si>
    <t>Regulatory or policy professionals, lawyers, and executives</t>
  </si>
  <si>
    <t>Costs x time spent on OSA compliance</t>
  </si>
  <si>
    <t>Q9. How much time have the following individuals/teams spent working on your organisations’ response to the UK Online Safety Act?...........Time spent by tech professionals (such as software developers) due to online safety regulation</t>
  </si>
  <si>
    <t>Table 43</t>
  </si>
  <si>
    <t>Low</t>
  </si>
  <si>
    <t>Medium (some opportunity cost in meeting the Actï¿½s requirements)</t>
  </si>
  <si>
    <t>High</t>
  </si>
  <si>
    <t>Q9. How much time have the following individuals/teams spent working on your organisations’ response to the UK Online Safety Act?...........Time spent by content moderators due to online safety regulation</t>
  </si>
  <si>
    <t>Table 44</t>
  </si>
  <si>
    <t>Q9. How much time have the following individuals/teams spent working on your organisations’ response to the UK Online Safety Act?...........Time spent by regulatory or policy professionals, lawyers, and executives due to online safety regulation</t>
  </si>
  <si>
    <t>Table 45</t>
  </si>
  <si>
    <t>Table 46</t>
  </si>
  <si>
    <t>Table 47</t>
  </si>
  <si>
    <t>Table 48</t>
  </si>
  <si>
    <t>Table 49</t>
  </si>
  <si>
    <t>Table 50</t>
  </si>
  <si>
    <t>Table 51</t>
  </si>
  <si>
    <t>Risk assessment undertaken</t>
  </si>
  <si>
    <t>Q10. Which, if any, of the following does your organisation undertake?</t>
  </si>
  <si>
    <t>Table 52</t>
  </si>
  <si>
    <t>Data protection impact assessment</t>
  </si>
  <si>
    <t>Risk assessment for illegal content (e.g. fraud, child sexual abuse material, hate speech etc)</t>
  </si>
  <si>
    <t>Assessment to determine if children are likely to access your platform</t>
  </si>
  <si>
    <t>Risk assessment for content harmful to children (e.g. suicide, self-harm, pornography etc.)</t>
  </si>
  <si>
    <t>Equality impact assessment</t>
  </si>
  <si>
    <t>Environmental impact assessment</t>
  </si>
  <si>
    <t>None of the above</t>
  </si>
  <si>
    <t>NET: Any OSA related risk assessments</t>
  </si>
  <si>
    <t>Last time risk assessment for illegal content undertaken</t>
  </si>
  <si>
    <t>Q11. When was the last time that your organisation undertook a risk assessment for illegal content?</t>
  </si>
  <si>
    <t>Table 53</t>
  </si>
  <si>
    <t>All that undertook a risk assessment for illegal content</t>
  </si>
  <si>
    <t>Within the last year</t>
  </si>
  <si>
    <t>1-2 years ago</t>
  </si>
  <si>
    <t>3-5 years ago</t>
  </si>
  <si>
    <t>5+ years ago</t>
  </si>
  <si>
    <t>Last time risk assessment to determine if children are likely to access the service undertaken</t>
  </si>
  <si>
    <t>Q11. When was the last time that your organisation undertook an assessment to determine if children are likely to access the service?</t>
  </si>
  <si>
    <t>Table 54</t>
  </si>
  <si>
    <t>All that undertook an assessment to determine if children are likely to access the service</t>
  </si>
  <si>
    <t>Last time risk assessment for content harmful to children undertaken</t>
  </si>
  <si>
    <t>Q11. When was the last time that your organisation undertook a risk assessment for content harmful to children?</t>
  </si>
  <si>
    <t>Table 55</t>
  </si>
  <si>
    <t>All that undertook a risk assessment for content harmful to children</t>
  </si>
  <si>
    <t>Named person responsible for overseeing illegal content</t>
  </si>
  <si>
    <t>Q12. Does your organisation have a named person responsible for overseeing illegal content and/or children's risk assessments?</t>
  </si>
  <si>
    <t>Table 56</t>
  </si>
  <si>
    <t>All that undertook a risk assessment</t>
  </si>
  <si>
    <t>User experience of Illegal content or behaviour at all</t>
  </si>
  <si>
    <t>Q13a. Has any user encountered illegal content or behaviour on your platform?</t>
  </si>
  <si>
    <t>Table 57</t>
  </si>
  <si>
    <t>User experience of illegal content or behaviour in the UK</t>
  </si>
  <si>
    <t>Q13b. Were any of the users that encountered illegal content or behaviour in the UK?</t>
  </si>
  <si>
    <t>Table 58</t>
  </si>
  <si>
    <t>Table 59</t>
  </si>
  <si>
    <t>All aware of user encountering illegal content or behaviour on their platform</t>
  </si>
  <si>
    <t>User experience of content that is harmful to children</t>
  </si>
  <si>
    <t>Q14a. Has any child user encountered content that is harmful to children on your platform?</t>
  </si>
  <si>
    <t>Table 60</t>
  </si>
  <si>
    <t>User experience of content that is harmful to children in the UK</t>
  </si>
  <si>
    <t>Q14b. Were any of the users that encountered content that is harmful to children in the UK?</t>
  </si>
  <si>
    <t>Table 61</t>
  </si>
  <si>
    <t>Table 62</t>
  </si>
  <si>
    <t>All aware of child encountering content that is harmful on their platform</t>
  </si>
  <si>
    <t>Compulsory age checks</t>
  </si>
  <si>
    <t>Q15. Does your platform have compulsory age checks for all or some of its users?</t>
  </si>
  <si>
    <t>Table 63</t>
  </si>
  <si>
    <t>Methods used to check the age of users</t>
  </si>
  <si>
    <t>Q16. Which, if any, of the following methods do you offer to check the age of users on your platform?</t>
  </si>
  <si>
    <t>Table 64</t>
  </si>
  <si>
    <t>Users enter their date of birth</t>
  </si>
  <si>
    <t>Users tick a box to confirm they are over 18</t>
  </si>
  <si>
    <t>Users upload a photo of their passport or photo ID and take a selfie, to check they match</t>
  </si>
  <si>
    <t>Users scan their face</t>
  </si>
  <si>
    <t>Users provide their credit card details to confirm they are over 18</t>
  </si>
  <si>
    <t>We use age estimation based on an inference made by a third party or on user data held by a third party</t>
  </si>
  <si>
    <t>Users use their digital identity</t>
  </si>
  <si>
    <t>Users give their email address, so we can confirm they are over 18 (e.g. check their email address has been used for other 18+ online services, such as buying a house)</t>
  </si>
  <si>
    <t>We use age estimation based on inferences made on user data held by our online platform</t>
  </si>
  <si>
    <t>Users enter their mobile number, so their phone company can confirm they are over 18</t>
  </si>
  <si>
    <t>Users let their bank confirm they are over 18 (e.g. by checking the age registered on their bank account)</t>
  </si>
  <si>
    <t>Other [please type in]</t>
  </si>
  <si>
    <t>NET: Uses valid age checks</t>
  </si>
  <si>
    <t>NET: Does not use any valid age checks</t>
  </si>
  <si>
    <t>NET: self-declaration ONLY (Codes 1 or 2 ONLY)</t>
  </si>
  <si>
    <t>Claimed and actual use of age checks</t>
  </si>
  <si>
    <t>Table 65</t>
  </si>
  <si>
    <t>How the platform checks the age of its users</t>
  </si>
  <si>
    <t>Q17. In which context does your platform check the age of its users?</t>
  </si>
  <si>
    <t>Table 66</t>
  </si>
  <si>
    <t>Users must pass an age check to enable access to any part of the platform</t>
  </si>
  <si>
    <t>Users must pass an age check to enforce the platformï¿½s minimum age</t>
  </si>
  <si>
    <t>Users must pass an age check to enable access to certain types of content</t>
  </si>
  <si>
    <t>Users must pass an age check to enable them to share content on the platform</t>
  </si>
  <si>
    <t>Other (please type in)</t>
  </si>
  <si>
    <t>Table 67</t>
  </si>
  <si>
    <t>All that do any age checks</t>
  </si>
  <si>
    <t>Any content moderation processes</t>
  </si>
  <si>
    <t>Q18. Does your online platform have any content moderation processes in place to check if user behaviour or content breaches the content policies of your online platform?</t>
  </si>
  <si>
    <t>Table 68</t>
  </si>
  <si>
    <t>We have human moderators/reviewers</t>
  </si>
  <si>
    <t>We have automated processes</t>
  </si>
  <si>
    <t>No/don't know</t>
  </si>
  <si>
    <t>Any automated content moderation tools</t>
  </si>
  <si>
    <t>Q19. Which of the following automated content moderation tools, if any, do you use?</t>
  </si>
  <si>
    <t>Table 69</t>
  </si>
  <si>
    <t>All using automated tools</t>
  </si>
  <si>
    <t>Keyword detection</t>
  </si>
  <si>
    <t>Rules-based or heuristic tools</t>
  </si>
  <si>
    <t>AI/ML based tools</t>
  </si>
  <si>
    <t>Tools based on user behaviour or other signals (e.g. account level or activity-based indicators)</t>
  </si>
  <si>
    <t>URL detection to detect child sexual abuse material</t>
  </si>
  <si>
    <t>Hash matching to detect child sexual abuse material</t>
  </si>
  <si>
    <t>Table 70</t>
  </si>
  <si>
    <t>Whether user reporting is possible</t>
  </si>
  <si>
    <t>Q20. Can users report or make a complaint against content or behaviour that is in breach of your platform's content policies?</t>
  </si>
  <si>
    <t>Table 71</t>
  </si>
  <si>
    <t>How users report or make a complaints</t>
  </si>
  <si>
    <t>Q21. How can users report or make a complaint against content or behaviour that is in breach of your platform's content policies?</t>
  </si>
  <si>
    <t>Table 72</t>
  </si>
  <si>
    <t>Use in-platform reporting tools - e.g. click a button/flag near the offending content, then select a reason for the complaint</t>
  </si>
  <si>
    <t>Send an email to your support team</t>
  </si>
  <si>
    <t>Send an email to your organisation info/general enquiries email</t>
  </si>
  <si>
    <t>Complete a web form</t>
  </si>
  <si>
    <t>Send an email to your safety team</t>
  </si>
  <si>
    <t>Use live chat</t>
  </si>
  <si>
    <t>Phone call</t>
  </si>
  <si>
    <t>Text/WhatsApp message</t>
  </si>
  <si>
    <t>Table 73</t>
  </si>
  <si>
    <t>All that allow users to report or make a complaint on their platform</t>
  </si>
  <si>
    <t>Whether organisation has a target timeframe for response</t>
  </si>
  <si>
    <t>Q22. Does your organisation have a target timeframe to action reports or complaints about illegal content and/or content that is harmful to children, when reported by users?</t>
  </si>
  <si>
    <t>Table 74</t>
  </si>
  <si>
    <t>Yes, within 6 hours</t>
  </si>
  <si>
    <t>Yes, within 12 hours</t>
  </si>
  <si>
    <t>Yes, within 24 hours</t>
  </si>
  <si>
    <t>Yes, within 48 hours</t>
  </si>
  <si>
    <t>Yes, within 3 days</t>
  </si>
  <si>
    <t>Yes, within a week</t>
  </si>
  <si>
    <t>Other timeframe (please specify)</t>
  </si>
  <si>
    <t>No , we do not have a target timeframe</t>
  </si>
  <si>
    <t>Table 75</t>
  </si>
  <si>
    <t>Table 76</t>
  </si>
  <si>
    <t>Table 77</t>
  </si>
  <si>
    <t>Pornography service / allows users to share pornographic content</t>
  </si>
  <si>
    <t>More than 1 million users</t>
  </si>
  <si>
    <t>Allows children (under 18)</t>
  </si>
  <si>
    <t>Any users encountered illegal content / any child users encountered harmful content</t>
  </si>
  <si>
    <t>NET - Any of the above</t>
  </si>
  <si>
    <t>NET - None of these</t>
  </si>
  <si>
    <t>Table 78</t>
  </si>
  <si>
    <t>NUMBER OF RISK FACTORS</t>
  </si>
  <si>
    <t>1</t>
  </si>
  <si>
    <t>2</t>
  </si>
  <si>
    <t>3</t>
  </si>
  <si>
    <t>4</t>
  </si>
  <si>
    <t>5</t>
  </si>
  <si>
    <t>6</t>
  </si>
  <si>
    <t>7+</t>
  </si>
  <si>
    <t>Table 79</t>
  </si>
  <si>
    <t>Table 80</t>
  </si>
  <si>
    <t>Table 81</t>
  </si>
  <si>
    <t>Methods do you offer to check the age</t>
  </si>
  <si>
    <t>Users enter their date of birth</t>
  </si>
  <si>
    <t>Users tick a box to confirm they are over 18</t>
  </si>
  <si>
    <t>NET: Users enter their date of birth OR Users tick a box to confirm they are over 18</t>
  </si>
  <si>
    <t>NET: Users enter their date of birth AND Users tick a box to confirm they are over 18</t>
  </si>
  <si>
    <t>(a)</t>
  </si>
  <si>
    <t>(b)</t>
  </si>
  <si>
    <t>(c)</t>
  </si>
  <si>
    <t>(d)</t>
  </si>
  <si>
    <t>(e)</t>
  </si>
  <si>
    <t>(f)</t>
  </si>
  <si>
    <t>(g)</t>
  </si>
  <si>
    <t>(h)</t>
  </si>
  <si>
    <t>(i)</t>
  </si>
  <si>
    <t>Note on using the data</t>
  </si>
  <si>
    <t xml:space="preserve">Recruitment </t>
  </si>
  <si>
    <t>Once in the survey, potential participants were screened further to check they were the right individual for the interview. All participants had to be responsible for Online Safety on a platform that supported user-to-user interactions and/or allowed users to access/post/share pornographic content and/or functioned as a search engine. In addition, the platform was required to have a significant number of UK users OR have the UK as a target market.</t>
  </si>
  <si>
    <t xml:space="preserve">Quantitative survey </t>
  </si>
  <si>
    <t>The survey design was tested in a series of enhanced cognitive pilots (10 interviews) to check and optimise comprehensibility, mitigate misinterpretation and avoid any ambiguity, after which the questionnaire was refined.</t>
  </si>
  <si>
    <t>A further sub sample of 25 quantitative interviews was conducted as a mini pilot to validate the survey design and recruitment approach.</t>
  </si>
  <si>
    <t>1.      We began by compiling a long list of relevant apps/website domains, and assigned each with a service category.</t>
  </si>
  <si>
    <t>2.      These domains were then matched to company names using LinkedIn, and we validated the service categorisation by reviewing each company’s LinkedIn description, adding any details required for our quota controls.</t>
  </si>
  <si>
    <t>3.      Using LinkedIn personal profile data, we then built a preliminary candidate database and appended additional contact information.</t>
  </si>
  <si>
    <t>4.      We then identified job titles potentially in scope for this research, taking into account service type and company size, and refined the long list of individuals to a shorter list where both the company and the employee appeared suitable.</t>
  </si>
  <si>
    <t>5.      Verified candidates were then contacted with information about the research, including confidentiality assurances and incentive details.</t>
  </si>
  <si>
    <t>6.      Finally, we confirmed their contact information, assigned each person with a unique, trackable, password protected survey URL, and invited them to complete the survey.</t>
  </si>
  <si>
    <t xml:space="preserve"> </t>
  </si>
  <si>
    <t>Findings based on samples of n&lt;30 should be treated as "indicative". Base sizes of n&lt;30 have been italicised.</t>
  </si>
  <si>
    <t>We utilised a multi-path recruitment strategy, which involved matching website or app domains with employees and reaching out to them individually on LinkedIn.</t>
  </si>
  <si>
    <t xml:space="preserve">This was followed by the main fieldwork rollout, which included an additional 100 interviews. </t>
  </si>
  <si>
    <t>Throughout each phase, recruitment quotas and participant responses were closely monitored.</t>
  </si>
  <si>
    <t xml:space="preserve">We have redacted data with a base size of n&lt;10 </t>
  </si>
  <si>
    <t>Pornography or reported risk services</t>
  </si>
  <si>
    <t>Pornography or reported risk services + functionalities that pose risks</t>
  </si>
  <si>
    <t>Pornography or reported risk services services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7">
    <font>
      <sz val="11"/>
      <name val="Calibri"/>
    </font>
    <font>
      <b/>
      <sz val="12"/>
      <color rgb="FF000000"/>
      <name val="Calibri"/>
    </font>
    <font>
      <sz val="9"/>
      <color rgb="FF000000"/>
      <name val="Calibri"/>
    </font>
    <font>
      <u/>
      <sz val="9"/>
      <color rgb="FF000000"/>
      <name val="Calibri"/>
    </font>
    <font>
      <b/>
      <sz val="10"/>
      <color rgb="FF000000"/>
      <name val="Calibri"/>
    </font>
    <font>
      <sz val="9"/>
      <color rgb="FF191970"/>
      <name val="Calibri"/>
    </font>
    <font>
      <b/>
      <sz val="9"/>
      <color rgb="FF000000"/>
      <name val="Calibri"/>
    </font>
    <font>
      <sz val="9"/>
      <color rgb="FF000000"/>
      <name val="Calibri"/>
    </font>
    <font>
      <sz val="8"/>
      <color rgb="FF00008B"/>
      <name val="Calibri"/>
    </font>
    <font>
      <sz val="9"/>
      <color rgb="FF2F4F4F"/>
      <name val="Calibri"/>
    </font>
    <font>
      <i/>
      <sz val="11"/>
      <name val="Calibri"/>
      <family val="2"/>
    </font>
    <font>
      <i/>
      <sz val="9"/>
      <color rgb="FF000000"/>
      <name val="Calibri"/>
      <family val="2"/>
    </font>
    <font>
      <i/>
      <sz val="8"/>
      <color rgb="FF00008B"/>
      <name val="Calibri"/>
      <family val="2"/>
    </font>
    <font>
      <i/>
      <sz val="9"/>
      <color rgb="FF2F4F4F"/>
      <name val="Calibri"/>
      <family val="2"/>
    </font>
    <font>
      <b/>
      <i/>
      <sz val="9"/>
      <color rgb="FF000000"/>
      <name val="Calibri"/>
      <family val="2"/>
    </font>
    <font>
      <sz val="9"/>
      <color rgb="FF000000"/>
      <name val="Calibri"/>
      <family val="2"/>
    </font>
    <font>
      <b/>
      <sz val="9"/>
      <color rgb="FF000000"/>
      <name val="Calibri"/>
      <family val="2"/>
    </font>
    <font>
      <sz val="11"/>
      <name val="Calibri"/>
      <family val="2"/>
    </font>
    <font>
      <sz val="8"/>
      <color rgb="FF00008B"/>
      <name val="Calibri"/>
      <family val="2"/>
    </font>
    <font>
      <sz val="9"/>
      <color rgb="FF2F4F4F"/>
      <name val="Calibri"/>
      <family val="2"/>
    </font>
    <font>
      <b/>
      <sz val="10"/>
      <color rgb="FF000000"/>
      <name val="Calibri"/>
      <family val="2"/>
    </font>
    <font>
      <b/>
      <sz val="12"/>
      <name val="Calibri"/>
      <family val="2"/>
    </font>
    <font>
      <b/>
      <sz val="10"/>
      <name val="Calibri"/>
      <family val="2"/>
    </font>
    <font>
      <sz val="10"/>
      <name val="Calibri"/>
      <family val="2"/>
    </font>
    <font>
      <sz val="10"/>
      <name val="Calibri "/>
    </font>
    <font>
      <b/>
      <sz val="11"/>
      <name val="Calibri"/>
      <family val="2"/>
    </font>
    <font>
      <b/>
      <u/>
      <sz val="12"/>
      <name val="Calibri"/>
      <family val="2"/>
    </font>
  </fonts>
  <fills count="5">
    <fill>
      <patternFill patternType="none"/>
    </fill>
    <fill>
      <patternFill patternType="gray125"/>
    </fill>
    <fill>
      <patternFill patternType="solid">
        <fgColor rgb="FFFFFFFF"/>
        <bgColor indexed="64"/>
      </patternFill>
    </fill>
    <fill>
      <patternFill patternType="solid">
        <fgColor rgb="FFFFFFE0"/>
        <bgColor indexed="64"/>
      </patternFill>
    </fill>
    <fill>
      <patternFill patternType="solid">
        <fgColor theme="0"/>
        <bgColor indexed="64"/>
      </patternFill>
    </fill>
  </fills>
  <borders count="37">
    <border>
      <left/>
      <right/>
      <top/>
      <bottom/>
      <diagonal/>
    </border>
    <border>
      <left style="thin">
        <color rgb="FF000000"/>
      </left>
      <right/>
      <top style="thin">
        <color rgb="FF000000"/>
      </top>
      <bottom/>
      <diagonal/>
    </border>
    <border>
      <left/>
      <right style="thin">
        <color rgb="FF000000"/>
      </right>
      <top style="thin">
        <color rgb="FF000000"/>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rgb="FF000000"/>
      </left>
      <right/>
      <top/>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diagonal/>
    </border>
    <border>
      <left style="thin">
        <color rgb="FF000000"/>
      </left>
      <right style="thin">
        <color rgb="FF000000"/>
      </right>
      <top style="thin">
        <color rgb="FF000000"/>
      </top>
      <bottom/>
      <diagonal/>
    </border>
    <border>
      <left/>
      <right/>
      <top style="thin">
        <color rgb="FF000000"/>
      </top>
      <bottom/>
      <diagonal/>
    </border>
    <border>
      <left style="thin">
        <color rgb="FF000000"/>
      </left>
      <right style="thin">
        <color rgb="FF000000"/>
      </right>
      <top/>
      <bottom style="thin">
        <color rgb="FF000000"/>
      </bottom>
      <diagonal/>
    </border>
    <border>
      <left style="thin">
        <color rgb="FF000000"/>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style="thin">
        <color rgb="FF000000"/>
      </left>
      <right style="thin">
        <color rgb="FF000000"/>
      </right>
      <top/>
      <bottom style="thin">
        <color rgb="FFD3D3D3"/>
      </bottom>
      <diagonal/>
    </border>
    <border>
      <left/>
      <right style="thin">
        <color rgb="FF000000"/>
      </right>
      <top/>
      <bottom style="thin">
        <color rgb="FFD3D3D3"/>
      </bottom>
      <diagonal/>
    </border>
    <border>
      <left style="thin">
        <color rgb="FF000000"/>
      </left>
      <right style="thin">
        <color rgb="FF000000"/>
      </right>
      <top style="thin">
        <color rgb="FFD3D3D3"/>
      </top>
      <bottom/>
      <diagonal/>
    </border>
    <border>
      <left style="thin">
        <color rgb="FF000000"/>
      </left>
      <right/>
      <top style="thin">
        <color rgb="FFD3D3D3"/>
      </top>
      <bottom/>
      <diagonal/>
    </border>
    <border>
      <left/>
      <right/>
      <top style="thin">
        <color rgb="FFD3D3D3"/>
      </top>
      <bottom/>
      <diagonal/>
    </border>
    <border>
      <left/>
      <right style="thin">
        <color rgb="FF000000"/>
      </right>
      <top style="thin">
        <color rgb="FFD3D3D3"/>
      </top>
      <bottom/>
      <diagonal/>
    </border>
    <border>
      <left/>
      <right style="thin">
        <color rgb="FF000000"/>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diagonal/>
    </border>
    <border>
      <left/>
      <right/>
      <top/>
      <bottom style="thin">
        <color indexed="64"/>
      </bottom>
      <diagonal/>
    </border>
    <border>
      <left/>
      <right style="thin">
        <color indexed="64"/>
      </right>
      <top/>
      <bottom style="thin">
        <color indexed="64"/>
      </bottom>
      <diagonal/>
    </border>
  </borders>
  <cellStyleXfs count="1">
    <xf numFmtId="0" fontId="0" fillId="0" borderId="0"/>
  </cellStyleXfs>
  <cellXfs count="243">
    <xf numFmtId="0" fontId="0" fillId="0" borderId="0" xfId="0"/>
    <xf numFmtId="0" fontId="1" fillId="0" borderId="0" xfId="0" applyFont="1" applyAlignment="1">
      <alignment horizontal="left" vertical="center"/>
    </xf>
    <xf numFmtId="0" fontId="4" fillId="0" borderId="0" xfId="0" applyFont="1" applyAlignment="1">
      <alignment horizontal="left" wrapText="1"/>
    </xf>
    <xf numFmtId="0" fontId="2" fillId="0" borderId="0" xfId="0" applyFont="1" applyAlignment="1">
      <alignment horizontal="left" wrapText="1"/>
    </xf>
    <xf numFmtId="0" fontId="6" fillId="3" borderId="0" xfId="0" applyFont="1" applyFill="1" applyAlignment="1">
      <alignment horizontal="left" vertical="top" wrapText="1"/>
    </xf>
    <xf numFmtId="0" fontId="3" fillId="0" borderId="0" xfId="0" applyFont="1" applyAlignment="1">
      <alignment horizontal="left" vertical="top" wrapText="1"/>
    </xf>
    <xf numFmtId="0" fontId="2" fillId="0" borderId="0" xfId="0" applyFont="1" applyAlignment="1">
      <alignment horizontal="left" vertical="top" wrapText="1"/>
    </xf>
    <xf numFmtId="9" fontId="7" fillId="0" borderId="0" xfId="0" applyNumberFormat="1" applyFont="1" applyAlignment="1">
      <alignment horizontal="right" vertical="top"/>
    </xf>
    <xf numFmtId="1" fontId="9" fillId="0" borderId="0" xfId="0" applyNumberFormat="1" applyFont="1" applyAlignment="1">
      <alignment horizontal="right" vertical="top"/>
    </xf>
    <xf numFmtId="0" fontId="8" fillId="0" borderId="0" xfId="0" applyFont="1" applyAlignment="1">
      <alignment horizontal="right" vertical="top"/>
    </xf>
    <xf numFmtId="0" fontId="4" fillId="2" borderId="1" xfId="0" applyFont="1" applyFill="1" applyBorder="1"/>
    <xf numFmtId="0" fontId="0" fillId="0" borderId="2" xfId="0" applyBorder="1"/>
    <xf numFmtId="0" fontId="0" fillId="0" borderId="3" xfId="0" applyBorder="1"/>
    <xf numFmtId="0" fontId="0" fillId="0" borderId="4" xfId="0" applyBorder="1"/>
    <xf numFmtId="0" fontId="0" fillId="0" borderId="5" xfId="0" applyBorder="1"/>
    <xf numFmtId="0" fontId="0" fillId="0" borderId="6" xfId="0" applyBorder="1"/>
    <xf numFmtId="0" fontId="5" fillId="2" borderId="8" xfId="0" applyFont="1" applyFill="1" applyBorder="1" applyAlignment="1">
      <alignment horizontal="left" wrapText="1"/>
    </xf>
    <xf numFmtId="0" fontId="7" fillId="3" borderId="9" xfId="0" applyFont="1" applyFill="1" applyBorder="1" applyAlignment="1">
      <alignment horizontal="right" wrapText="1"/>
    </xf>
    <xf numFmtId="0" fontId="7" fillId="3" borderId="1" xfId="0" applyFont="1" applyFill="1" applyBorder="1" applyAlignment="1">
      <alignment horizontal="right" wrapText="1"/>
    </xf>
    <xf numFmtId="0" fontId="7" fillId="3" borderId="10" xfId="0" applyFont="1" applyFill="1" applyBorder="1" applyAlignment="1">
      <alignment horizontal="right" wrapText="1"/>
    </xf>
    <xf numFmtId="0" fontId="7" fillId="3" borderId="2" xfId="0" applyFont="1" applyFill="1" applyBorder="1" applyAlignment="1">
      <alignment horizontal="right" wrapText="1"/>
    </xf>
    <xf numFmtId="0" fontId="5" fillId="2" borderId="11" xfId="0" applyFont="1" applyFill="1" applyBorder="1" applyAlignment="1">
      <alignment horizontal="left" wrapText="1"/>
    </xf>
    <xf numFmtId="0" fontId="8" fillId="3" borderId="11" xfId="0" applyFont="1" applyFill="1" applyBorder="1" applyAlignment="1">
      <alignment horizontal="center" wrapText="1"/>
    </xf>
    <xf numFmtId="0" fontId="8" fillId="3" borderId="12" xfId="0" applyFont="1" applyFill="1" applyBorder="1" applyAlignment="1">
      <alignment horizontal="center" wrapText="1"/>
    </xf>
    <xf numFmtId="0" fontId="8" fillId="3" borderId="13" xfId="0" applyFont="1" applyFill="1" applyBorder="1" applyAlignment="1">
      <alignment horizontal="center" wrapText="1"/>
    </xf>
    <xf numFmtId="0" fontId="8" fillId="3" borderId="14" xfId="0" applyFont="1" applyFill="1" applyBorder="1" applyAlignment="1">
      <alignment horizontal="center" wrapText="1"/>
    </xf>
    <xf numFmtId="0" fontId="7" fillId="3" borderId="7" xfId="0" applyFont="1" applyFill="1" applyBorder="1" applyAlignment="1">
      <alignment horizontal="left" vertical="top" wrapText="1"/>
    </xf>
    <xf numFmtId="1" fontId="2" fillId="0" borderId="7" xfId="0" applyNumberFormat="1" applyFont="1" applyBorder="1" applyAlignment="1">
      <alignment horizontal="right" vertical="top"/>
    </xf>
    <xf numFmtId="1" fontId="2" fillId="0" borderId="3" xfId="0" applyNumberFormat="1" applyFont="1" applyBorder="1" applyAlignment="1">
      <alignment horizontal="right" vertical="top"/>
    </xf>
    <xf numFmtId="1" fontId="2" fillId="0" borderId="4" xfId="0" applyNumberFormat="1" applyFont="1" applyBorder="1" applyAlignment="1">
      <alignment horizontal="right" vertical="top"/>
    </xf>
    <xf numFmtId="1" fontId="2" fillId="0" borderId="5" xfId="0" applyNumberFormat="1" applyFont="1" applyBorder="1" applyAlignment="1">
      <alignment horizontal="right" vertical="top"/>
    </xf>
    <xf numFmtId="1" fontId="2" fillId="0" borderId="9" xfId="0" applyNumberFormat="1" applyFont="1" applyBorder="1" applyAlignment="1">
      <alignment horizontal="right" vertical="top"/>
    </xf>
    <xf numFmtId="1" fontId="2" fillId="0" borderId="1" xfId="0" applyNumberFormat="1" applyFont="1" applyBorder="1" applyAlignment="1">
      <alignment horizontal="right" vertical="top"/>
    </xf>
    <xf numFmtId="1" fontId="2" fillId="0" borderId="10" xfId="0" applyNumberFormat="1" applyFont="1" applyBorder="1" applyAlignment="1">
      <alignment horizontal="right" vertical="top"/>
    </xf>
    <xf numFmtId="1" fontId="2" fillId="0" borderId="2" xfId="0" applyNumberFormat="1" applyFont="1" applyBorder="1" applyAlignment="1">
      <alignment horizontal="right" vertical="top"/>
    </xf>
    <xf numFmtId="0" fontId="7" fillId="3" borderId="9" xfId="0" applyFont="1" applyFill="1" applyBorder="1" applyAlignment="1">
      <alignment horizontal="left" vertical="top" wrapText="1" indent="1"/>
    </xf>
    <xf numFmtId="0" fontId="7" fillId="3" borderId="8" xfId="0" applyFont="1" applyFill="1" applyBorder="1" applyAlignment="1">
      <alignment horizontal="left" vertical="top" wrapText="1" indent="1"/>
    </xf>
    <xf numFmtId="9" fontId="7" fillId="0" borderId="15" xfId="0" applyNumberFormat="1" applyFont="1" applyBorder="1" applyAlignment="1">
      <alignment horizontal="right" vertical="top"/>
    </xf>
    <xf numFmtId="9" fontId="7" fillId="0" borderId="16" xfId="0" applyNumberFormat="1" applyFont="1" applyBorder="1" applyAlignment="1">
      <alignment horizontal="right" vertical="top"/>
    </xf>
    <xf numFmtId="1" fontId="2" fillId="0" borderId="17" xfId="0" applyNumberFormat="1" applyFont="1" applyBorder="1" applyAlignment="1">
      <alignment horizontal="right" vertical="top"/>
    </xf>
    <xf numFmtId="1" fontId="2" fillId="0" borderId="18" xfId="0" applyNumberFormat="1" applyFont="1" applyBorder="1" applyAlignment="1">
      <alignment horizontal="right" vertical="top"/>
    </xf>
    <xf numFmtId="1" fontId="2" fillId="0" borderId="19" xfId="0" applyNumberFormat="1" applyFont="1" applyBorder="1" applyAlignment="1">
      <alignment horizontal="right" vertical="top"/>
    </xf>
    <xf numFmtId="1" fontId="2" fillId="0" borderId="20" xfId="0" applyNumberFormat="1" applyFont="1" applyBorder="1" applyAlignment="1">
      <alignment horizontal="right" vertical="top"/>
    </xf>
    <xf numFmtId="0" fontId="7" fillId="3" borderId="11" xfId="0" applyFont="1" applyFill="1" applyBorder="1" applyAlignment="1">
      <alignment horizontal="left" vertical="top" wrapText="1" indent="1"/>
    </xf>
    <xf numFmtId="9" fontId="7" fillId="0" borderId="11" xfId="0" applyNumberFormat="1" applyFont="1" applyBorder="1" applyAlignment="1">
      <alignment horizontal="right" vertical="top"/>
    </xf>
    <xf numFmtId="9" fontId="7" fillId="0" borderId="14" xfId="0" applyNumberFormat="1" applyFont="1" applyBorder="1" applyAlignment="1">
      <alignment horizontal="right" vertical="top"/>
    </xf>
    <xf numFmtId="9" fontId="7" fillId="0" borderId="12" xfId="0" applyNumberFormat="1" applyFont="1" applyBorder="1" applyAlignment="1">
      <alignment horizontal="right" vertical="top"/>
    </xf>
    <xf numFmtId="9" fontId="7" fillId="0" borderId="13" xfId="0" applyNumberFormat="1" applyFont="1" applyBorder="1" applyAlignment="1">
      <alignment horizontal="right" vertical="top"/>
    </xf>
    <xf numFmtId="0" fontId="7" fillId="3" borderId="7" xfId="0" applyFont="1" applyFill="1" applyBorder="1" applyAlignment="1">
      <alignment horizontal="right" wrapText="1"/>
    </xf>
    <xf numFmtId="0" fontId="7" fillId="3" borderId="4" xfId="0" applyFont="1" applyFill="1" applyBorder="1" applyAlignment="1">
      <alignment horizontal="right" wrapText="1"/>
    </xf>
    <xf numFmtId="0" fontId="7" fillId="3" borderId="5" xfId="0" applyFont="1" applyFill="1" applyBorder="1" applyAlignment="1">
      <alignment horizontal="right" wrapText="1"/>
    </xf>
    <xf numFmtId="9" fontId="7" fillId="0" borderId="8" xfId="0" applyNumberFormat="1" applyFont="1" applyBorder="1" applyAlignment="1">
      <alignment horizontal="right" vertical="top"/>
    </xf>
    <xf numFmtId="9" fontId="7" fillId="0" borderId="21" xfId="0" applyNumberFormat="1" applyFont="1" applyBorder="1" applyAlignment="1">
      <alignment horizontal="right" vertical="top"/>
    </xf>
    <xf numFmtId="0" fontId="7" fillId="3" borderId="8" xfId="0" applyFont="1" applyFill="1" applyBorder="1" applyAlignment="1">
      <alignment horizontal="left" vertical="top" wrapText="1"/>
    </xf>
    <xf numFmtId="0" fontId="8" fillId="0" borderId="15" xfId="0" applyFont="1" applyBorder="1" applyAlignment="1">
      <alignment horizontal="right" vertical="top"/>
    </xf>
    <xf numFmtId="0" fontId="8" fillId="0" borderId="16" xfId="0" applyFont="1" applyBorder="1" applyAlignment="1">
      <alignment horizontal="right" vertical="top"/>
    </xf>
    <xf numFmtId="0" fontId="0" fillId="0" borderId="16" xfId="0" applyBorder="1"/>
    <xf numFmtId="0" fontId="0" fillId="0" borderId="15" xfId="0" applyBorder="1"/>
    <xf numFmtId="0" fontId="7" fillId="3" borderId="11" xfId="0" applyFont="1" applyFill="1" applyBorder="1" applyAlignment="1">
      <alignment horizontal="left" vertical="top" wrapText="1"/>
    </xf>
    <xf numFmtId="0" fontId="8" fillId="0" borderId="11" xfId="0" applyFont="1" applyBorder="1" applyAlignment="1">
      <alignment horizontal="right" vertical="top"/>
    </xf>
    <xf numFmtId="0" fontId="8" fillId="0" borderId="14" xfId="0" applyFont="1" applyBorder="1" applyAlignment="1">
      <alignment horizontal="right" vertical="top"/>
    </xf>
    <xf numFmtId="0" fontId="0" fillId="0" borderId="14" xfId="0" applyBorder="1"/>
    <xf numFmtId="0" fontId="8" fillId="0" borderId="12" xfId="0" applyFont="1" applyBorder="1" applyAlignment="1">
      <alignment horizontal="right" vertical="top"/>
    </xf>
    <xf numFmtId="0" fontId="8" fillId="0" borderId="13" xfId="0" applyFont="1" applyBorder="1" applyAlignment="1">
      <alignment horizontal="right" vertical="top"/>
    </xf>
    <xf numFmtId="0" fontId="0" fillId="0" borderId="12" xfId="0" applyBorder="1"/>
    <xf numFmtId="0" fontId="7" fillId="3" borderId="9" xfId="0" applyFont="1" applyFill="1" applyBorder="1" applyAlignment="1">
      <alignment horizontal="left" vertical="top" wrapText="1"/>
    </xf>
    <xf numFmtId="1" fontId="9" fillId="0" borderId="9" xfId="0" applyNumberFormat="1" applyFont="1" applyBorder="1" applyAlignment="1">
      <alignment horizontal="right" vertical="top"/>
    </xf>
    <xf numFmtId="1" fontId="9" fillId="0" borderId="2" xfId="0" applyNumberFormat="1" applyFont="1" applyBorder="1" applyAlignment="1">
      <alignment horizontal="right" vertical="top"/>
    </xf>
    <xf numFmtId="0" fontId="8" fillId="0" borderId="8" xfId="0" applyFont="1" applyBorder="1" applyAlignment="1">
      <alignment horizontal="right" vertical="top"/>
    </xf>
    <xf numFmtId="0" fontId="8" fillId="0" borderId="21" xfId="0" applyFont="1" applyBorder="1" applyAlignment="1">
      <alignment horizontal="right" vertical="top"/>
    </xf>
    <xf numFmtId="2" fontId="9" fillId="0" borderId="11" xfId="0" applyNumberFormat="1" applyFont="1" applyBorder="1" applyAlignment="1">
      <alignment horizontal="right" vertical="top"/>
    </xf>
    <xf numFmtId="2" fontId="9" fillId="0" borderId="14" xfId="0" applyNumberFormat="1" applyFont="1" applyBorder="1" applyAlignment="1">
      <alignment horizontal="right" vertical="top"/>
    </xf>
    <xf numFmtId="2" fontId="9" fillId="0" borderId="12" xfId="0" applyNumberFormat="1" applyFont="1" applyBorder="1" applyAlignment="1">
      <alignment horizontal="right" vertical="top"/>
    </xf>
    <xf numFmtId="2" fontId="9" fillId="0" borderId="13" xfId="0" applyNumberFormat="1" applyFont="1" applyBorder="1" applyAlignment="1">
      <alignment horizontal="right" vertical="top"/>
    </xf>
    <xf numFmtId="0" fontId="0" fillId="0" borderId="13" xfId="0" applyBorder="1"/>
    <xf numFmtId="0" fontId="0" fillId="0" borderId="21" xfId="0" applyBorder="1"/>
    <xf numFmtId="0" fontId="4" fillId="2" borderId="9" xfId="0" applyFont="1" applyFill="1" applyBorder="1"/>
    <xf numFmtId="0" fontId="0" fillId="0" borderId="11" xfId="0" applyBorder="1"/>
    <xf numFmtId="0" fontId="6" fillId="3" borderId="7" xfId="0" applyFont="1" applyFill="1" applyBorder="1" applyAlignment="1">
      <alignment horizontal="left" vertical="top" wrapText="1"/>
    </xf>
    <xf numFmtId="0" fontId="10" fillId="0" borderId="0" xfId="0" applyFont="1"/>
    <xf numFmtId="0" fontId="11" fillId="3" borderId="1" xfId="0" applyFont="1" applyFill="1" applyBorder="1" applyAlignment="1">
      <alignment horizontal="right" wrapText="1"/>
    </xf>
    <xf numFmtId="0" fontId="11" fillId="3" borderId="10" xfId="0" applyFont="1" applyFill="1" applyBorder="1" applyAlignment="1">
      <alignment horizontal="right" wrapText="1"/>
    </xf>
    <xf numFmtId="0" fontId="12" fillId="3" borderId="12" xfId="0" applyFont="1" applyFill="1" applyBorder="1" applyAlignment="1">
      <alignment horizontal="center" wrapText="1"/>
    </xf>
    <xf numFmtId="0" fontId="12" fillId="3" borderId="13" xfId="0" applyFont="1" applyFill="1" applyBorder="1" applyAlignment="1">
      <alignment horizontal="center" wrapText="1"/>
    </xf>
    <xf numFmtId="1" fontId="11" fillId="0" borderId="3" xfId="0" applyNumberFormat="1" applyFont="1" applyBorder="1" applyAlignment="1">
      <alignment horizontal="right" vertical="top"/>
    </xf>
    <xf numFmtId="1" fontId="11" fillId="0" borderId="4" xfId="0" applyNumberFormat="1" applyFont="1" applyBorder="1" applyAlignment="1">
      <alignment horizontal="right" vertical="top"/>
    </xf>
    <xf numFmtId="1" fontId="11" fillId="0" borderId="1" xfId="0" applyNumberFormat="1" applyFont="1" applyBorder="1" applyAlignment="1">
      <alignment horizontal="right" vertical="top"/>
    </xf>
    <xf numFmtId="1" fontId="11" fillId="0" borderId="10" xfId="0" applyNumberFormat="1" applyFont="1" applyBorder="1" applyAlignment="1">
      <alignment horizontal="right" vertical="top"/>
    </xf>
    <xf numFmtId="9" fontId="11" fillId="0" borderId="0" xfId="0" applyNumberFormat="1" applyFont="1" applyAlignment="1">
      <alignment horizontal="right" vertical="top"/>
    </xf>
    <xf numFmtId="1" fontId="11" fillId="0" borderId="18" xfId="0" applyNumberFormat="1" applyFont="1" applyBorder="1" applyAlignment="1">
      <alignment horizontal="right" vertical="top"/>
    </xf>
    <xf numFmtId="1" fontId="11" fillId="0" borderId="19" xfId="0" applyNumberFormat="1" applyFont="1" applyBorder="1" applyAlignment="1">
      <alignment horizontal="right" vertical="top"/>
    </xf>
    <xf numFmtId="9" fontId="11" fillId="0" borderId="12" xfId="0" applyNumberFormat="1" applyFont="1" applyBorder="1" applyAlignment="1">
      <alignment horizontal="right" vertical="top"/>
    </xf>
    <xf numFmtId="9" fontId="11" fillId="0" borderId="13" xfId="0" applyNumberFormat="1" applyFont="1" applyBorder="1" applyAlignment="1">
      <alignment horizontal="right" vertical="top"/>
    </xf>
    <xf numFmtId="0" fontId="12" fillId="0" borderId="0" xfId="0" applyFont="1" applyAlignment="1">
      <alignment horizontal="right" vertical="top"/>
    </xf>
    <xf numFmtId="0" fontId="12" fillId="0" borderId="12" xfId="0" applyFont="1" applyBorder="1" applyAlignment="1">
      <alignment horizontal="right" vertical="top"/>
    </xf>
    <xf numFmtId="0" fontId="12" fillId="0" borderId="13" xfId="0" applyFont="1" applyBorder="1" applyAlignment="1">
      <alignment horizontal="right" vertical="top"/>
    </xf>
    <xf numFmtId="1" fontId="13" fillId="0" borderId="0" xfId="0" applyNumberFormat="1" applyFont="1" applyAlignment="1">
      <alignment horizontal="right" vertical="top"/>
    </xf>
    <xf numFmtId="2" fontId="13" fillId="0" borderId="12" xfId="0" applyNumberFormat="1" applyFont="1" applyBorder="1" applyAlignment="1">
      <alignment horizontal="right" vertical="top"/>
    </xf>
    <xf numFmtId="2" fontId="13" fillId="0" borderId="13" xfId="0" applyNumberFormat="1" applyFont="1" applyBorder="1" applyAlignment="1">
      <alignment horizontal="right" vertical="top"/>
    </xf>
    <xf numFmtId="0" fontId="11" fillId="3" borderId="3" xfId="0" applyFont="1" applyFill="1" applyBorder="1" applyAlignment="1">
      <alignment horizontal="right" wrapText="1"/>
    </xf>
    <xf numFmtId="0" fontId="11" fillId="3" borderId="4" xfId="0" applyFont="1" applyFill="1" applyBorder="1" applyAlignment="1">
      <alignment horizontal="right" wrapText="1"/>
    </xf>
    <xf numFmtId="0" fontId="11" fillId="3" borderId="9" xfId="0" applyFont="1" applyFill="1" applyBorder="1" applyAlignment="1">
      <alignment horizontal="right" wrapText="1"/>
    </xf>
    <xf numFmtId="0" fontId="12" fillId="3" borderId="11" xfId="0" applyFont="1" applyFill="1" applyBorder="1" applyAlignment="1">
      <alignment horizontal="center" wrapText="1"/>
    </xf>
    <xf numFmtId="1" fontId="11" fillId="0" borderId="7" xfId="0" applyNumberFormat="1" applyFont="1" applyBorder="1" applyAlignment="1">
      <alignment horizontal="right" vertical="top"/>
    </xf>
    <xf numFmtId="1" fontId="11" fillId="0" borderId="9" xfId="0" applyNumberFormat="1" applyFont="1" applyBorder="1" applyAlignment="1">
      <alignment horizontal="right" vertical="top"/>
    </xf>
    <xf numFmtId="9" fontId="11" fillId="0" borderId="15" xfId="0" applyNumberFormat="1" applyFont="1" applyBorder="1" applyAlignment="1">
      <alignment horizontal="right" vertical="top"/>
    </xf>
    <xf numFmtId="1" fontId="11" fillId="0" borderId="17" xfId="0" applyNumberFormat="1" applyFont="1" applyBorder="1" applyAlignment="1">
      <alignment horizontal="right" vertical="top"/>
    </xf>
    <xf numFmtId="9" fontId="11" fillId="0" borderId="11" xfId="0" applyNumberFormat="1" applyFont="1" applyBorder="1" applyAlignment="1">
      <alignment horizontal="right" vertical="top"/>
    </xf>
    <xf numFmtId="0" fontId="11" fillId="3" borderId="2" xfId="0" applyFont="1" applyFill="1" applyBorder="1" applyAlignment="1">
      <alignment horizontal="right" wrapText="1"/>
    </xf>
    <xf numFmtId="0" fontId="12" fillId="3" borderId="14" xfId="0" applyFont="1" applyFill="1" applyBorder="1" applyAlignment="1">
      <alignment horizontal="center" wrapText="1"/>
    </xf>
    <xf numFmtId="1" fontId="11" fillId="0" borderId="5" xfId="0" applyNumberFormat="1" applyFont="1" applyBorder="1" applyAlignment="1">
      <alignment horizontal="right" vertical="top"/>
    </xf>
    <xf numFmtId="1" fontId="11" fillId="0" borderId="2" xfId="0" applyNumberFormat="1" applyFont="1" applyBorder="1" applyAlignment="1">
      <alignment horizontal="right" vertical="top"/>
    </xf>
    <xf numFmtId="9" fontId="11" fillId="0" borderId="16" xfId="0" applyNumberFormat="1" applyFont="1" applyBorder="1" applyAlignment="1">
      <alignment horizontal="right" vertical="top"/>
    </xf>
    <xf numFmtId="1" fontId="11" fillId="0" borderId="20" xfId="0" applyNumberFormat="1" applyFont="1" applyBorder="1" applyAlignment="1">
      <alignment horizontal="right" vertical="top"/>
    </xf>
    <xf numFmtId="9" fontId="11" fillId="0" borderId="14" xfId="0" applyNumberFormat="1" applyFont="1" applyBorder="1" applyAlignment="1">
      <alignment horizontal="right" vertical="top"/>
    </xf>
    <xf numFmtId="1" fontId="13" fillId="0" borderId="2" xfId="0" applyNumberFormat="1" applyFont="1" applyBorder="1" applyAlignment="1">
      <alignment horizontal="right" vertical="top"/>
    </xf>
    <xf numFmtId="2" fontId="13" fillId="0" borderId="14" xfId="0" applyNumberFormat="1" applyFont="1" applyBorder="1" applyAlignment="1">
      <alignment horizontal="right" vertical="top"/>
    </xf>
    <xf numFmtId="9" fontId="11" fillId="0" borderId="21" xfId="0" applyNumberFormat="1" applyFont="1" applyBorder="1" applyAlignment="1">
      <alignment horizontal="right" vertical="top"/>
    </xf>
    <xf numFmtId="0" fontId="12" fillId="0" borderId="16" xfId="0" applyFont="1" applyBorder="1" applyAlignment="1">
      <alignment horizontal="right" vertical="top"/>
    </xf>
    <xf numFmtId="0" fontId="10" fillId="0" borderId="5" xfId="0" applyFont="1" applyBorder="1"/>
    <xf numFmtId="0" fontId="10" fillId="0" borderId="7" xfId="0" applyFont="1" applyBorder="1"/>
    <xf numFmtId="0" fontId="11" fillId="3" borderId="5" xfId="0" applyFont="1" applyFill="1" applyBorder="1" applyAlignment="1">
      <alignment horizontal="right" wrapText="1"/>
    </xf>
    <xf numFmtId="0" fontId="10" fillId="0" borderId="4" xfId="0" applyFont="1" applyBorder="1"/>
    <xf numFmtId="0" fontId="10" fillId="0" borderId="16" xfId="0" applyFont="1" applyBorder="1"/>
    <xf numFmtId="0" fontId="12" fillId="0" borderId="14" xfId="0" applyFont="1" applyBorder="1" applyAlignment="1">
      <alignment horizontal="right" vertical="top"/>
    </xf>
    <xf numFmtId="0" fontId="12" fillId="0" borderId="21" xfId="0" applyFont="1" applyBorder="1" applyAlignment="1">
      <alignment horizontal="right" vertical="top"/>
    </xf>
    <xf numFmtId="0" fontId="10" fillId="0" borderId="14" xfId="0" applyFont="1" applyBorder="1"/>
    <xf numFmtId="0" fontId="10" fillId="0" borderId="12" xfId="0" applyFont="1" applyBorder="1"/>
    <xf numFmtId="0" fontId="10" fillId="0" borderId="13" xfId="0" applyFont="1" applyBorder="1"/>
    <xf numFmtId="0" fontId="15" fillId="3" borderId="4" xfId="0" applyFont="1" applyFill="1" applyBorder="1" applyAlignment="1">
      <alignment horizontal="right" wrapText="1"/>
    </xf>
    <xf numFmtId="1" fontId="15" fillId="0" borderId="4" xfId="0" applyNumberFormat="1" applyFont="1" applyBorder="1" applyAlignment="1">
      <alignment horizontal="right" vertical="top"/>
    </xf>
    <xf numFmtId="1" fontId="15" fillId="0" borderId="10" xfId="0" applyNumberFormat="1" applyFont="1" applyBorder="1" applyAlignment="1">
      <alignment horizontal="right" vertical="top"/>
    </xf>
    <xf numFmtId="9" fontId="15" fillId="0" borderId="0" xfId="0" applyNumberFormat="1" applyFont="1" applyAlignment="1">
      <alignment horizontal="right" vertical="top"/>
    </xf>
    <xf numFmtId="1" fontId="15" fillId="0" borderId="19" xfId="0" applyNumberFormat="1" applyFont="1" applyBorder="1" applyAlignment="1">
      <alignment horizontal="right" vertical="top"/>
    </xf>
    <xf numFmtId="0" fontId="15" fillId="3" borderId="5" xfId="0" applyFont="1" applyFill="1" applyBorder="1" applyAlignment="1">
      <alignment horizontal="right" wrapText="1"/>
    </xf>
    <xf numFmtId="1" fontId="15" fillId="0" borderId="5" xfId="0" applyNumberFormat="1" applyFont="1" applyBorder="1" applyAlignment="1">
      <alignment horizontal="right" vertical="top"/>
    </xf>
    <xf numFmtId="1" fontId="15" fillId="0" borderId="2" xfId="0" applyNumberFormat="1" applyFont="1" applyBorder="1" applyAlignment="1">
      <alignment horizontal="right" vertical="top"/>
    </xf>
    <xf numFmtId="9" fontId="15" fillId="0" borderId="16" xfId="0" applyNumberFormat="1" applyFont="1" applyBorder="1" applyAlignment="1">
      <alignment horizontal="right" vertical="top"/>
    </xf>
    <xf numFmtId="1" fontId="15" fillId="0" borderId="20" xfId="0" applyNumberFormat="1" applyFont="1" applyBorder="1" applyAlignment="1">
      <alignment horizontal="right" vertical="top"/>
    </xf>
    <xf numFmtId="9" fontId="15" fillId="0" borderId="13" xfId="0" applyNumberFormat="1" applyFont="1" applyBorder="1" applyAlignment="1">
      <alignment horizontal="right" vertical="top"/>
    </xf>
    <xf numFmtId="0" fontId="17" fillId="0" borderId="4" xfId="0" applyFont="1" applyBorder="1"/>
    <xf numFmtId="0" fontId="15" fillId="3" borderId="1" xfId="0" applyFont="1" applyFill="1" applyBorder="1" applyAlignment="1">
      <alignment horizontal="right" wrapText="1"/>
    </xf>
    <xf numFmtId="0" fontId="15" fillId="3" borderId="10" xfId="0" applyFont="1" applyFill="1" applyBorder="1" applyAlignment="1">
      <alignment horizontal="right" wrapText="1"/>
    </xf>
    <xf numFmtId="0" fontId="15" fillId="3" borderId="2" xfId="0" applyFont="1" applyFill="1" applyBorder="1" applyAlignment="1">
      <alignment horizontal="right" wrapText="1"/>
    </xf>
    <xf numFmtId="0" fontId="18" fillId="3" borderId="12" xfId="0" applyFont="1" applyFill="1" applyBorder="1" applyAlignment="1">
      <alignment horizontal="center" wrapText="1"/>
    </xf>
    <xf numFmtId="0" fontId="18" fillId="3" borderId="13" xfId="0" applyFont="1" applyFill="1" applyBorder="1" applyAlignment="1">
      <alignment horizontal="center" wrapText="1"/>
    </xf>
    <xf numFmtId="0" fontId="18" fillId="3" borderId="14" xfId="0" applyFont="1" applyFill="1" applyBorder="1" applyAlignment="1">
      <alignment horizontal="center" wrapText="1"/>
    </xf>
    <xf numFmtId="1" fontId="15" fillId="0" borderId="3" xfId="0" applyNumberFormat="1" applyFont="1" applyBorder="1" applyAlignment="1">
      <alignment horizontal="right" vertical="top"/>
    </xf>
    <xf numFmtId="1" fontId="15" fillId="0" borderId="1" xfId="0" applyNumberFormat="1" applyFont="1" applyBorder="1" applyAlignment="1">
      <alignment horizontal="right" vertical="top"/>
    </xf>
    <xf numFmtId="9" fontId="15" fillId="0" borderId="21" xfId="0" applyNumberFormat="1" applyFont="1" applyBorder="1" applyAlignment="1">
      <alignment horizontal="right" vertical="top"/>
    </xf>
    <xf numFmtId="0" fontId="18" fillId="0" borderId="0" xfId="0" applyFont="1" applyAlignment="1">
      <alignment horizontal="right" vertical="top"/>
    </xf>
    <xf numFmtId="0" fontId="18" fillId="0" borderId="16" xfId="0" applyFont="1" applyBorder="1" applyAlignment="1">
      <alignment horizontal="right" vertical="top"/>
    </xf>
    <xf numFmtId="1" fontId="15" fillId="0" borderId="18" xfId="0" applyNumberFormat="1" applyFont="1" applyBorder="1" applyAlignment="1">
      <alignment horizontal="right" vertical="top"/>
    </xf>
    <xf numFmtId="0" fontId="17" fillId="0" borderId="16" xfId="0" applyFont="1" applyBorder="1"/>
    <xf numFmtId="0" fontId="17" fillId="0" borderId="0" xfId="0" applyFont="1"/>
    <xf numFmtId="0" fontId="18" fillId="0" borderId="12" xfId="0" applyFont="1" applyBorder="1" applyAlignment="1">
      <alignment horizontal="right" vertical="top"/>
    </xf>
    <xf numFmtId="0" fontId="18" fillId="0" borderId="13" xfId="0" applyFont="1" applyBorder="1" applyAlignment="1">
      <alignment horizontal="right" vertical="top"/>
    </xf>
    <xf numFmtId="0" fontId="18" fillId="0" borderId="14" xfId="0" applyFont="1" applyBorder="1" applyAlignment="1">
      <alignment horizontal="right" vertical="top"/>
    </xf>
    <xf numFmtId="1" fontId="19" fillId="0" borderId="0" xfId="0" applyNumberFormat="1" applyFont="1" applyAlignment="1">
      <alignment horizontal="right" vertical="top"/>
    </xf>
    <xf numFmtId="1" fontId="19" fillId="0" borderId="2" xfId="0" applyNumberFormat="1" applyFont="1" applyBorder="1" applyAlignment="1">
      <alignment horizontal="right" vertical="top"/>
    </xf>
    <xf numFmtId="0" fontId="18" fillId="0" borderId="21" xfId="0" applyFont="1" applyBorder="1" applyAlignment="1">
      <alignment horizontal="right" vertical="top"/>
    </xf>
    <xf numFmtId="2" fontId="19" fillId="0" borderId="12" xfId="0" applyNumberFormat="1" applyFont="1" applyBorder="1" applyAlignment="1">
      <alignment horizontal="right" vertical="top"/>
    </xf>
    <xf numFmtId="2" fontId="19" fillId="0" borderId="13" xfId="0" applyNumberFormat="1" applyFont="1" applyBorder="1" applyAlignment="1">
      <alignment horizontal="right" vertical="top"/>
    </xf>
    <xf numFmtId="2" fontId="19" fillId="0" borderId="14" xfId="0" applyNumberFormat="1" applyFont="1" applyBorder="1" applyAlignment="1">
      <alignment horizontal="right" vertical="top"/>
    </xf>
    <xf numFmtId="9" fontId="15" fillId="0" borderId="12" xfId="0" applyNumberFormat="1" applyFont="1" applyBorder="1" applyAlignment="1">
      <alignment horizontal="right" vertical="top"/>
    </xf>
    <xf numFmtId="9" fontId="15" fillId="0" borderId="14" xfId="0" applyNumberFormat="1" applyFont="1" applyBorder="1" applyAlignment="1">
      <alignment horizontal="right" vertical="top"/>
    </xf>
    <xf numFmtId="0" fontId="15" fillId="3" borderId="3" xfId="0" applyFont="1" applyFill="1" applyBorder="1" applyAlignment="1">
      <alignment horizontal="right" wrapText="1"/>
    </xf>
    <xf numFmtId="0" fontId="15" fillId="3" borderId="9" xfId="0" applyFont="1" applyFill="1" applyBorder="1" applyAlignment="1">
      <alignment horizontal="right" wrapText="1"/>
    </xf>
    <xf numFmtId="0" fontId="18" fillId="3" borderId="11" xfId="0" applyFont="1" applyFill="1" applyBorder="1" applyAlignment="1">
      <alignment horizontal="center" wrapText="1"/>
    </xf>
    <xf numFmtId="1" fontId="15" fillId="0" borderId="7" xfId="0" applyNumberFormat="1" applyFont="1" applyBorder="1" applyAlignment="1">
      <alignment horizontal="right" vertical="top"/>
    </xf>
    <xf numFmtId="1" fontId="15" fillId="0" borderId="9" xfId="0" applyNumberFormat="1" applyFont="1" applyBorder="1" applyAlignment="1">
      <alignment horizontal="right" vertical="top"/>
    </xf>
    <xf numFmtId="9" fontId="15" fillId="0" borderId="15" xfId="0" applyNumberFormat="1" applyFont="1" applyBorder="1" applyAlignment="1">
      <alignment horizontal="right" vertical="top"/>
    </xf>
    <xf numFmtId="1" fontId="15" fillId="0" borderId="17" xfId="0" applyNumberFormat="1" applyFont="1" applyBorder="1" applyAlignment="1">
      <alignment horizontal="right" vertical="top"/>
    </xf>
    <xf numFmtId="9" fontId="15" fillId="0" borderId="8" xfId="0" applyNumberFormat="1" applyFont="1" applyBorder="1" applyAlignment="1">
      <alignment horizontal="right" vertical="top"/>
    </xf>
    <xf numFmtId="0" fontId="18" fillId="0" borderId="15" xfId="0" applyFont="1" applyBorder="1" applyAlignment="1">
      <alignment horizontal="right" vertical="top"/>
    </xf>
    <xf numFmtId="0" fontId="18" fillId="0" borderId="11" xfId="0" applyFont="1" applyBorder="1" applyAlignment="1">
      <alignment horizontal="right" vertical="top"/>
    </xf>
    <xf numFmtId="1" fontId="19" fillId="0" borderId="9" xfId="0" applyNumberFormat="1" applyFont="1" applyBorder="1" applyAlignment="1">
      <alignment horizontal="right" vertical="top"/>
    </xf>
    <xf numFmtId="0" fontId="18" fillId="0" borderId="8" xfId="0" applyFont="1" applyBorder="1" applyAlignment="1">
      <alignment horizontal="right" vertical="top"/>
    </xf>
    <xf numFmtId="2" fontId="19" fillId="0" borderId="11" xfId="0" applyNumberFormat="1" applyFont="1" applyBorder="1" applyAlignment="1">
      <alignment horizontal="right" vertical="top"/>
    </xf>
    <xf numFmtId="0" fontId="17" fillId="0" borderId="14" xfId="0" applyFont="1" applyBorder="1"/>
    <xf numFmtId="9" fontId="15" fillId="0" borderId="11" xfId="0" applyNumberFormat="1" applyFont="1" applyBorder="1" applyAlignment="1">
      <alignment horizontal="right" vertical="top"/>
    </xf>
    <xf numFmtId="0" fontId="17" fillId="0" borderId="15" xfId="0" applyFont="1" applyBorder="1"/>
    <xf numFmtId="0" fontId="17" fillId="0" borderId="11" xfId="0" applyFont="1" applyBorder="1"/>
    <xf numFmtId="0" fontId="17" fillId="0" borderId="12" xfId="0" applyFont="1" applyBorder="1"/>
    <xf numFmtId="0" fontId="17" fillId="0" borderId="13" xfId="0" applyFont="1" applyBorder="1"/>
    <xf numFmtId="0" fontId="5" fillId="2" borderId="12" xfId="0" applyFont="1" applyFill="1" applyBorder="1" applyAlignment="1">
      <alignment horizontal="left" wrapText="1"/>
    </xf>
    <xf numFmtId="1" fontId="2" fillId="0" borderId="11" xfId="0" applyNumberFormat="1" applyFont="1" applyBorder="1" applyAlignment="1">
      <alignment horizontal="right" vertical="top"/>
    </xf>
    <xf numFmtId="0" fontId="15" fillId="3" borderId="23" xfId="0" applyFont="1" applyFill="1" applyBorder="1" applyAlignment="1">
      <alignment horizontal="right" wrapText="1"/>
    </xf>
    <xf numFmtId="0" fontId="15" fillId="3" borderId="24" xfId="0" applyFont="1" applyFill="1" applyBorder="1" applyAlignment="1">
      <alignment horizontal="right" wrapText="1"/>
    </xf>
    <xf numFmtId="0" fontId="15" fillId="3" borderId="26" xfId="0" applyFont="1" applyFill="1" applyBorder="1" applyAlignment="1">
      <alignment horizontal="right" wrapText="1"/>
    </xf>
    <xf numFmtId="0" fontId="7" fillId="3" borderId="27" xfId="0" applyFont="1" applyFill="1" applyBorder="1" applyAlignment="1">
      <alignment horizontal="right" wrapText="1"/>
    </xf>
    <xf numFmtId="1" fontId="15" fillId="0" borderId="12" xfId="0" applyNumberFormat="1" applyFont="1" applyBorder="1" applyAlignment="1">
      <alignment horizontal="right" vertical="top"/>
    </xf>
    <xf numFmtId="1" fontId="15" fillId="0" borderId="13" xfId="0" applyNumberFormat="1" applyFont="1" applyBorder="1" applyAlignment="1">
      <alignment horizontal="right" vertical="top"/>
    </xf>
    <xf numFmtId="1" fontId="11" fillId="0" borderId="13" xfId="0" applyNumberFormat="1" applyFont="1" applyBorder="1" applyAlignment="1">
      <alignment horizontal="right" vertical="top"/>
    </xf>
    <xf numFmtId="1" fontId="15" fillId="0" borderId="14" xfId="0" applyNumberFormat="1" applyFont="1" applyBorder="1" applyAlignment="1">
      <alignment horizontal="right" vertical="top"/>
    </xf>
    <xf numFmtId="0" fontId="15" fillId="3" borderId="25" xfId="0" applyFont="1" applyFill="1" applyBorder="1" applyAlignment="1">
      <alignment horizontal="right" wrapText="1"/>
    </xf>
    <xf numFmtId="0" fontId="11" fillId="3" borderId="25" xfId="0" applyFont="1" applyFill="1" applyBorder="1" applyAlignment="1">
      <alignment horizontal="right" wrapText="1"/>
    </xf>
    <xf numFmtId="1" fontId="11" fillId="0" borderId="12" xfId="0" applyNumberFormat="1" applyFont="1" applyBorder="1" applyAlignment="1">
      <alignment horizontal="right" vertical="top"/>
    </xf>
    <xf numFmtId="0" fontId="11" fillId="3" borderId="22" xfId="0" applyFont="1" applyFill="1" applyBorder="1" applyAlignment="1">
      <alignment horizontal="right" wrapText="1"/>
    </xf>
    <xf numFmtId="0" fontId="15" fillId="3" borderId="22" xfId="0" applyFont="1" applyFill="1" applyBorder="1" applyAlignment="1">
      <alignment horizontal="right" wrapText="1"/>
    </xf>
    <xf numFmtId="0" fontId="20" fillId="2" borderId="1" xfId="0" applyFont="1" applyFill="1" applyBorder="1"/>
    <xf numFmtId="0" fontId="17" fillId="0" borderId="2" xfId="0" applyFont="1" applyBorder="1"/>
    <xf numFmtId="0" fontId="17" fillId="0" borderId="6" xfId="0" applyFont="1" applyBorder="1"/>
    <xf numFmtId="0" fontId="23" fillId="0" borderId="0" xfId="0" applyFont="1" applyAlignment="1">
      <alignment vertical="center"/>
    </xf>
    <xf numFmtId="0" fontId="23" fillId="0" borderId="0" xfId="0" applyFont="1"/>
    <xf numFmtId="0" fontId="25" fillId="0" borderId="0" xfId="0" applyFont="1"/>
    <xf numFmtId="0" fontId="24" fillId="0" borderId="0" xfId="0" applyFont="1" applyAlignment="1">
      <alignment wrapText="1"/>
    </xf>
    <xf numFmtId="0" fontId="22" fillId="4" borderId="24" xfId="0" applyFont="1" applyFill="1" applyBorder="1" applyAlignment="1">
      <alignment vertical="center" wrapText="1"/>
    </xf>
    <xf numFmtId="0" fontId="26" fillId="4" borderId="23" xfId="0" applyFont="1" applyFill="1" applyBorder="1" applyAlignment="1">
      <alignment vertical="center" wrapText="1"/>
    </xf>
    <xf numFmtId="0" fontId="26" fillId="4" borderId="24" xfId="0" applyFont="1" applyFill="1" applyBorder="1" applyAlignment="1">
      <alignment vertical="center" wrapText="1"/>
    </xf>
    <xf numFmtId="0" fontId="17" fillId="4" borderId="24" xfId="0" applyFont="1" applyFill="1" applyBorder="1" applyAlignment="1">
      <alignment vertical="center" wrapText="1"/>
    </xf>
    <xf numFmtId="0" fontId="17" fillId="4" borderId="25" xfId="0" applyFont="1" applyFill="1" applyBorder="1" applyAlignment="1">
      <alignment vertical="center" wrapText="1"/>
    </xf>
    <xf numFmtId="0" fontId="12" fillId="0" borderId="11" xfId="0" applyFont="1" applyBorder="1" applyAlignment="1">
      <alignment horizontal="right" vertical="top"/>
    </xf>
    <xf numFmtId="0" fontId="6" fillId="3" borderId="3" xfId="0" applyFont="1" applyFill="1" applyBorder="1" applyAlignment="1">
      <alignment horizontal="center" wrapText="1"/>
    </xf>
    <xf numFmtId="0" fontId="0" fillId="0" borderId="5" xfId="0" applyBorder="1"/>
    <xf numFmtId="0" fontId="0" fillId="0" borderId="4" xfId="0" applyBorder="1"/>
    <xf numFmtId="0" fontId="0" fillId="0" borderId="3" xfId="0" applyBorder="1"/>
    <xf numFmtId="0" fontId="3" fillId="0" borderId="0" xfId="0" applyFont="1" applyAlignment="1">
      <alignment horizontal="left" vertical="top" wrapText="1"/>
    </xf>
    <xf numFmtId="0" fontId="0" fillId="0" borderId="0" xfId="0"/>
    <xf numFmtId="0" fontId="6" fillId="3" borderId="7" xfId="0" applyFont="1" applyFill="1" applyBorder="1" applyAlignment="1">
      <alignment horizontal="center" wrapText="1"/>
    </xf>
    <xf numFmtId="0" fontId="16" fillId="3" borderId="28" xfId="0" applyFont="1" applyFill="1" applyBorder="1" applyAlignment="1">
      <alignment horizontal="center" wrapText="1"/>
    </xf>
    <xf numFmtId="0" fontId="17" fillId="0" borderId="29" xfId="0" applyFont="1" applyBorder="1"/>
    <xf numFmtId="0" fontId="17" fillId="0" borderId="30" xfId="0" applyFont="1" applyBorder="1"/>
    <xf numFmtId="0" fontId="16" fillId="3" borderId="0" xfId="0" applyFont="1" applyFill="1" applyAlignment="1">
      <alignment horizontal="center" wrapText="1"/>
    </xf>
    <xf numFmtId="0" fontId="17" fillId="0" borderId="0" xfId="0" applyFont="1"/>
    <xf numFmtId="0" fontId="17" fillId="0" borderId="21" xfId="0" applyFont="1" applyBorder="1"/>
    <xf numFmtId="0" fontId="16" fillId="3" borderId="3" xfId="0" applyFont="1" applyFill="1" applyBorder="1" applyAlignment="1">
      <alignment horizontal="center" wrapText="1"/>
    </xf>
    <xf numFmtId="0" fontId="17" fillId="0" borderId="5" xfId="0" applyFont="1" applyBorder="1"/>
    <xf numFmtId="0" fontId="17" fillId="0" borderId="4" xfId="0" applyFont="1" applyBorder="1"/>
    <xf numFmtId="0" fontId="16" fillId="3" borderId="7" xfId="0" applyFont="1" applyFill="1" applyBorder="1" applyAlignment="1">
      <alignment horizontal="center" wrapText="1"/>
    </xf>
    <xf numFmtId="0" fontId="14" fillId="3" borderId="3" xfId="0" applyFont="1" applyFill="1" applyBorder="1" applyAlignment="1">
      <alignment horizontal="center" wrapText="1"/>
    </xf>
    <xf numFmtId="0" fontId="10" fillId="0" borderId="5" xfId="0" applyFont="1" applyBorder="1"/>
    <xf numFmtId="0" fontId="14" fillId="3" borderId="7" xfId="0" applyFont="1" applyFill="1" applyBorder="1" applyAlignment="1">
      <alignment horizontal="center" wrapText="1"/>
    </xf>
    <xf numFmtId="0" fontId="17" fillId="0" borderId="3" xfId="0" applyFont="1" applyBorder="1"/>
    <xf numFmtId="0" fontId="21" fillId="4" borderId="31" xfId="0" applyFont="1" applyFill="1" applyBorder="1" applyAlignment="1">
      <alignment vertical="center" wrapText="1"/>
    </xf>
    <xf numFmtId="0" fontId="0" fillId="4" borderId="32" xfId="0" applyFill="1" applyBorder="1" applyAlignment="1">
      <alignment wrapText="1"/>
    </xf>
    <xf numFmtId="0" fontId="0" fillId="4" borderId="33" xfId="0" applyFill="1" applyBorder="1" applyAlignment="1">
      <alignment wrapText="1"/>
    </xf>
    <xf numFmtId="0" fontId="23" fillId="4" borderId="26" xfId="0" applyFont="1" applyFill="1" applyBorder="1" applyAlignment="1">
      <alignment vertical="center" wrapText="1"/>
    </xf>
    <xf numFmtId="0" fontId="0" fillId="4" borderId="0" xfId="0" applyFill="1" applyAlignment="1">
      <alignment wrapText="1"/>
    </xf>
    <xf numFmtId="0" fontId="0" fillId="4" borderId="34" xfId="0" applyFill="1" applyBorder="1" applyAlignment="1">
      <alignment wrapText="1"/>
    </xf>
    <xf numFmtId="0" fontId="23" fillId="4" borderId="27" xfId="0" applyFont="1" applyFill="1" applyBorder="1" applyAlignment="1">
      <alignment vertical="center" wrapText="1"/>
    </xf>
    <xf numFmtId="0" fontId="0" fillId="4" borderId="35" xfId="0" applyFill="1" applyBorder="1" applyAlignment="1">
      <alignment wrapText="1"/>
    </xf>
    <xf numFmtId="0" fontId="0" fillId="4" borderId="36" xfId="0" applyFill="1" applyBorder="1" applyAlignment="1">
      <alignment wrapText="1"/>
    </xf>
  </cellXfs>
  <cellStyles count="1">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83"/>
  <sheetViews>
    <sheetView tabSelected="1" workbookViewId="0">
      <pane xSplit="1" ySplit="1" topLeftCell="B2" activePane="bottomRight" state="frozen"/>
      <selection pane="topRight"/>
      <selection pane="bottomLeft"/>
      <selection pane="bottomRight" activeCell="A2" sqref="A2"/>
    </sheetView>
  </sheetViews>
  <sheetFormatPr defaultColWidth="25" defaultRowHeight="14.25"/>
  <cols>
    <col min="1" max="1" width="10" customWidth="1"/>
  </cols>
  <sheetData>
    <row r="1" spans="1:5">
      <c r="A1" s="4" t="s">
        <v>15</v>
      </c>
      <c r="B1" s="4" t="s">
        <v>16</v>
      </c>
      <c r="C1" s="4" t="s">
        <v>17</v>
      </c>
      <c r="D1" s="4" t="s">
        <v>18</v>
      </c>
      <c r="E1" s="4" t="s">
        <v>19</v>
      </c>
    </row>
    <row r="3" spans="1:5" ht="34.9">
      <c r="A3" s="5" t="s">
        <v>24</v>
      </c>
      <c r="B3" s="6" t="s">
        <v>23</v>
      </c>
      <c r="C3" s="6"/>
      <c r="D3" s="6" t="s">
        <v>44</v>
      </c>
      <c r="E3" s="6" t="s">
        <v>22</v>
      </c>
    </row>
    <row r="4" spans="1:5" ht="46.5">
      <c r="A4" s="5" t="s">
        <v>91</v>
      </c>
      <c r="B4" s="6" t="s">
        <v>90</v>
      </c>
      <c r="C4" s="6"/>
      <c r="D4" s="6" t="s">
        <v>44</v>
      </c>
      <c r="E4" s="6" t="s">
        <v>89</v>
      </c>
    </row>
    <row r="5" spans="1:5" ht="34.9">
      <c r="A5" s="5" t="s">
        <v>109</v>
      </c>
      <c r="B5" s="6" t="s">
        <v>108</v>
      </c>
      <c r="C5" s="6"/>
      <c r="D5" s="6" t="s">
        <v>44</v>
      </c>
      <c r="E5" s="6" t="s">
        <v>107</v>
      </c>
    </row>
    <row r="6" spans="1:5" ht="34.9">
      <c r="A6" s="5" t="s">
        <v>113</v>
      </c>
      <c r="B6" s="6" t="s">
        <v>112</v>
      </c>
      <c r="C6" s="6"/>
      <c r="D6" s="6" t="s">
        <v>44</v>
      </c>
      <c r="E6" s="6" t="s">
        <v>111</v>
      </c>
    </row>
    <row r="7" spans="1:5" ht="23.25">
      <c r="A7" s="5" t="s">
        <v>116</v>
      </c>
      <c r="B7" s="6" t="s">
        <v>115</v>
      </c>
      <c r="C7" s="6"/>
      <c r="D7" s="6" t="s">
        <v>44</v>
      </c>
      <c r="E7" s="6" t="s">
        <v>114</v>
      </c>
    </row>
    <row r="8" spans="1:5" ht="34.9">
      <c r="A8" s="5" t="s">
        <v>119</v>
      </c>
      <c r="B8" s="6" t="s">
        <v>118</v>
      </c>
      <c r="C8" s="6"/>
      <c r="D8" s="6" t="s">
        <v>44</v>
      </c>
      <c r="E8" s="6" t="s">
        <v>117</v>
      </c>
    </row>
    <row r="9" spans="1:5" ht="23.25">
      <c r="A9" s="5" t="s">
        <v>128</v>
      </c>
      <c r="B9" s="6" t="s">
        <v>127</v>
      </c>
      <c r="C9" s="6"/>
      <c r="D9" s="6" t="s">
        <v>44</v>
      </c>
      <c r="E9" s="6" t="s">
        <v>126</v>
      </c>
    </row>
    <row r="10" spans="1:5" ht="34.9">
      <c r="A10" s="5" t="s">
        <v>155</v>
      </c>
      <c r="B10" s="6" t="s">
        <v>154</v>
      </c>
      <c r="C10" s="6"/>
      <c r="D10" s="6" t="s">
        <v>44</v>
      </c>
      <c r="E10" s="6" t="s">
        <v>153</v>
      </c>
    </row>
    <row r="11" spans="1:5">
      <c r="A11" s="5" t="s">
        <v>163</v>
      </c>
      <c r="B11" s="6" t="s">
        <v>162</v>
      </c>
      <c r="C11" s="6"/>
      <c r="D11" s="6" t="s">
        <v>44</v>
      </c>
      <c r="E11" s="6"/>
    </row>
    <row r="12" spans="1:5" ht="34.9">
      <c r="A12" s="5" t="s">
        <v>181</v>
      </c>
      <c r="B12" s="6" t="s">
        <v>180</v>
      </c>
      <c r="C12" s="6"/>
      <c r="D12" s="6" t="s">
        <v>44</v>
      </c>
      <c r="E12" s="6" t="s">
        <v>179</v>
      </c>
    </row>
    <row r="13" spans="1:5" ht="34.9">
      <c r="A13" s="5" t="s">
        <v>189</v>
      </c>
      <c r="B13" s="6" t="s">
        <v>188</v>
      </c>
      <c r="C13" s="6"/>
      <c r="D13" s="6" t="s">
        <v>44</v>
      </c>
      <c r="E13" s="6"/>
    </row>
    <row r="14" spans="1:5" ht="34.9">
      <c r="A14" s="5" t="s">
        <v>207</v>
      </c>
      <c r="B14" s="6" t="s">
        <v>206</v>
      </c>
      <c r="C14" s="6"/>
      <c r="D14" s="6" t="s">
        <v>44</v>
      </c>
      <c r="E14" s="6" t="s">
        <v>205</v>
      </c>
    </row>
    <row r="15" spans="1:5" ht="23.25">
      <c r="A15" s="5" t="s">
        <v>228</v>
      </c>
      <c r="B15" s="6" t="s">
        <v>227</v>
      </c>
      <c r="C15" s="6"/>
      <c r="D15" s="6" t="s">
        <v>44</v>
      </c>
      <c r="E15" s="6" t="s">
        <v>226</v>
      </c>
    </row>
    <row r="16" spans="1:5" ht="34.9">
      <c r="A16" s="5" t="s">
        <v>230</v>
      </c>
      <c r="B16" s="6" t="s">
        <v>229</v>
      </c>
      <c r="C16" s="6"/>
      <c r="D16" s="6" t="s">
        <v>231</v>
      </c>
      <c r="E16" s="6" t="s">
        <v>226</v>
      </c>
    </row>
    <row r="17" spans="1:5" ht="46.5">
      <c r="A17" s="5" t="s">
        <v>243</v>
      </c>
      <c r="B17" s="6" t="s">
        <v>242</v>
      </c>
      <c r="C17" s="6"/>
      <c r="D17" s="6" t="s">
        <v>44</v>
      </c>
      <c r="E17" s="6" t="s">
        <v>241</v>
      </c>
    </row>
    <row r="18" spans="1:5" ht="23.25">
      <c r="A18" s="5" t="s">
        <v>247</v>
      </c>
      <c r="B18" s="6" t="s">
        <v>246</v>
      </c>
      <c r="C18" s="6"/>
      <c r="D18" s="6" t="s">
        <v>248</v>
      </c>
      <c r="E18" s="6" t="s">
        <v>245</v>
      </c>
    </row>
    <row r="19" spans="1:5" ht="46.5">
      <c r="A19" s="5" t="s">
        <v>259</v>
      </c>
      <c r="B19" s="6" t="s">
        <v>258</v>
      </c>
      <c r="C19" s="6"/>
      <c r="D19" s="6" t="s">
        <v>248</v>
      </c>
      <c r="E19" s="6" t="s">
        <v>257</v>
      </c>
    </row>
    <row r="20" spans="1:5" ht="46.5">
      <c r="A20" s="5" t="s">
        <v>261</v>
      </c>
      <c r="B20" s="6" t="s">
        <v>258</v>
      </c>
      <c r="C20" s="6" t="s">
        <v>246</v>
      </c>
      <c r="D20" s="6" t="s">
        <v>248</v>
      </c>
      <c r="E20" s="6" t="s">
        <v>260</v>
      </c>
    </row>
    <row r="21" spans="1:5" ht="46.5">
      <c r="A21" s="5" t="s">
        <v>263</v>
      </c>
      <c r="B21" s="6" t="s">
        <v>246</v>
      </c>
      <c r="C21" s="6" t="s">
        <v>258</v>
      </c>
      <c r="D21" s="6" t="s">
        <v>248</v>
      </c>
      <c r="E21" s="6" t="s">
        <v>262</v>
      </c>
    </row>
    <row r="22" spans="1:5" ht="34.9">
      <c r="A22" s="5" t="s">
        <v>266</v>
      </c>
      <c r="B22" s="6" t="s">
        <v>265</v>
      </c>
      <c r="C22" s="6"/>
      <c r="D22" s="6" t="s">
        <v>44</v>
      </c>
      <c r="E22" s="6" t="s">
        <v>264</v>
      </c>
    </row>
    <row r="23" spans="1:5" ht="34.9">
      <c r="A23" s="5" t="s">
        <v>269</v>
      </c>
      <c r="B23" s="6" t="s">
        <v>268</v>
      </c>
      <c r="C23" s="6"/>
      <c r="D23" s="6" t="s">
        <v>248</v>
      </c>
      <c r="E23" s="6" t="s">
        <v>267</v>
      </c>
    </row>
    <row r="24" spans="1:5" ht="46.5">
      <c r="A24" s="5" t="s">
        <v>274</v>
      </c>
      <c r="B24" s="6" t="s">
        <v>273</v>
      </c>
      <c r="C24" s="6"/>
      <c r="D24" s="6" t="s">
        <v>248</v>
      </c>
      <c r="E24" s="6" t="s">
        <v>272</v>
      </c>
    </row>
    <row r="25" spans="1:5" ht="46.5">
      <c r="A25" s="5" t="s">
        <v>284</v>
      </c>
      <c r="B25" s="6" t="s">
        <v>283</v>
      </c>
      <c r="C25" s="6"/>
      <c r="D25" s="6" t="s">
        <v>285</v>
      </c>
      <c r="E25" s="6"/>
    </row>
    <row r="26" spans="1:5" ht="46.5">
      <c r="A26" s="5" t="s">
        <v>295</v>
      </c>
      <c r="B26" s="6" t="s">
        <v>294</v>
      </c>
      <c r="C26" s="6"/>
      <c r="D26" s="6" t="s">
        <v>296</v>
      </c>
      <c r="E26" s="6"/>
    </row>
    <row r="27" spans="1:5" ht="34.9">
      <c r="A27" s="5" t="s">
        <v>308</v>
      </c>
      <c r="B27" s="6" t="s">
        <v>307</v>
      </c>
      <c r="C27" s="6"/>
      <c r="D27" s="6" t="s">
        <v>296</v>
      </c>
      <c r="E27" s="6"/>
    </row>
    <row r="28" spans="1:5" ht="34.9">
      <c r="A28" s="5" t="s">
        <v>316</v>
      </c>
      <c r="B28" s="6" t="s">
        <v>315</v>
      </c>
      <c r="C28" s="6"/>
      <c r="D28" s="6" t="s">
        <v>44</v>
      </c>
      <c r="E28" s="6" t="s">
        <v>314</v>
      </c>
    </row>
    <row r="29" spans="1:5" ht="69.75">
      <c r="A29" s="5" t="s">
        <v>326</v>
      </c>
      <c r="B29" s="6" t="s">
        <v>325</v>
      </c>
      <c r="C29" s="6"/>
      <c r="D29" s="6" t="s">
        <v>44</v>
      </c>
      <c r="E29" s="6" t="s">
        <v>324</v>
      </c>
    </row>
    <row r="30" spans="1:5" ht="69.75">
      <c r="A30" s="5" t="s">
        <v>335</v>
      </c>
      <c r="B30" s="6" t="s">
        <v>334</v>
      </c>
      <c r="C30" s="6"/>
      <c r="D30" s="6" t="s">
        <v>44</v>
      </c>
      <c r="E30" s="6" t="s">
        <v>324</v>
      </c>
    </row>
    <row r="31" spans="1:5" ht="69.75">
      <c r="A31" s="5" t="s">
        <v>337</v>
      </c>
      <c r="B31" s="6" t="s">
        <v>336</v>
      </c>
      <c r="C31" s="6"/>
      <c r="D31" s="6" t="s">
        <v>44</v>
      </c>
      <c r="E31" s="6" t="s">
        <v>324</v>
      </c>
    </row>
    <row r="32" spans="1:5" ht="69.75">
      <c r="A32" s="5" t="s">
        <v>339</v>
      </c>
      <c r="B32" s="6" t="s">
        <v>338</v>
      </c>
      <c r="C32" s="6"/>
      <c r="D32" s="6" t="s">
        <v>44</v>
      </c>
      <c r="E32" s="6" t="s">
        <v>324</v>
      </c>
    </row>
    <row r="33" spans="1:5" ht="69.75">
      <c r="A33" s="5" t="s">
        <v>341</v>
      </c>
      <c r="B33" s="6" t="s">
        <v>340</v>
      </c>
      <c r="C33" s="6"/>
      <c r="D33" s="6" t="s">
        <v>44</v>
      </c>
      <c r="E33" s="6" t="s">
        <v>324</v>
      </c>
    </row>
    <row r="34" spans="1:5" ht="69.75">
      <c r="A34" s="5" t="s">
        <v>343</v>
      </c>
      <c r="B34" s="6" t="s">
        <v>342</v>
      </c>
      <c r="C34" s="6"/>
      <c r="D34" s="6" t="s">
        <v>44</v>
      </c>
      <c r="E34" s="6" t="s">
        <v>324</v>
      </c>
    </row>
    <row r="35" spans="1:5" ht="81.400000000000006">
      <c r="A35" s="5" t="s">
        <v>345</v>
      </c>
      <c r="B35" s="6" t="s">
        <v>344</v>
      </c>
      <c r="C35" s="6"/>
      <c r="D35" s="6" t="s">
        <v>44</v>
      </c>
      <c r="E35" s="6" t="s">
        <v>324</v>
      </c>
    </row>
    <row r="36" spans="1:5" ht="58.15">
      <c r="A36" s="5" t="s">
        <v>347</v>
      </c>
      <c r="B36" s="6" t="s">
        <v>346</v>
      </c>
      <c r="C36" s="6" t="s">
        <v>348</v>
      </c>
      <c r="D36" s="6" t="s">
        <v>44</v>
      </c>
      <c r="E36" s="6" t="s">
        <v>324</v>
      </c>
    </row>
    <row r="37" spans="1:5" ht="116.25">
      <c r="A37" s="5" t="s">
        <v>358</v>
      </c>
      <c r="B37" s="6" t="s">
        <v>357</v>
      </c>
      <c r="C37" s="6"/>
      <c r="D37" s="6" t="s">
        <v>285</v>
      </c>
      <c r="E37" s="6" t="s">
        <v>356</v>
      </c>
    </row>
    <row r="38" spans="1:5" ht="104.65">
      <c r="A38" s="5" t="s">
        <v>368</v>
      </c>
      <c r="B38" s="6" t="s">
        <v>367</v>
      </c>
      <c r="C38" s="6"/>
      <c r="D38" s="6" t="s">
        <v>285</v>
      </c>
      <c r="E38" s="6" t="s">
        <v>356</v>
      </c>
    </row>
    <row r="39" spans="1:5" ht="104.65">
      <c r="A39" s="5" t="s">
        <v>370</v>
      </c>
      <c r="B39" s="6" t="s">
        <v>369</v>
      </c>
      <c r="C39" s="6"/>
      <c r="D39" s="6" t="s">
        <v>285</v>
      </c>
      <c r="E39" s="6" t="s">
        <v>356</v>
      </c>
    </row>
    <row r="40" spans="1:5" ht="69.75">
      <c r="A40" s="5" t="s">
        <v>372</v>
      </c>
      <c r="B40" s="6" t="s">
        <v>371</v>
      </c>
      <c r="C40" s="6" t="s">
        <v>373</v>
      </c>
      <c r="D40" s="6" t="s">
        <v>285</v>
      </c>
      <c r="E40" s="6" t="s">
        <v>356</v>
      </c>
    </row>
    <row r="41" spans="1:5" ht="93">
      <c r="A41" s="5" t="s">
        <v>379</v>
      </c>
      <c r="B41" s="6" t="s">
        <v>378</v>
      </c>
      <c r="C41" s="6"/>
      <c r="D41" s="6" t="s">
        <v>285</v>
      </c>
      <c r="E41" s="6" t="s">
        <v>377</v>
      </c>
    </row>
    <row r="42" spans="1:5" ht="81.400000000000006">
      <c r="A42" s="5" t="s">
        <v>389</v>
      </c>
      <c r="B42" s="6" t="s">
        <v>388</v>
      </c>
      <c r="C42" s="6"/>
      <c r="D42" s="6" t="s">
        <v>285</v>
      </c>
      <c r="E42" s="6" t="s">
        <v>377</v>
      </c>
    </row>
    <row r="43" spans="1:5" ht="93">
      <c r="A43" s="5" t="s">
        <v>391</v>
      </c>
      <c r="B43" s="6" t="s">
        <v>390</v>
      </c>
      <c r="C43" s="6"/>
      <c r="D43" s="6" t="s">
        <v>285</v>
      </c>
      <c r="E43" s="6" t="s">
        <v>377</v>
      </c>
    </row>
    <row r="44" spans="1:5" ht="69.75">
      <c r="A44" s="5" t="s">
        <v>393</v>
      </c>
      <c r="B44" s="6" t="s">
        <v>392</v>
      </c>
      <c r="C44" s="6" t="s">
        <v>394</v>
      </c>
      <c r="D44" s="6" t="s">
        <v>285</v>
      </c>
      <c r="E44" s="6" t="s">
        <v>377</v>
      </c>
    </row>
    <row r="45" spans="1:5" ht="116.25">
      <c r="A45" s="5" t="s">
        <v>400</v>
      </c>
      <c r="B45" s="6" t="s">
        <v>399</v>
      </c>
      <c r="C45" s="6" t="s">
        <v>357</v>
      </c>
      <c r="D45" s="6" t="s">
        <v>285</v>
      </c>
      <c r="E45" s="6" t="s">
        <v>398</v>
      </c>
    </row>
    <row r="46" spans="1:5" ht="116.25">
      <c r="A46" s="5" t="s">
        <v>405</v>
      </c>
      <c r="B46" s="6" t="s">
        <v>404</v>
      </c>
      <c r="C46" s="6" t="s">
        <v>357</v>
      </c>
      <c r="D46" s="6" t="s">
        <v>285</v>
      </c>
      <c r="E46" s="6" t="s">
        <v>398</v>
      </c>
    </row>
    <row r="47" spans="1:5" ht="116.25">
      <c r="A47" s="5" t="s">
        <v>407</v>
      </c>
      <c r="B47" s="6" t="s">
        <v>406</v>
      </c>
      <c r="C47" s="6" t="s">
        <v>357</v>
      </c>
      <c r="D47" s="6" t="s">
        <v>285</v>
      </c>
      <c r="E47" s="6" t="s">
        <v>398</v>
      </c>
    </row>
    <row r="48" spans="1:5" ht="104.65">
      <c r="A48" s="5" t="s">
        <v>408</v>
      </c>
      <c r="B48" s="6" t="s">
        <v>399</v>
      </c>
      <c r="C48" s="6" t="s">
        <v>367</v>
      </c>
      <c r="D48" s="6" t="s">
        <v>285</v>
      </c>
      <c r="E48" s="6" t="s">
        <v>398</v>
      </c>
    </row>
    <row r="49" spans="1:5" ht="104.65">
      <c r="A49" s="5" t="s">
        <v>409</v>
      </c>
      <c r="B49" s="6" t="s">
        <v>404</v>
      </c>
      <c r="C49" s="6" t="s">
        <v>367</v>
      </c>
      <c r="D49" s="6" t="s">
        <v>285</v>
      </c>
      <c r="E49" s="6" t="s">
        <v>398</v>
      </c>
    </row>
    <row r="50" spans="1:5" ht="104.65">
      <c r="A50" s="5" t="s">
        <v>410</v>
      </c>
      <c r="B50" s="6" t="s">
        <v>406</v>
      </c>
      <c r="C50" s="6" t="s">
        <v>367</v>
      </c>
      <c r="D50" s="6" t="s">
        <v>285</v>
      </c>
      <c r="E50" s="6" t="s">
        <v>398</v>
      </c>
    </row>
    <row r="51" spans="1:5" ht="104.65">
      <c r="A51" s="5" t="s">
        <v>411</v>
      </c>
      <c r="B51" s="6" t="s">
        <v>399</v>
      </c>
      <c r="C51" s="6" t="s">
        <v>369</v>
      </c>
      <c r="D51" s="6" t="s">
        <v>285</v>
      </c>
      <c r="E51" s="6" t="s">
        <v>398</v>
      </c>
    </row>
    <row r="52" spans="1:5" ht="104.65">
      <c r="A52" s="5" t="s">
        <v>412</v>
      </c>
      <c r="B52" s="6" t="s">
        <v>404</v>
      </c>
      <c r="C52" s="6" t="s">
        <v>369</v>
      </c>
      <c r="D52" s="6" t="s">
        <v>285</v>
      </c>
      <c r="E52" s="6" t="s">
        <v>398</v>
      </c>
    </row>
    <row r="53" spans="1:5" ht="104.65">
      <c r="A53" s="5" t="s">
        <v>413</v>
      </c>
      <c r="B53" s="6" t="s">
        <v>406</v>
      </c>
      <c r="C53" s="6" t="s">
        <v>369</v>
      </c>
      <c r="D53" s="6" t="s">
        <v>285</v>
      </c>
      <c r="E53" s="6" t="s">
        <v>398</v>
      </c>
    </row>
    <row r="54" spans="1:5" ht="23.25">
      <c r="A54" s="5" t="s">
        <v>416</v>
      </c>
      <c r="B54" s="6" t="s">
        <v>415</v>
      </c>
      <c r="C54" s="6"/>
      <c r="D54" s="6" t="s">
        <v>44</v>
      </c>
      <c r="E54" s="6" t="s">
        <v>414</v>
      </c>
    </row>
    <row r="55" spans="1:5" ht="34.9">
      <c r="A55" s="5" t="s">
        <v>427</v>
      </c>
      <c r="B55" s="6" t="s">
        <v>426</v>
      </c>
      <c r="C55" s="6"/>
      <c r="D55" s="6" t="s">
        <v>428</v>
      </c>
      <c r="E55" s="6" t="s">
        <v>425</v>
      </c>
    </row>
    <row r="56" spans="1:5" ht="46.5">
      <c r="A56" s="5" t="s">
        <v>435</v>
      </c>
      <c r="B56" s="6" t="s">
        <v>434</v>
      </c>
      <c r="C56" s="6"/>
      <c r="D56" s="6" t="s">
        <v>436</v>
      </c>
      <c r="E56" s="6" t="s">
        <v>433</v>
      </c>
    </row>
    <row r="57" spans="1:5" ht="46.5">
      <c r="A57" s="5" t="s">
        <v>439</v>
      </c>
      <c r="B57" s="6" t="s">
        <v>438</v>
      </c>
      <c r="C57" s="6"/>
      <c r="D57" s="6" t="s">
        <v>440</v>
      </c>
      <c r="E57" s="6" t="s">
        <v>437</v>
      </c>
    </row>
    <row r="58" spans="1:5" ht="46.5">
      <c r="A58" s="5" t="s">
        <v>443</v>
      </c>
      <c r="B58" s="6" t="s">
        <v>442</v>
      </c>
      <c r="C58" s="6"/>
      <c r="D58" s="6" t="s">
        <v>444</v>
      </c>
      <c r="E58" s="6" t="s">
        <v>441</v>
      </c>
    </row>
    <row r="59" spans="1:5" ht="34.9">
      <c r="A59" s="5" t="s">
        <v>447</v>
      </c>
      <c r="B59" s="6" t="s">
        <v>446</v>
      </c>
      <c r="C59" s="6"/>
      <c r="D59" s="6" t="s">
        <v>44</v>
      </c>
      <c r="E59" s="6" t="s">
        <v>445</v>
      </c>
    </row>
    <row r="60" spans="1:5" ht="34.9">
      <c r="A60" s="5" t="s">
        <v>450</v>
      </c>
      <c r="B60" s="6" t="s">
        <v>449</v>
      </c>
      <c r="C60" s="6"/>
      <c r="D60" s="6" t="s">
        <v>44</v>
      </c>
      <c r="E60" s="6" t="s">
        <v>448</v>
      </c>
    </row>
    <row r="61" spans="1:5" ht="34.9">
      <c r="A61" s="5" t="s">
        <v>451</v>
      </c>
      <c r="B61" s="6" t="s">
        <v>449</v>
      </c>
      <c r="C61" s="6"/>
      <c r="D61" s="6" t="s">
        <v>452</v>
      </c>
      <c r="E61" s="6" t="s">
        <v>448</v>
      </c>
    </row>
    <row r="62" spans="1:5" ht="34.9">
      <c r="A62" s="5" t="s">
        <v>455</v>
      </c>
      <c r="B62" s="6" t="s">
        <v>454</v>
      </c>
      <c r="C62" s="6"/>
      <c r="D62" s="6" t="s">
        <v>44</v>
      </c>
      <c r="E62" s="6" t="s">
        <v>453</v>
      </c>
    </row>
    <row r="63" spans="1:5" ht="34.9">
      <c r="A63" s="5" t="s">
        <v>458</v>
      </c>
      <c r="B63" s="6" t="s">
        <v>457</v>
      </c>
      <c r="C63" s="6"/>
      <c r="D63" s="6" t="s">
        <v>44</v>
      </c>
      <c r="E63" s="6" t="s">
        <v>456</v>
      </c>
    </row>
    <row r="64" spans="1:5" ht="34.9">
      <c r="A64" s="5" t="s">
        <v>459</v>
      </c>
      <c r="B64" s="6" t="s">
        <v>457</v>
      </c>
      <c r="C64" s="6"/>
      <c r="D64" s="6" t="s">
        <v>460</v>
      </c>
      <c r="E64" s="6" t="s">
        <v>456</v>
      </c>
    </row>
    <row r="65" spans="1:5" ht="34.9">
      <c r="A65" s="5" t="s">
        <v>463</v>
      </c>
      <c r="B65" s="6" t="s">
        <v>462</v>
      </c>
      <c r="C65" s="6"/>
      <c r="D65" s="6" t="s">
        <v>44</v>
      </c>
      <c r="E65" s="6" t="s">
        <v>461</v>
      </c>
    </row>
    <row r="66" spans="1:5" ht="34.9">
      <c r="A66" s="5" t="s">
        <v>466</v>
      </c>
      <c r="B66" s="6" t="s">
        <v>465</v>
      </c>
      <c r="C66" s="6"/>
      <c r="D66" s="6" t="s">
        <v>44</v>
      </c>
      <c r="E66" s="6" t="s">
        <v>464</v>
      </c>
    </row>
    <row r="67" spans="1:5" ht="34.9">
      <c r="A67" s="5" t="s">
        <v>483</v>
      </c>
      <c r="B67" s="6" t="s">
        <v>465</v>
      </c>
      <c r="C67" s="6" t="s">
        <v>462</v>
      </c>
      <c r="D67" s="6" t="s">
        <v>44</v>
      </c>
      <c r="E67" s="6" t="s">
        <v>482</v>
      </c>
    </row>
    <row r="68" spans="1:5" ht="23.25">
      <c r="A68" s="5" t="s">
        <v>486</v>
      </c>
      <c r="B68" s="6" t="s">
        <v>485</v>
      </c>
      <c r="C68" s="6"/>
      <c r="D68" s="6" t="s">
        <v>44</v>
      </c>
      <c r="E68" s="6" t="s">
        <v>484</v>
      </c>
    </row>
    <row r="69" spans="1:5" ht="23.25">
      <c r="A69" s="5" t="s">
        <v>492</v>
      </c>
      <c r="B69" s="6" t="s">
        <v>485</v>
      </c>
      <c r="C69" s="6"/>
      <c r="D69" s="6" t="s">
        <v>493</v>
      </c>
      <c r="E69" s="6" t="s">
        <v>484</v>
      </c>
    </row>
    <row r="70" spans="1:5" ht="58.15">
      <c r="A70" s="5" t="s">
        <v>496</v>
      </c>
      <c r="B70" s="6" t="s">
        <v>495</v>
      </c>
      <c r="C70" s="6"/>
      <c r="D70" s="6" t="s">
        <v>44</v>
      </c>
      <c r="E70" s="6" t="s">
        <v>494</v>
      </c>
    </row>
    <row r="71" spans="1:5" ht="34.9">
      <c r="A71" s="5" t="s">
        <v>502</v>
      </c>
      <c r="B71" s="6" t="s">
        <v>501</v>
      </c>
      <c r="C71" s="6"/>
      <c r="D71" s="6" t="s">
        <v>503</v>
      </c>
      <c r="E71" s="6" t="s">
        <v>500</v>
      </c>
    </row>
    <row r="72" spans="1:5" ht="34.9">
      <c r="A72" s="5" t="s">
        <v>510</v>
      </c>
      <c r="B72" s="6" t="s">
        <v>501</v>
      </c>
      <c r="C72" s="6"/>
      <c r="D72" s="6" t="s">
        <v>44</v>
      </c>
      <c r="E72" s="6" t="s">
        <v>500</v>
      </c>
    </row>
    <row r="73" spans="1:5" ht="46.5">
      <c r="A73" s="5" t="s">
        <v>513</v>
      </c>
      <c r="B73" s="6" t="s">
        <v>512</v>
      </c>
      <c r="C73" s="6"/>
      <c r="D73" s="6" t="s">
        <v>44</v>
      </c>
      <c r="E73" s="6" t="s">
        <v>511</v>
      </c>
    </row>
    <row r="74" spans="1:5" ht="46.5">
      <c r="A74" s="5" t="s">
        <v>516</v>
      </c>
      <c r="B74" s="6" t="s">
        <v>515</v>
      </c>
      <c r="C74" s="6"/>
      <c r="D74" s="6" t="s">
        <v>44</v>
      </c>
      <c r="E74" s="6" t="s">
        <v>514</v>
      </c>
    </row>
    <row r="75" spans="1:5" ht="46.5">
      <c r="A75" s="5" t="s">
        <v>525</v>
      </c>
      <c r="B75" s="6" t="s">
        <v>515</v>
      </c>
      <c r="C75" s="6"/>
      <c r="D75" s="6" t="s">
        <v>526</v>
      </c>
      <c r="E75" s="6" t="s">
        <v>514</v>
      </c>
    </row>
    <row r="76" spans="1:5" ht="58.15">
      <c r="A76" s="5" t="s">
        <v>529</v>
      </c>
      <c r="B76" s="6" t="s">
        <v>528</v>
      </c>
      <c r="C76" s="6"/>
      <c r="D76" s="6" t="s">
        <v>44</v>
      </c>
      <c r="E76" s="6" t="s">
        <v>527</v>
      </c>
    </row>
    <row r="77" spans="1:5" ht="58.15">
      <c r="A77" s="5" t="s">
        <v>538</v>
      </c>
      <c r="B77" s="6" t="s">
        <v>528</v>
      </c>
      <c r="C77" s="6"/>
      <c r="D77" s="6" t="s">
        <v>526</v>
      </c>
      <c r="E77" s="6" t="s">
        <v>527</v>
      </c>
    </row>
    <row r="78" spans="1:5" ht="23.25">
      <c r="A78" s="5" t="s">
        <v>539</v>
      </c>
      <c r="B78" s="6" t="s">
        <v>591</v>
      </c>
      <c r="C78" s="6"/>
      <c r="D78" s="6" t="s">
        <v>44</v>
      </c>
      <c r="E78" s="6"/>
    </row>
    <row r="79" spans="1:5" ht="34.9">
      <c r="A79" s="5" t="s">
        <v>540</v>
      </c>
      <c r="B79" s="6" t="s">
        <v>592</v>
      </c>
      <c r="C79" s="6"/>
      <c r="D79" s="6" t="s">
        <v>44</v>
      </c>
      <c r="E79" s="6"/>
    </row>
    <row r="80" spans="1:5" ht="34.9">
      <c r="A80" s="5" t="s">
        <v>547</v>
      </c>
      <c r="B80" s="6" t="s">
        <v>592</v>
      </c>
      <c r="C80" s="6" t="s">
        <v>591</v>
      </c>
      <c r="D80" s="6" t="s">
        <v>44</v>
      </c>
      <c r="E80" s="6"/>
    </row>
    <row r="81" spans="1:5" ht="34.9">
      <c r="A81" s="5" t="s">
        <v>556</v>
      </c>
      <c r="B81" s="6" t="s">
        <v>591</v>
      </c>
      <c r="C81" s="6" t="s">
        <v>592</v>
      </c>
      <c r="D81" s="6" t="s">
        <v>44</v>
      </c>
      <c r="E81" s="6"/>
    </row>
    <row r="82" spans="1:5" ht="34.9">
      <c r="A82" s="5" t="s">
        <v>557</v>
      </c>
      <c r="B82" s="6" t="s">
        <v>462</v>
      </c>
      <c r="C82" s="6"/>
      <c r="D82" s="6" t="s">
        <v>44</v>
      </c>
      <c r="E82" s="6"/>
    </row>
    <row r="83" spans="1:5" ht="34.9">
      <c r="A83" s="5" t="s">
        <v>558</v>
      </c>
      <c r="B83" s="6" t="s">
        <v>465</v>
      </c>
      <c r="C83" s="6"/>
      <c r="D83" s="6" t="s">
        <v>44</v>
      </c>
      <c r="E83" s="6"/>
    </row>
  </sheetData>
  <hyperlinks>
    <hyperlink ref="A3" location="Tables!B3" tooltip="Table 1" display="Table 1" xr:uid="{00000000-0004-0000-0000-000000000000}"/>
    <hyperlink ref="A4" location="Tables!B17" tooltip="Table 2" display="Table 2" xr:uid="{00000000-0004-0000-0000-000004000000}"/>
    <hyperlink ref="A5" location="Tables!B70" tooltip="Table 3" display="Table 3" xr:uid="{00000000-0004-0000-0000-000008000000}"/>
    <hyperlink ref="A6" location="Tables!B88" tooltip="Table 4" display="Table 4" xr:uid="{00000000-0004-0000-0000-00000C000000}"/>
    <hyperlink ref="A7" location="Tables!B107" tooltip="Table 5" display="Table 5" xr:uid="{00000000-0004-0000-0000-000010000000}"/>
    <hyperlink ref="A8" location="Tables!B125" tooltip="Table 6" display="Table 6" xr:uid="{00000000-0004-0000-0000-000014000000}"/>
    <hyperlink ref="A9" location="Tables!B155" tooltip="Table 7" display="Table 7" xr:uid="{00000000-0004-0000-0000-000018000000}"/>
    <hyperlink ref="A10" location="Tables!B225" tooltip="Table 8" display="Table 8" xr:uid="{00000000-0004-0000-0000-00001C000000}"/>
    <hyperlink ref="A11" location="Tables!B255" tooltip="Table 9" display="Table 9" xr:uid="{00000000-0004-0000-0000-000020000000}"/>
    <hyperlink ref="A12" location="Tables!B305" tooltip="Table 10" display="Table 10" xr:uid="{00000000-0004-0000-0000-000024000000}"/>
    <hyperlink ref="A13" location="Tables!B331" tooltip="Table 11" display="Table 11" xr:uid="{00000000-0004-0000-0000-000028000000}"/>
    <hyperlink ref="A14" location="Tables!B379" tooltip="Table 12" display="Table 12" xr:uid="{00000000-0004-0000-0000-00002C000000}"/>
    <hyperlink ref="A15" location="Tables!B446" tooltip="Table 13" display="Table 13" xr:uid="{00000000-0004-0000-0000-000030000000}"/>
    <hyperlink ref="A16" location="Tables!B465" tooltip="Table 14" display="Table 14" xr:uid="{00000000-0004-0000-0000-000034000000}"/>
    <hyperlink ref="A17" location="Tables!B497" tooltip="Table 15" display="Table 15" xr:uid="{00000000-0004-0000-0000-000038000000}"/>
    <hyperlink ref="A18" location="Tables!B516" tooltip="Table 16" display="Table 16" xr:uid="{00000000-0004-0000-0000-00003C000000}"/>
    <hyperlink ref="A19" location="Tables!B550" tooltip="Table 17" display="Table 17" xr:uid="{00000000-0004-0000-0000-000040000000}"/>
    <hyperlink ref="A20" location="Tables!B584" tooltip="Table 18" display="Table 18" xr:uid="{00000000-0004-0000-0000-000044000000}"/>
    <hyperlink ref="A21" location="Tables!B608" tooltip="Table 19" display="Table 19" xr:uid="{00000000-0004-0000-0000-000048000000}"/>
    <hyperlink ref="A22" location="Tables!B632" tooltip="Table 20" display="Table 20" xr:uid="{00000000-0004-0000-0000-00004C000000}"/>
    <hyperlink ref="A23" location="Tables!B651" tooltip="Table 21" display="Table 21" xr:uid="{00000000-0004-0000-0000-000050000000}"/>
    <hyperlink ref="A24" location="Tables!B672" tooltip="Table 22" display="Table 22" xr:uid="{00000000-0004-0000-0000-000054000000}"/>
    <hyperlink ref="A25" location="Tables!B709" tooltip="Table 23" display="Table 23" xr:uid="{00000000-0004-0000-0000-000058000000}"/>
    <hyperlink ref="A26" location="Tables!B734" tooltip="Table 24" display="Table 24" xr:uid="{00000000-0004-0000-0000-00005B000000}"/>
    <hyperlink ref="A27" location="Tables!B765" tooltip="Table 25" display="Table 25" xr:uid="{00000000-0004-0000-0000-00005E000000}"/>
    <hyperlink ref="A28" location="Tables!B786" tooltip="Table 26" display="Table 26" xr:uid="{00000000-0004-0000-0000-000061000000}"/>
    <hyperlink ref="A29" location="Tables!B820" tooltip="Table 27" display="Table 27" xr:uid="{00000000-0004-0000-0000-000065000000}"/>
    <hyperlink ref="A30" location="Tables!B855" tooltip="Table 28" display="Table 28" xr:uid="{00000000-0004-0000-0000-000069000000}"/>
    <hyperlink ref="A31" location="Tables!B891" tooltip="Table 29" display="Table 29" xr:uid="{00000000-0004-0000-0000-00006D000000}"/>
    <hyperlink ref="A32" location="Tables!B926" tooltip="Table 30" display="Table 30" xr:uid="{00000000-0004-0000-0000-000071000000}"/>
    <hyperlink ref="A33" location="Tables!B963" tooltip="Table 31" display="Table 31" xr:uid="{00000000-0004-0000-0000-000075000000}"/>
    <hyperlink ref="A34" location="Tables!B998" tooltip="Table 32" display="Table 32" xr:uid="{00000000-0004-0000-0000-000079000000}"/>
    <hyperlink ref="A35" location="Tables!B1034" tooltip="Table 33" display="Table 33" xr:uid="{00000000-0004-0000-0000-00007D000000}"/>
    <hyperlink ref="A36" location="Tables!B1070" tooltip="Table 34" display="Table 34" xr:uid="{00000000-0004-0000-0000-000081000000}"/>
    <hyperlink ref="A37" location="Tables!B1105" tooltip="Table 35" display="Table 35" xr:uid="{00000000-0004-0000-0000-000085000000}"/>
    <hyperlink ref="A38" location="Tables!B1135" tooltip="Table 36" display="Table 36" xr:uid="{00000000-0004-0000-0000-000089000000}"/>
    <hyperlink ref="A39" location="Tables!B1165" tooltip="Table 37" display="Table 37" xr:uid="{00000000-0004-0000-0000-00008D000000}"/>
    <hyperlink ref="A40" location="Tables!B1195" tooltip="Table 38" display="Table 38" xr:uid="{00000000-0004-0000-0000-000091000000}"/>
    <hyperlink ref="A41" location="Tables!B1224" tooltip="Table 39" display="Table 39" xr:uid="{00000000-0004-0000-0000-000094000000}"/>
    <hyperlink ref="A42" location="Tables!B1254" tooltip="Table 40" display="Table 40" xr:uid="{00000000-0004-0000-0000-000098000000}"/>
    <hyperlink ref="A43" location="Tables!B1284" tooltip="Table 41" display="Table 41" xr:uid="{00000000-0004-0000-0000-00009C000000}"/>
    <hyperlink ref="A44" location="Tables!B1314" tooltip="Table 42" display="Table 42" xr:uid="{00000000-0004-0000-0000-0000A0000000}"/>
    <hyperlink ref="A45" location="Tables!B1344" tooltip="Table 43" display="Table 43" xr:uid="{00000000-0004-0000-0000-0000A4000000}"/>
    <hyperlink ref="A46" location="Tables!B1372" tooltip="Table 44" display="Table 44" xr:uid="{00000000-0004-0000-0000-0000A8000000}"/>
    <hyperlink ref="A47" location="Tables!B1400" tooltip="Table 45" display="Table 45" xr:uid="{00000000-0004-0000-0000-0000AB000000}"/>
    <hyperlink ref="A48" location="Tables!B1428" tooltip="Table 46" display="Table 46" xr:uid="{00000000-0004-0000-0000-0000AF000000}"/>
    <hyperlink ref="A49" location="Tables!B1456" tooltip="Table 47" display="Table 47" xr:uid="{00000000-0004-0000-0000-0000B3000000}"/>
    <hyperlink ref="A50" location="Tables!B1484" tooltip="Table 48" display="Table 48" xr:uid="{00000000-0004-0000-0000-0000B6000000}"/>
    <hyperlink ref="A51" location="Tables!B1512" tooltip="Table 49" display="Table 49" xr:uid="{00000000-0004-0000-0000-0000BA000000}"/>
    <hyperlink ref="A52" location="Tables!B1540" tooltip="Table 50" display="Table 50" xr:uid="{00000000-0004-0000-0000-0000BE000000}"/>
    <hyperlink ref="A53" location="Tables!B1568" tooltip="Table 51" display="Table 51" xr:uid="{00000000-0004-0000-0000-0000C1000000}"/>
    <hyperlink ref="A54" location="Tables!B1596" tooltip="Table 52" display="Table 52" xr:uid="{00000000-0004-0000-0000-0000C4000000}"/>
    <hyperlink ref="A55" location="Tables!B1630" tooltip="Table 53" display="Table 53" xr:uid="{00000000-0004-0000-0000-0000C8000000}"/>
    <hyperlink ref="A56" location="Tables!B1653" tooltip="Table 54" display="Table 54" xr:uid="{00000000-0004-0000-0000-0000CC000000}"/>
    <hyperlink ref="A57" location="Tables!B1673" tooltip="Table 55" display="Table 55" xr:uid="{00000000-0004-0000-0000-0000D0000000}"/>
    <hyperlink ref="A58" location="Tables!B1693" tooltip="Table 56" display="Table 56" xr:uid="{00000000-0004-0000-0000-0000D3000000}"/>
    <hyperlink ref="A59" location="Tables!B1712" tooltip="Table 57" display="Table 57" xr:uid="{00000000-0004-0000-0000-0000D7000000}"/>
    <hyperlink ref="A60" location="Tables!B1731" tooltip="Table 58" display="Table 58" xr:uid="{00000000-0004-0000-0000-0000DB000000}"/>
    <hyperlink ref="A61" location="Tables!B1750" tooltip="Table 59" display="Table 59" xr:uid="{00000000-0004-0000-0000-0000DF000000}"/>
    <hyperlink ref="A62" location="Tables!B1766" tooltip="Table 60" display="Table 60" xr:uid="{00000000-0004-0000-0000-0000E2000000}"/>
    <hyperlink ref="A63" location="Tables!B1785" tooltip="Table 61" display="Table 61" xr:uid="{00000000-0004-0000-0000-0000E6000000}"/>
    <hyperlink ref="A64" location="Tables!B1803" tooltip="Table 62" display="Table 62" xr:uid="{00000000-0004-0000-0000-0000EA000000}"/>
    <hyperlink ref="A65" location="Tables!B1819" tooltip="Table 63" display="Table 63" xr:uid="{00000000-0004-0000-0000-0000ED000000}"/>
    <hyperlink ref="A66" location="Tables!B1838" tooltip="Table 64" display="Table 64" xr:uid="{00000000-0004-0000-0000-0000F1000000}"/>
    <hyperlink ref="A67" location="Tables!B1894" tooltip="Table 65" display="Table 65" xr:uid="{00000000-0004-0000-0000-0000F5000000}"/>
    <hyperlink ref="A68" location="Tables!B1934" tooltip="Table 66" display="Table 66" xr:uid="{00000000-0004-0000-0000-0000F9000000}"/>
    <hyperlink ref="A69" location="Tables!B1962" tooltip="Table 67" display="Table 67" xr:uid="{00000000-0004-0000-0000-0000FD000000}"/>
    <hyperlink ref="A70" location="Tables!B1989" tooltip="Table 68" display="Table 68" xr:uid="{00000000-0004-0000-0000-000001010000}"/>
    <hyperlink ref="A71" location="Tables!B2007" tooltip="Table 69" display="Table 69" xr:uid="{00000000-0004-0000-0000-000005010000}"/>
    <hyperlink ref="A72" location="Tables!B2034" tooltip="Table 70" display="Table 70" xr:uid="{00000000-0004-0000-0000-000009010000}"/>
    <hyperlink ref="A73" location="Tables!B2068" tooltip="Table 71" display="Table 71" xr:uid="{00000000-0004-0000-0000-00000D010000}"/>
    <hyperlink ref="A74" location="Tables!B2085" tooltip="Table 72" display="Table 72" xr:uid="{00000000-0004-0000-0000-000011010000}"/>
    <hyperlink ref="A75" location="Tables!B2122" tooltip="Table 73" display="Table 73" xr:uid="{00000000-0004-0000-0000-000015010000}"/>
    <hyperlink ref="A76" location="Tables!B2159" tooltip="Table 74" display="Table 74" xr:uid="{00000000-0004-0000-0000-000019010000}"/>
    <hyperlink ref="A77" location="Tables!B2193" tooltip="Table 75" display="Table 75" xr:uid="{00000000-0004-0000-0000-00001D010000}"/>
    <hyperlink ref="A78" location="Tables!B2243" tooltip="Table 77" display="Table 77" xr:uid="{00000000-0004-0000-0000-000025010000}"/>
    <hyperlink ref="A79" location="Tables!B2270" tooltip="Table 78" display="Table 78" xr:uid="{00000000-0004-0000-0000-000029010000}"/>
    <hyperlink ref="A80" location="Tables!B2370" tooltip="Table 79" display="Table 79" xr:uid="{00000000-0004-0000-0000-00002D010000}"/>
    <hyperlink ref="A81" location="Tables!B2436" tooltip="Table 80" display="Table 80" xr:uid="{00000000-0004-0000-0000-000031010000}"/>
    <hyperlink ref="A82" location="Tables!B2456" tooltip="Table 81" display="Table 81" xr:uid="{00000000-0004-0000-0000-000035010000}"/>
    <hyperlink ref="A83" location="Tables!B2471" tooltip="Table 82" display="Table 82" xr:uid="{00000000-0004-0000-0000-000039010000}"/>
  </hyperlinks>
  <pageMargins left="0.1" right="0.1" top="0.75" bottom="0.35" header="0.1" footer="0.1"/>
  <pageSetup orientation="landscape"/>
  <headerFooter>
    <oddFooter>&amp;L&amp;8&amp;D&amp;C&amp;10&amp;IPrepared by Lake Market Research   &amp;R&amp;8&amp;P of &amp;N</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G2508"/>
  <sheetViews>
    <sheetView zoomScale="80" zoomScaleNormal="80" workbookViewId="0">
      <pane xSplit="2" ySplit="1" topLeftCell="C2" activePane="bottomRight" state="frozen"/>
      <selection pane="topRight"/>
      <selection pane="bottomLeft"/>
      <selection pane="bottomRight" activeCell="D4" sqref="D4"/>
    </sheetView>
  </sheetViews>
  <sheetFormatPr defaultColWidth="8.796875" defaultRowHeight="14.25"/>
  <cols>
    <col min="1" max="1" width="4" hidden="1" customWidth="1"/>
    <col min="2" max="2" width="30.796875" customWidth="1"/>
    <col min="4" max="5" width="8.796875" style="79"/>
    <col min="7" max="9" width="8.796875" style="79"/>
    <col min="12" max="12" width="8.796875" style="79"/>
    <col min="14" max="15" width="8.796875" style="79"/>
    <col min="24" max="26" width="8.796875" style="79"/>
    <col min="28" max="28" width="8.796875" style="79"/>
    <col min="30" max="30" width="8.796875" style="79"/>
    <col min="33" max="34" width="8.796875" style="79"/>
    <col min="37" max="38" width="8.796875" style="79"/>
    <col min="40" max="42" width="8.796875" style="79"/>
    <col min="45" max="45" width="8.796875" style="79"/>
  </cols>
  <sheetData>
    <row r="1" spans="1:59" ht="15.75">
      <c r="A1" t="s">
        <v>0</v>
      </c>
      <c r="B1" s="1" t="s">
        <v>20</v>
      </c>
    </row>
    <row r="2" spans="1:59" ht="8.1999999999999993" customHeight="1">
      <c r="A2" t="s">
        <v>14</v>
      </c>
    </row>
    <row r="3" spans="1:59">
      <c r="A3" t="s">
        <v>1</v>
      </c>
      <c r="B3" s="217" t="s">
        <v>21</v>
      </c>
      <c r="C3" s="218"/>
    </row>
    <row r="4" spans="1:59">
      <c r="A4" t="s">
        <v>2</v>
      </c>
      <c r="B4" s="2" t="s">
        <v>22</v>
      </c>
    </row>
    <row r="5" spans="1:59" ht="39.75">
      <c r="A5" t="s">
        <v>3</v>
      </c>
      <c r="B5" s="2" t="s">
        <v>23</v>
      </c>
    </row>
    <row r="6" spans="1:59" s="154" customFormat="1">
      <c r="A6" s="154" t="s">
        <v>7</v>
      </c>
      <c r="B6" s="200" t="s">
        <v>24</v>
      </c>
      <c r="C6" s="201"/>
      <c r="D6" s="233"/>
      <c r="E6" s="228"/>
      <c r="F6" s="228"/>
      <c r="G6" s="228"/>
      <c r="H6" s="228"/>
      <c r="I6" s="228"/>
      <c r="J6" s="228"/>
      <c r="K6" s="228"/>
      <c r="L6" s="228"/>
      <c r="M6" s="228"/>
      <c r="N6" s="228"/>
      <c r="O6" s="228"/>
      <c r="P6" s="228"/>
      <c r="Q6" s="228"/>
      <c r="R6" s="228"/>
      <c r="S6" s="228"/>
      <c r="T6" s="228"/>
      <c r="U6" s="228"/>
      <c r="V6" s="228"/>
      <c r="W6" s="228"/>
      <c r="X6" s="228"/>
      <c r="Y6" s="228"/>
      <c r="Z6" s="228"/>
      <c r="AA6" s="228"/>
      <c r="AB6" s="228"/>
      <c r="AC6" s="228"/>
      <c r="AD6" s="228"/>
      <c r="AE6" s="228"/>
      <c r="AF6" s="228"/>
      <c r="AG6" s="228"/>
      <c r="AH6" s="228"/>
      <c r="AI6" s="228"/>
      <c r="AJ6" s="228"/>
      <c r="AK6" s="228"/>
      <c r="AL6" s="228"/>
      <c r="AM6" s="228"/>
      <c r="AN6" s="228"/>
      <c r="AO6" s="228"/>
      <c r="AP6" s="228"/>
      <c r="AQ6" s="228"/>
      <c r="AR6" s="228"/>
      <c r="AS6" s="228"/>
      <c r="AT6" s="228"/>
      <c r="AU6" s="228"/>
      <c r="AV6" s="228"/>
      <c r="AW6" s="228"/>
      <c r="AX6" s="228"/>
      <c r="AY6" s="228"/>
      <c r="AZ6" s="228"/>
      <c r="BA6" s="228"/>
      <c r="BB6" s="228"/>
      <c r="BC6" s="228"/>
      <c r="BD6" s="228"/>
      <c r="BE6" s="228"/>
      <c r="BF6" s="228"/>
      <c r="BG6" s="227"/>
    </row>
    <row r="7" spans="1:59" s="154" customFormat="1" ht="38.200000000000003" customHeight="1">
      <c r="A7" s="154" t="s">
        <v>5</v>
      </c>
      <c r="B7" s="202"/>
      <c r="D7" s="226" t="s">
        <v>25</v>
      </c>
      <c r="E7" s="228"/>
      <c r="F7" s="228"/>
      <c r="G7" s="228"/>
      <c r="H7" s="228"/>
      <c r="I7" s="228"/>
      <c r="J7" s="228"/>
      <c r="K7" s="228"/>
      <c r="L7" s="227"/>
      <c r="M7" s="226" t="s">
        <v>26</v>
      </c>
      <c r="N7" s="227"/>
      <c r="O7" s="226" t="s">
        <v>27</v>
      </c>
      <c r="P7" s="227"/>
      <c r="Q7" s="226" t="s">
        <v>28</v>
      </c>
      <c r="R7" s="228"/>
      <c r="S7" s="227"/>
      <c r="T7" s="226" t="s">
        <v>29</v>
      </c>
      <c r="U7" s="228"/>
      <c r="V7" s="227"/>
      <c r="W7" s="226" t="s">
        <v>30</v>
      </c>
      <c r="X7" s="228"/>
      <c r="Y7" s="228"/>
      <c r="Z7" s="227"/>
      <c r="AA7" s="226" t="s">
        <v>31</v>
      </c>
      <c r="AB7" s="227"/>
      <c r="AC7" s="229" t="s">
        <v>32</v>
      </c>
      <c r="AD7" s="226" t="s">
        <v>33</v>
      </c>
      <c r="AE7" s="228"/>
      <c r="AF7" s="227"/>
      <c r="AG7" s="226" t="s">
        <v>34</v>
      </c>
      <c r="AH7" s="228"/>
      <c r="AI7" s="227"/>
      <c r="AJ7" s="226" t="s">
        <v>35</v>
      </c>
      <c r="AK7" s="228"/>
      <c r="AL7" s="227"/>
      <c r="AM7" s="226" t="s">
        <v>36</v>
      </c>
      <c r="AN7" s="228"/>
      <c r="AO7" s="227"/>
      <c r="AP7" s="226" t="s">
        <v>37</v>
      </c>
      <c r="AQ7" s="227"/>
      <c r="AR7" s="226" t="s">
        <v>38</v>
      </c>
      <c r="AS7" s="228"/>
      <c r="AT7" s="227"/>
      <c r="AU7" s="226" t="s">
        <v>39</v>
      </c>
      <c r="AV7" s="228"/>
      <c r="AW7" s="228"/>
      <c r="AX7" s="228"/>
      <c r="AY7" s="227"/>
      <c r="AZ7" s="226" t="s">
        <v>40</v>
      </c>
      <c r="BA7" s="227"/>
      <c r="BB7" s="226" t="s">
        <v>41</v>
      </c>
      <c r="BC7" s="227"/>
      <c r="BD7" s="226" t="s">
        <v>42</v>
      </c>
      <c r="BE7" s="227"/>
      <c r="BF7" s="226" t="s">
        <v>43</v>
      </c>
      <c r="BG7" s="227"/>
    </row>
    <row r="8" spans="1:59" ht="151.9">
      <c r="A8" t="s">
        <v>6</v>
      </c>
      <c r="B8" s="16" t="s">
        <v>44</v>
      </c>
      <c r="C8" s="17" t="s">
        <v>45</v>
      </c>
      <c r="D8" s="80" t="s">
        <v>46</v>
      </c>
      <c r="E8" s="81" t="s">
        <v>47</v>
      </c>
      <c r="F8" s="19" t="s">
        <v>48</v>
      </c>
      <c r="G8" s="81" t="s">
        <v>49</v>
      </c>
      <c r="H8" s="81" t="s">
        <v>50</v>
      </c>
      <c r="I8" s="81" t="s">
        <v>51</v>
      </c>
      <c r="J8" s="19" t="s">
        <v>52</v>
      </c>
      <c r="K8" s="19" t="s">
        <v>53</v>
      </c>
      <c r="L8" s="108" t="s">
        <v>54</v>
      </c>
      <c r="M8" s="18" t="s">
        <v>55</v>
      </c>
      <c r="N8" s="108" t="s">
        <v>56</v>
      </c>
      <c r="O8" s="80" t="s">
        <v>55</v>
      </c>
      <c r="P8" s="20" t="s">
        <v>56</v>
      </c>
      <c r="Q8" s="18" t="s">
        <v>57</v>
      </c>
      <c r="R8" s="19" t="s">
        <v>58</v>
      </c>
      <c r="S8" s="20" t="s">
        <v>59</v>
      </c>
      <c r="T8" s="18" t="s">
        <v>60</v>
      </c>
      <c r="U8" s="19" t="s">
        <v>61</v>
      </c>
      <c r="V8" s="20" t="s">
        <v>62</v>
      </c>
      <c r="W8" s="18" t="s">
        <v>63</v>
      </c>
      <c r="X8" s="81" t="s">
        <v>64</v>
      </c>
      <c r="Y8" s="81" t="s">
        <v>65</v>
      </c>
      <c r="Z8" s="108" t="s">
        <v>66</v>
      </c>
      <c r="AA8" s="18" t="s">
        <v>55</v>
      </c>
      <c r="AB8" s="108" t="s">
        <v>56</v>
      </c>
      <c r="AC8" s="17" t="s">
        <v>55</v>
      </c>
      <c r="AD8" s="80" t="s">
        <v>67</v>
      </c>
      <c r="AE8" s="19" t="s">
        <v>68</v>
      </c>
      <c r="AF8" s="20" t="s">
        <v>69</v>
      </c>
      <c r="AG8" s="80" t="s">
        <v>67</v>
      </c>
      <c r="AH8" s="81" t="s">
        <v>68</v>
      </c>
      <c r="AI8" s="20" t="s">
        <v>69</v>
      </c>
      <c r="AJ8" s="18" t="s">
        <v>55</v>
      </c>
      <c r="AK8" s="81" t="s">
        <v>56</v>
      </c>
      <c r="AL8" s="108" t="s">
        <v>70</v>
      </c>
      <c r="AM8" s="18" t="s">
        <v>55</v>
      </c>
      <c r="AN8" s="81" t="s">
        <v>71</v>
      </c>
      <c r="AO8" s="108" t="s">
        <v>72</v>
      </c>
      <c r="AP8" s="80" t="s">
        <v>73</v>
      </c>
      <c r="AQ8" s="20" t="s">
        <v>74</v>
      </c>
      <c r="AR8" s="18" t="s">
        <v>75</v>
      </c>
      <c r="AS8" s="81" t="s">
        <v>76</v>
      </c>
      <c r="AT8" s="20" t="s">
        <v>77</v>
      </c>
      <c r="AU8" s="18" t="s">
        <v>78</v>
      </c>
      <c r="AV8" s="19" t="s">
        <v>79</v>
      </c>
      <c r="AW8" s="19" t="s">
        <v>80</v>
      </c>
      <c r="AX8" s="19" t="s">
        <v>81</v>
      </c>
      <c r="AY8" s="20" t="s">
        <v>82</v>
      </c>
      <c r="AZ8" s="18" t="s">
        <v>83</v>
      </c>
      <c r="BA8" s="20" t="s">
        <v>84</v>
      </c>
      <c r="BB8" s="18" t="s">
        <v>55</v>
      </c>
      <c r="BC8" s="20" t="s">
        <v>56</v>
      </c>
      <c r="BD8" s="18" t="s">
        <v>85</v>
      </c>
      <c r="BE8" s="20" t="s">
        <v>86</v>
      </c>
      <c r="BF8" s="18" t="s">
        <v>55</v>
      </c>
      <c r="BG8" s="20" t="s">
        <v>56</v>
      </c>
    </row>
    <row r="9" spans="1:59">
      <c r="A9" t="s">
        <v>0</v>
      </c>
      <c r="B9" s="21"/>
      <c r="C9" s="22"/>
      <c r="D9" s="82" t="s">
        <v>564</v>
      </c>
      <c r="E9" s="83" t="s">
        <v>565</v>
      </c>
      <c r="F9" s="24" t="s">
        <v>566</v>
      </c>
      <c r="G9" s="83" t="s">
        <v>567</v>
      </c>
      <c r="H9" s="83" t="s">
        <v>568</v>
      </c>
      <c r="I9" s="83" t="s">
        <v>569</v>
      </c>
      <c r="J9" s="24" t="s">
        <v>570</v>
      </c>
      <c r="K9" s="24" t="s">
        <v>571</v>
      </c>
      <c r="L9" s="109" t="s">
        <v>572</v>
      </c>
      <c r="M9" s="23" t="s">
        <v>564</v>
      </c>
      <c r="N9" s="109" t="s">
        <v>565</v>
      </c>
      <c r="O9" s="82" t="s">
        <v>564</v>
      </c>
      <c r="P9" s="25" t="s">
        <v>565</v>
      </c>
      <c r="Q9" s="23" t="s">
        <v>564</v>
      </c>
      <c r="R9" s="24" t="s">
        <v>565</v>
      </c>
      <c r="S9" s="25" t="s">
        <v>566</v>
      </c>
      <c r="T9" s="23" t="s">
        <v>564</v>
      </c>
      <c r="U9" s="24" t="s">
        <v>565</v>
      </c>
      <c r="V9" s="25" t="s">
        <v>566</v>
      </c>
      <c r="W9" s="23" t="s">
        <v>564</v>
      </c>
      <c r="X9" s="83" t="s">
        <v>565</v>
      </c>
      <c r="Y9" s="83" t="s">
        <v>566</v>
      </c>
      <c r="Z9" s="109" t="s">
        <v>567</v>
      </c>
      <c r="AA9" s="23" t="s">
        <v>564</v>
      </c>
      <c r="AB9" s="109" t="s">
        <v>565</v>
      </c>
      <c r="AC9" s="22" t="s">
        <v>564</v>
      </c>
      <c r="AD9" s="82" t="s">
        <v>564</v>
      </c>
      <c r="AE9" s="24" t="s">
        <v>565</v>
      </c>
      <c r="AF9" s="25" t="s">
        <v>566</v>
      </c>
      <c r="AG9" s="82" t="s">
        <v>564</v>
      </c>
      <c r="AH9" s="83" t="s">
        <v>565</v>
      </c>
      <c r="AI9" s="25" t="s">
        <v>566</v>
      </c>
      <c r="AJ9" s="23" t="s">
        <v>564</v>
      </c>
      <c r="AK9" s="83" t="s">
        <v>565</v>
      </c>
      <c r="AL9" s="109" t="s">
        <v>566</v>
      </c>
      <c r="AM9" s="23" t="s">
        <v>564</v>
      </c>
      <c r="AN9" s="83" t="s">
        <v>565</v>
      </c>
      <c r="AO9" s="109" t="s">
        <v>566</v>
      </c>
      <c r="AP9" s="82" t="s">
        <v>564</v>
      </c>
      <c r="AQ9" s="25" t="s">
        <v>565</v>
      </c>
      <c r="AR9" s="23" t="s">
        <v>564</v>
      </c>
      <c r="AS9" s="83" t="s">
        <v>565</v>
      </c>
      <c r="AT9" s="25" t="s">
        <v>566</v>
      </c>
      <c r="AU9" s="23" t="s">
        <v>564</v>
      </c>
      <c r="AV9" s="24" t="s">
        <v>565</v>
      </c>
      <c r="AW9" s="24" t="s">
        <v>566</v>
      </c>
      <c r="AX9" s="24" t="s">
        <v>567</v>
      </c>
      <c r="AY9" s="25" t="s">
        <v>568</v>
      </c>
      <c r="AZ9" s="23" t="s">
        <v>564</v>
      </c>
      <c r="BA9" s="25" t="s">
        <v>565</v>
      </c>
      <c r="BB9" s="23" t="s">
        <v>564</v>
      </c>
      <c r="BC9" s="25" t="s">
        <v>565</v>
      </c>
      <c r="BD9" s="23" t="s">
        <v>564</v>
      </c>
      <c r="BE9" s="25" t="s">
        <v>565</v>
      </c>
      <c r="BF9" s="23" t="s">
        <v>564</v>
      </c>
      <c r="BG9" s="25" t="s">
        <v>565</v>
      </c>
    </row>
    <row r="10" spans="1:59">
      <c r="A10" t="s">
        <v>8</v>
      </c>
      <c r="B10" s="26" t="s">
        <v>45</v>
      </c>
      <c r="C10" s="27">
        <v>125</v>
      </c>
      <c r="D10" s="84">
        <v>26</v>
      </c>
      <c r="E10" s="85">
        <v>16</v>
      </c>
      <c r="F10" s="29">
        <v>31</v>
      </c>
      <c r="G10" s="85">
        <v>22</v>
      </c>
      <c r="H10" s="85">
        <v>12</v>
      </c>
      <c r="I10" s="85">
        <v>19</v>
      </c>
      <c r="J10" s="29">
        <v>34</v>
      </c>
      <c r="K10" s="29">
        <v>31</v>
      </c>
      <c r="L10" s="110">
        <v>16</v>
      </c>
      <c r="M10" s="28">
        <v>110</v>
      </c>
      <c r="N10" s="110">
        <v>15</v>
      </c>
      <c r="O10" s="84">
        <v>28</v>
      </c>
      <c r="P10" s="30">
        <v>95</v>
      </c>
      <c r="Q10" s="28">
        <v>47</v>
      </c>
      <c r="R10" s="29">
        <v>34</v>
      </c>
      <c r="S10" s="30">
        <v>32</v>
      </c>
      <c r="T10" s="28">
        <v>56</v>
      </c>
      <c r="U10" s="29">
        <v>30</v>
      </c>
      <c r="V10" s="30">
        <v>35</v>
      </c>
      <c r="W10" s="28">
        <v>46</v>
      </c>
      <c r="X10" s="85">
        <v>26</v>
      </c>
      <c r="Y10" s="85">
        <v>26</v>
      </c>
      <c r="Z10" s="110">
        <v>27</v>
      </c>
      <c r="AA10" s="28">
        <v>99</v>
      </c>
      <c r="AB10" s="110">
        <v>21</v>
      </c>
      <c r="AC10" s="27">
        <v>109</v>
      </c>
      <c r="AD10" s="84">
        <v>21</v>
      </c>
      <c r="AE10" s="29">
        <v>43</v>
      </c>
      <c r="AF10" s="30">
        <v>45</v>
      </c>
      <c r="AG10" s="84">
        <v>25</v>
      </c>
      <c r="AH10" s="85">
        <v>27</v>
      </c>
      <c r="AI10" s="30">
        <v>57</v>
      </c>
      <c r="AJ10" s="28">
        <v>100</v>
      </c>
      <c r="AK10" s="85">
        <v>11</v>
      </c>
      <c r="AL10" s="110">
        <v>14</v>
      </c>
      <c r="AM10" s="28">
        <v>55</v>
      </c>
      <c r="AN10" s="85">
        <v>27</v>
      </c>
      <c r="AO10" s="110">
        <v>27</v>
      </c>
      <c r="AP10" s="84">
        <v>25</v>
      </c>
      <c r="AQ10" s="30">
        <v>74</v>
      </c>
      <c r="AR10" s="28">
        <v>44</v>
      </c>
      <c r="AS10" s="85">
        <v>22</v>
      </c>
      <c r="AT10" s="30">
        <v>59</v>
      </c>
      <c r="AU10" s="28">
        <v>84</v>
      </c>
      <c r="AV10" s="29">
        <v>40</v>
      </c>
      <c r="AW10" s="29">
        <v>66</v>
      </c>
      <c r="AX10" s="29">
        <v>95</v>
      </c>
      <c r="AY10" s="30">
        <v>30</v>
      </c>
      <c r="AZ10" s="28">
        <v>40</v>
      </c>
      <c r="BA10" s="30">
        <v>85</v>
      </c>
      <c r="BB10" s="28">
        <v>64</v>
      </c>
      <c r="BC10" s="30">
        <v>53</v>
      </c>
      <c r="BD10" s="28">
        <v>60</v>
      </c>
      <c r="BE10" s="30">
        <v>65</v>
      </c>
      <c r="BF10" s="28">
        <v>61</v>
      </c>
      <c r="BG10" s="30">
        <v>64</v>
      </c>
    </row>
    <row r="11" spans="1:59">
      <c r="A11" t="s">
        <v>10</v>
      </c>
      <c r="B11" s="35" t="s">
        <v>87</v>
      </c>
      <c r="C11" s="31">
        <v>22</v>
      </c>
      <c r="D11" s="86">
        <v>5</v>
      </c>
      <c r="E11" s="87">
        <v>1</v>
      </c>
      <c r="F11" s="33">
        <v>6</v>
      </c>
      <c r="G11" s="87">
        <v>4</v>
      </c>
      <c r="H11" s="87">
        <v>3</v>
      </c>
      <c r="I11" s="87">
        <v>3</v>
      </c>
      <c r="J11" s="33">
        <v>8</v>
      </c>
      <c r="K11" s="33">
        <v>4</v>
      </c>
      <c r="L11" s="111">
        <v>5</v>
      </c>
      <c r="M11" s="32">
        <v>19</v>
      </c>
      <c r="N11" s="111">
        <v>3</v>
      </c>
      <c r="O11" s="86">
        <v>5</v>
      </c>
      <c r="P11" s="34">
        <v>17</v>
      </c>
      <c r="Q11" s="32">
        <v>9</v>
      </c>
      <c r="R11" s="33">
        <v>5</v>
      </c>
      <c r="S11" s="34">
        <v>6</v>
      </c>
      <c r="T11" s="32">
        <v>11</v>
      </c>
      <c r="U11" s="33">
        <v>6</v>
      </c>
      <c r="V11" s="34">
        <v>5</v>
      </c>
      <c r="W11" s="32">
        <v>9</v>
      </c>
      <c r="X11" s="87">
        <v>4</v>
      </c>
      <c r="Y11" s="87">
        <v>5</v>
      </c>
      <c r="Z11" s="111">
        <v>4</v>
      </c>
      <c r="AA11" s="32">
        <v>18</v>
      </c>
      <c r="AB11" s="111">
        <v>4</v>
      </c>
      <c r="AC11" s="31">
        <v>22</v>
      </c>
      <c r="AD11" s="86">
        <v>4</v>
      </c>
      <c r="AE11" s="33">
        <v>8</v>
      </c>
      <c r="AF11" s="34">
        <v>10</v>
      </c>
      <c r="AG11" s="86">
        <v>4</v>
      </c>
      <c r="AH11" s="87">
        <v>5</v>
      </c>
      <c r="AI11" s="34">
        <v>13</v>
      </c>
      <c r="AJ11" s="32">
        <v>19</v>
      </c>
      <c r="AK11" s="87">
        <v>1</v>
      </c>
      <c r="AL11" s="111">
        <v>2</v>
      </c>
      <c r="AM11" s="32">
        <v>12</v>
      </c>
      <c r="AN11" s="87">
        <v>3</v>
      </c>
      <c r="AO11" s="111">
        <v>7</v>
      </c>
      <c r="AP11" s="86">
        <v>4</v>
      </c>
      <c r="AQ11" s="34">
        <v>16</v>
      </c>
      <c r="AR11" s="32">
        <v>7</v>
      </c>
      <c r="AS11" s="87">
        <v>4</v>
      </c>
      <c r="AT11" s="34">
        <v>11</v>
      </c>
      <c r="AU11" s="32">
        <v>19</v>
      </c>
      <c r="AV11" s="33">
        <v>9</v>
      </c>
      <c r="AW11" s="33">
        <v>15</v>
      </c>
      <c r="AX11" s="33">
        <v>19</v>
      </c>
      <c r="AY11" s="34">
        <v>3</v>
      </c>
      <c r="AZ11" s="32">
        <v>6</v>
      </c>
      <c r="BA11" s="34">
        <v>16</v>
      </c>
      <c r="BB11" s="32">
        <v>11</v>
      </c>
      <c r="BC11" s="34">
        <v>10</v>
      </c>
      <c r="BD11" s="32">
        <v>10</v>
      </c>
      <c r="BE11" s="34">
        <v>12</v>
      </c>
      <c r="BF11" s="32">
        <v>12</v>
      </c>
      <c r="BG11" s="34">
        <v>10</v>
      </c>
    </row>
    <row r="12" spans="1:59">
      <c r="A12" t="s">
        <v>12</v>
      </c>
      <c r="B12" s="36"/>
      <c r="C12" s="37">
        <v>0.17599999999999999</v>
      </c>
      <c r="D12" s="88">
        <v>0.19230769230769201</v>
      </c>
      <c r="E12" s="88">
        <v>6.25E-2</v>
      </c>
      <c r="F12" s="7">
        <v>0.19354838709677399</v>
      </c>
      <c r="G12" s="88">
        <v>0.18181818181818199</v>
      </c>
      <c r="H12" s="88">
        <v>0.25</v>
      </c>
      <c r="I12" s="88">
        <v>0.157894736842105</v>
      </c>
      <c r="J12" s="7">
        <v>0.23529411764705899</v>
      </c>
      <c r="K12" s="7">
        <v>0.12903225806451599</v>
      </c>
      <c r="L12" s="112">
        <v>0.3125</v>
      </c>
      <c r="M12" s="7">
        <v>0.17272727272727301</v>
      </c>
      <c r="N12" s="112">
        <v>0.2</v>
      </c>
      <c r="O12" s="88">
        <v>0.17857142857142899</v>
      </c>
      <c r="P12" s="38">
        <v>0.17894736842105299</v>
      </c>
      <c r="Q12" s="7">
        <v>0.19148936170212799</v>
      </c>
      <c r="R12" s="7">
        <v>0.14705882352941199</v>
      </c>
      <c r="S12" s="38">
        <v>0.1875</v>
      </c>
      <c r="T12" s="7">
        <v>0.19642857142857101</v>
      </c>
      <c r="U12" s="7">
        <v>0.2</v>
      </c>
      <c r="V12" s="38">
        <v>0.14285714285714299</v>
      </c>
      <c r="W12" s="7">
        <v>0.19565217391304299</v>
      </c>
      <c r="X12" s="88">
        <v>0.15384615384615399</v>
      </c>
      <c r="Y12" s="88">
        <v>0.19230769230769201</v>
      </c>
      <c r="Z12" s="112">
        <v>0.148148148148148</v>
      </c>
      <c r="AA12" s="7">
        <v>0.18181818181818199</v>
      </c>
      <c r="AB12" s="112">
        <v>0.19047619047618999</v>
      </c>
      <c r="AC12" s="37">
        <v>0.201834862385321</v>
      </c>
      <c r="AD12" s="88">
        <v>0.19047619047618999</v>
      </c>
      <c r="AE12" s="7">
        <v>0.186046511627907</v>
      </c>
      <c r="AF12" s="38">
        <v>0.22222222222222199</v>
      </c>
      <c r="AG12" s="88">
        <v>0.16</v>
      </c>
      <c r="AH12" s="88">
        <v>0.18518518518518501</v>
      </c>
      <c r="AI12" s="38">
        <v>0.22807017543859701</v>
      </c>
      <c r="AJ12" s="7">
        <v>0.19</v>
      </c>
      <c r="AK12" s="88">
        <v>9.0909090909090898E-2</v>
      </c>
      <c r="AL12" s="112">
        <v>0.14285714285714299</v>
      </c>
      <c r="AM12" s="7">
        <v>0.218181818181818</v>
      </c>
      <c r="AN12" s="88">
        <v>0.11111111111111099</v>
      </c>
      <c r="AO12" s="112">
        <v>0.25925925925925902</v>
      </c>
      <c r="AP12" s="88">
        <v>0.16</v>
      </c>
      <c r="AQ12" s="38">
        <v>0.21621621621621601</v>
      </c>
      <c r="AR12" s="7">
        <v>0.15909090909090901</v>
      </c>
      <c r="AS12" s="88">
        <v>0.18181818181818199</v>
      </c>
      <c r="AT12" s="38">
        <v>0.186440677966102</v>
      </c>
      <c r="AU12" s="7">
        <v>0.226190476190476</v>
      </c>
      <c r="AV12" s="7">
        <v>0.22500000000000001</v>
      </c>
      <c r="AW12" s="7">
        <v>0.22727272727272699</v>
      </c>
      <c r="AX12" s="7">
        <v>0.2</v>
      </c>
      <c r="AY12" s="38">
        <v>0.1</v>
      </c>
      <c r="AZ12" s="7">
        <v>0.15</v>
      </c>
      <c r="BA12" s="38">
        <v>0.188235294117647</v>
      </c>
      <c r="BB12" s="7">
        <v>0.171875</v>
      </c>
      <c r="BC12" s="38">
        <v>0.18867924528301899</v>
      </c>
      <c r="BD12" s="7">
        <v>0.16666666666666699</v>
      </c>
      <c r="BE12" s="38">
        <v>0.18461538461538499</v>
      </c>
      <c r="BF12" s="7">
        <v>0.19672131147541</v>
      </c>
      <c r="BG12" s="38">
        <v>0.15625</v>
      </c>
    </row>
    <row r="13" spans="1:59">
      <c r="A13" t="s">
        <v>10</v>
      </c>
      <c r="B13" s="36" t="s">
        <v>88</v>
      </c>
      <c r="C13" s="39">
        <v>103</v>
      </c>
      <c r="D13" s="89">
        <v>21</v>
      </c>
      <c r="E13" s="90">
        <v>15</v>
      </c>
      <c r="F13" s="41">
        <v>25</v>
      </c>
      <c r="G13" s="90">
        <v>18</v>
      </c>
      <c r="H13" s="90">
        <v>9</v>
      </c>
      <c r="I13" s="90">
        <v>16</v>
      </c>
      <c r="J13" s="41">
        <v>26</v>
      </c>
      <c r="K13" s="41">
        <v>27</v>
      </c>
      <c r="L13" s="113">
        <v>11</v>
      </c>
      <c r="M13" s="40">
        <v>91</v>
      </c>
      <c r="N13" s="113">
        <v>12</v>
      </c>
      <c r="O13" s="89">
        <v>23</v>
      </c>
      <c r="P13" s="42">
        <v>78</v>
      </c>
      <c r="Q13" s="40">
        <v>38</v>
      </c>
      <c r="R13" s="41">
        <v>29</v>
      </c>
      <c r="S13" s="42">
        <v>26</v>
      </c>
      <c r="T13" s="40">
        <v>45</v>
      </c>
      <c r="U13" s="41">
        <v>24</v>
      </c>
      <c r="V13" s="42">
        <v>30</v>
      </c>
      <c r="W13" s="40">
        <v>37</v>
      </c>
      <c r="X13" s="90">
        <v>22</v>
      </c>
      <c r="Y13" s="90">
        <v>21</v>
      </c>
      <c r="Z13" s="113">
        <v>23</v>
      </c>
      <c r="AA13" s="40">
        <v>81</v>
      </c>
      <c r="AB13" s="113">
        <v>17</v>
      </c>
      <c r="AC13" s="39">
        <v>87</v>
      </c>
      <c r="AD13" s="89">
        <v>17</v>
      </c>
      <c r="AE13" s="41">
        <v>35</v>
      </c>
      <c r="AF13" s="42">
        <v>35</v>
      </c>
      <c r="AG13" s="89">
        <v>21</v>
      </c>
      <c r="AH13" s="90">
        <v>22</v>
      </c>
      <c r="AI13" s="42">
        <v>44</v>
      </c>
      <c r="AJ13" s="40">
        <v>81</v>
      </c>
      <c r="AK13" s="90">
        <v>10</v>
      </c>
      <c r="AL13" s="113">
        <v>12</v>
      </c>
      <c r="AM13" s="40">
        <v>43</v>
      </c>
      <c r="AN13" s="90">
        <v>24</v>
      </c>
      <c r="AO13" s="113">
        <v>20</v>
      </c>
      <c r="AP13" s="89">
        <v>21</v>
      </c>
      <c r="AQ13" s="42">
        <v>58</v>
      </c>
      <c r="AR13" s="40">
        <v>37</v>
      </c>
      <c r="AS13" s="90">
        <v>18</v>
      </c>
      <c r="AT13" s="42">
        <v>48</v>
      </c>
      <c r="AU13" s="40">
        <v>65</v>
      </c>
      <c r="AV13" s="41">
        <v>31</v>
      </c>
      <c r="AW13" s="41">
        <v>51</v>
      </c>
      <c r="AX13" s="41">
        <v>76</v>
      </c>
      <c r="AY13" s="42">
        <v>27</v>
      </c>
      <c r="AZ13" s="40">
        <v>34</v>
      </c>
      <c r="BA13" s="42">
        <v>69</v>
      </c>
      <c r="BB13" s="40">
        <v>53</v>
      </c>
      <c r="BC13" s="42">
        <v>43</v>
      </c>
      <c r="BD13" s="40">
        <v>50</v>
      </c>
      <c r="BE13" s="42">
        <v>53</v>
      </c>
      <c r="BF13" s="40">
        <v>49</v>
      </c>
      <c r="BG13" s="42">
        <v>54</v>
      </c>
    </row>
    <row r="14" spans="1:59">
      <c r="A14" t="s">
        <v>12</v>
      </c>
      <c r="B14" s="43"/>
      <c r="C14" s="44">
        <v>0.82399999999999995</v>
      </c>
      <c r="D14" s="91">
        <v>0.80769230769230804</v>
      </c>
      <c r="E14" s="92">
        <v>0.9375</v>
      </c>
      <c r="F14" s="47">
        <v>0.80645161290322598</v>
      </c>
      <c r="G14" s="92">
        <v>0.81818181818181801</v>
      </c>
      <c r="H14" s="92">
        <v>0.75</v>
      </c>
      <c r="I14" s="92">
        <v>0.84210526315789502</v>
      </c>
      <c r="J14" s="47">
        <v>0.76470588235294101</v>
      </c>
      <c r="K14" s="47">
        <v>0.87096774193548399</v>
      </c>
      <c r="L14" s="114">
        <v>0.6875</v>
      </c>
      <c r="M14" s="46">
        <v>0.82727272727272705</v>
      </c>
      <c r="N14" s="114">
        <v>0.8</v>
      </c>
      <c r="O14" s="91">
        <v>0.82142857142857095</v>
      </c>
      <c r="P14" s="45">
        <v>0.82105263157894703</v>
      </c>
      <c r="Q14" s="46">
        <v>0.80851063829787195</v>
      </c>
      <c r="R14" s="47">
        <v>0.85294117647058798</v>
      </c>
      <c r="S14" s="45">
        <v>0.8125</v>
      </c>
      <c r="T14" s="46">
        <v>0.80357142857142905</v>
      </c>
      <c r="U14" s="47">
        <v>0.8</v>
      </c>
      <c r="V14" s="45">
        <v>0.85714285714285698</v>
      </c>
      <c r="W14" s="46">
        <v>0.80434782608695699</v>
      </c>
      <c r="X14" s="92">
        <v>0.84615384615384603</v>
      </c>
      <c r="Y14" s="92">
        <v>0.80769230769230804</v>
      </c>
      <c r="Z14" s="114">
        <v>0.85185185185185197</v>
      </c>
      <c r="AA14" s="46">
        <v>0.81818181818181801</v>
      </c>
      <c r="AB14" s="114">
        <v>0.80952380952380998</v>
      </c>
      <c r="AC14" s="44">
        <v>0.798165137614679</v>
      </c>
      <c r="AD14" s="91">
        <v>0.80952380952380998</v>
      </c>
      <c r="AE14" s="47">
        <v>0.81395348837209303</v>
      </c>
      <c r="AF14" s="45">
        <v>0.77777777777777801</v>
      </c>
      <c r="AG14" s="91">
        <v>0.84</v>
      </c>
      <c r="AH14" s="92">
        <v>0.81481481481481499</v>
      </c>
      <c r="AI14" s="45">
        <v>0.77192982456140402</v>
      </c>
      <c r="AJ14" s="46">
        <v>0.81</v>
      </c>
      <c r="AK14" s="92">
        <v>0.90909090909090895</v>
      </c>
      <c r="AL14" s="114">
        <v>0.85714285714285698</v>
      </c>
      <c r="AM14" s="46">
        <v>0.78181818181818197</v>
      </c>
      <c r="AN14" s="92">
        <v>0.88888888888888895</v>
      </c>
      <c r="AO14" s="114">
        <v>0.74074074074074103</v>
      </c>
      <c r="AP14" s="91">
        <v>0.84</v>
      </c>
      <c r="AQ14" s="45">
        <v>0.78378378378378399</v>
      </c>
      <c r="AR14" s="46">
        <v>0.84090909090909105</v>
      </c>
      <c r="AS14" s="92">
        <v>0.81818181818181801</v>
      </c>
      <c r="AT14" s="45">
        <v>0.81355932203389802</v>
      </c>
      <c r="AU14" s="46">
        <v>0.77380952380952395</v>
      </c>
      <c r="AV14" s="47">
        <v>0.77500000000000002</v>
      </c>
      <c r="AW14" s="47">
        <v>0.77272727272727304</v>
      </c>
      <c r="AX14" s="47">
        <v>0.8</v>
      </c>
      <c r="AY14" s="45">
        <v>0.9</v>
      </c>
      <c r="AZ14" s="46">
        <v>0.85</v>
      </c>
      <c r="BA14" s="45">
        <v>0.81176470588235305</v>
      </c>
      <c r="BB14" s="46">
        <v>0.828125</v>
      </c>
      <c r="BC14" s="45">
        <v>0.81132075471698095</v>
      </c>
      <c r="BD14" s="46">
        <v>0.83333333333333304</v>
      </c>
      <c r="BE14" s="45">
        <v>0.81538461538461504</v>
      </c>
      <c r="BF14" s="46">
        <v>0.80327868852458995</v>
      </c>
      <c r="BG14" s="45">
        <v>0.84375</v>
      </c>
    </row>
    <row r="15" spans="1:59">
      <c r="A15" t="s">
        <v>4</v>
      </c>
      <c r="B15" s="3"/>
    </row>
    <row r="16" spans="1:59">
      <c r="A16" t="s">
        <v>14</v>
      </c>
    </row>
    <row r="17" spans="1:59">
      <c r="A17" t="s">
        <v>1</v>
      </c>
      <c r="B17" s="217" t="s">
        <v>21</v>
      </c>
      <c r="C17" s="218"/>
    </row>
    <row r="18" spans="1:59">
      <c r="A18" t="s">
        <v>2</v>
      </c>
      <c r="B18" s="2" t="s">
        <v>89</v>
      </c>
    </row>
    <row r="19" spans="1:59" ht="39.75">
      <c r="A19" t="s">
        <v>3</v>
      </c>
      <c r="B19" s="2" t="s">
        <v>90</v>
      </c>
    </row>
    <row r="20" spans="1:59" s="154" customFormat="1">
      <c r="A20" s="154" t="s">
        <v>7</v>
      </c>
      <c r="B20" s="200" t="s">
        <v>91</v>
      </c>
      <c r="C20" s="201"/>
      <c r="D20" s="233"/>
      <c r="E20" s="228"/>
      <c r="F20" s="228"/>
      <c r="G20" s="228"/>
      <c r="H20" s="228"/>
      <c r="I20" s="228"/>
      <c r="J20" s="228"/>
      <c r="K20" s="228"/>
      <c r="L20" s="228"/>
      <c r="M20" s="228"/>
      <c r="N20" s="228"/>
      <c r="O20" s="228"/>
      <c r="P20" s="228"/>
      <c r="Q20" s="228"/>
      <c r="R20" s="228"/>
      <c r="S20" s="228"/>
      <c r="T20" s="228"/>
      <c r="U20" s="228"/>
      <c r="V20" s="228"/>
      <c r="W20" s="228"/>
      <c r="X20" s="228"/>
      <c r="Y20" s="228"/>
      <c r="Z20" s="228"/>
      <c r="AA20" s="228"/>
      <c r="AB20" s="228"/>
      <c r="AC20" s="228"/>
      <c r="AD20" s="228"/>
      <c r="AE20" s="228"/>
      <c r="AF20" s="228"/>
      <c r="AG20" s="228"/>
      <c r="AH20" s="228"/>
      <c r="AI20" s="228"/>
      <c r="AJ20" s="228"/>
      <c r="AK20" s="228"/>
      <c r="AL20" s="228"/>
      <c r="AM20" s="228"/>
      <c r="AN20" s="228"/>
      <c r="AO20" s="228"/>
      <c r="AP20" s="228"/>
      <c r="AQ20" s="228"/>
      <c r="AR20" s="228"/>
      <c r="AS20" s="228"/>
      <c r="AT20" s="228"/>
      <c r="AU20" s="228"/>
      <c r="AV20" s="228"/>
      <c r="AW20" s="228"/>
      <c r="AX20" s="228"/>
      <c r="AY20" s="228"/>
      <c r="AZ20" s="228"/>
      <c r="BA20" s="228"/>
      <c r="BB20" s="228"/>
      <c r="BC20" s="228"/>
      <c r="BD20" s="228"/>
      <c r="BE20" s="228"/>
      <c r="BF20" s="228"/>
      <c r="BG20" s="227"/>
    </row>
    <row r="21" spans="1:59" s="154" customFormat="1" ht="38.200000000000003" customHeight="1">
      <c r="A21" s="154" t="s">
        <v>5</v>
      </c>
      <c r="B21" s="202"/>
      <c r="D21" s="226" t="s">
        <v>25</v>
      </c>
      <c r="E21" s="228"/>
      <c r="F21" s="228"/>
      <c r="G21" s="228"/>
      <c r="H21" s="228"/>
      <c r="I21" s="228"/>
      <c r="J21" s="228"/>
      <c r="K21" s="228"/>
      <c r="L21" s="227"/>
      <c r="M21" s="226" t="s">
        <v>26</v>
      </c>
      <c r="N21" s="227"/>
      <c r="O21" s="226" t="s">
        <v>27</v>
      </c>
      <c r="P21" s="227"/>
      <c r="Q21" s="226" t="s">
        <v>28</v>
      </c>
      <c r="R21" s="228"/>
      <c r="S21" s="227"/>
      <c r="T21" s="226" t="s">
        <v>29</v>
      </c>
      <c r="U21" s="228"/>
      <c r="V21" s="227"/>
      <c r="W21" s="226" t="s">
        <v>30</v>
      </c>
      <c r="X21" s="228"/>
      <c r="Y21" s="228"/>
      <c r="Z21" s="227"/>
      <c r="AA21" s="226" t="s">
        <v>31</v>
      </c>
      <c r="AB21" s="227"/>
      <c r="AC21" s="229" t="s">
        <v>32</v>
      </c>
      <c r="AD21" s="226" t="s">
        <v>33</v>
      </c>
      <c r="AE21" s="228"/>
      <c r="AF21" s="227"/>
      <c r="AG21" s="226" t="s">
        <v>34</v>
      </c>
      <c r="AH21" s="228"/>
      <c r="AI21" s="227"/>
      <c r="AJ21" s="226" t="s">
        <v>35</v>
      </c>
      <c r="AK21" s="228"/>
      <c r="AL21" s="227"/>
      <c r="AM21" s="226" t="s">
        <v>36</v>
      </c>
      <c r="AN21" s="228"/>
      <c r="AO21" s="227"/>
      <c r="AP21" s="226" t="s">
        <v>37</v>
      </c>
      <c r="AQ21" s="227"/>
      <c r="AR21" s="226" t="s">
        <v>38</v>
      </c>
      <c r="AS21" s="228"/>
      <c r="AT21" s="227"/>
      <c r="AU21" s="226" t="s">
        <v>39</v>
      </c>
      <c r="AV21" s="228"/>
      <c r="AW21" s="228"/>
      <c r="AX21" s="228"/>
      <c r="AY21" s="227"/>
      <c r="AZ21" s="226" t="s">
        <v>40</v>
      </c>
      <c r="BA21" s="227"/>
      <c r="BB21" s="226" t="s">
        <v>41</v>
      </c>
      <c r="BC21" s="227"/>
      <c r="BD21" s="226" t="s">
        <v>42</v>
      </c>
      <c r="BE21" s="227"/>
      <c r="BF21" s="226" t="s">
        <v>43</v>
      </c>
      <c r="BG21" s="227"/>
    </row>
    <row r="22" spans="1:59" ht="151.9">
      <c r="A22" t="s">
        <v>6</v>
      </c>
      <c r="B22" s="16" t="s">
        <v>44</v>
      </c>
      <c r="C22" s="17" t="s">
        <v>45</v>
      </c>
      <c r="D22" s="80" t="s">
        <v>46</v>
      </c>
      <c r="E22" s="81" t="s">
        <v>47</v>
      </c>
      <c r="F22" s="19" t="s">
        <v>48</v>
      </c>
      <c r="G22" s="81" t="s">
        <v>49</v>
      </c>
      <c r="H22" s="81" t="s">
        <v>50</v>
      </c>
      <c r="I22" s="81" t="s">
        <v>51</v>
      </c>
      <c r="J22" s="19" t="s">
        <v>52</v>
      </c>
      <c r="K22" s="19" t="s">
        <v>53</v>
      </c>
      <c r="L22" s="108" t="s">
        <v>54</v>
      </c>
      <c r="M22" s="18" t="s">
        <v>55</v>
      </c>
      <c r="N22" s="108" t="s">
        <v>56</v>
      </c>
      <c r="O22" s="80" t="s">
        <v>55</v>
      </c>
      <c r="P22" s="20" t="s">
        <v>56</v>
      </c>
      <c r="Q22" s="18" t="s">
        <v>57</v>
      </c>
      <c r="R22" s="19" t="s">
        <v>58</v>
      </c>
      <c r="S22" s="20" t="s">
        <v>59</v>
      </c>
      <c r="T22" s="18" t="s">
        <v>60</v>
      </c>
      <c r="U22" s="19" t="s">
        <v>61</v>
      </c>
      <c r="V22" s="20" t="s">
        <v>62</v>
      </c>
      <c r="W22" s="18" t="s">
        <v>63</v>
      </c>
      <c r="X22" s="81" t="s">
        <v>64</v>
      </c>
      <c r="Y22" s="81" t="s">
        <v>65</v>
      </c>
      <c r="Z22" s="108" t="s">
        <v>66</v>
      </c>
      <c r="AA22" s="18" t="s">
        <v>55</v>
      </c>
      <c r="AB22" s="108" t="s">
        <v>56</v>
      </c>
      <c r="AC22" s="17" t="s">
        <v>55</v>
      </c>
      <c r="AD22" s="80" t="s">
        <v>67</v>
      </c>
      <c r="AE22" s="19" t="s">
        <v>68</v>
      </c>
      <c r="AF22" s="20" t="s">
        <v>69</v>
      </c>
      <c r="AG22" s="80" t="s">
        <v>67</v>
      </c>
      <c r="AH22" s="81" t="s">
        <v>68</v>
      </c>
      <c r="AI22" s="20" t="s">
        <v>69</v>
      </c>
      <c r="AJ22" s="18" t="s">
        <v>55</v>
      </c>
      <c r="AK22" s="81" t="s">
        <v>56</v>
      </c>
      <c r="AL22" s="108" t="s">
        <v>70</v>
      </c>
      <c r="AM22" s="18" t="s">
        <v>55</v>
      </c>
      <c r="AN22" s="81" t="s">
        <v>71</v>
      </c>
      <c r="AO22" s="108" t="s">
        <v>72</v>
      </c>
      <c r="AP22" s="80" t="s">
        <v>73</v>
      </c>
      <c r="AQ22" s="20" t="s">
        <v>74</v>
      </c>
      <c r="AR22" s="18" t="s">
        <v>75</v>
      </c>
      <c r="AS22" s="81" t="s">
        <v>76</v>
      </c>
      <c r="AT22" s="20" t="s">
        <v>77</v>
      </c>
      <c r="AU22" s="18" t="s">
        <v>78</v>
      </c>
      <c r="AV22" s="19" t="s">
        <v>79</v>
      </c>
      <c r="AW22" s="19" t="s">
        <v>80</v>
      </c>
      <c r="AX22" s="19" t="s">
        <v>81</v>
      </c>
      <c r="AY22" s="20" t="s">
        <v>82</v>
      </c>
      <c r="AZ22" s="18" t="s">
        <v>83</v>
      </c>
      <c r="BA22" s="20" t="s">
        <v>84</v>
      </c>
      <c r="BB22" s="18" t="s">
        <v>55</v>
      </c>
      <c r="BC22" s="20" t="s">
        <v>56</v>
      </c>
      <c r="BD22" s="18" t="s">
        <v>85</v>
      </c>
      <c r="BE22" s="20" t="s">
        <v>86</v>
      </c>
      <c r="BF22" s="18" t="s">
        <v>55</v>
      </c>
      <c r="BG22" s="20" t="s">
        <v>56</v>
      </c>
    </row>
    <row r="23" spans="1:59">
      <c r="A23" t="s">
        <v>0</v>
      </c>
      <c r="B23" s="21"/>
      <c r="C23" s="22"/>
      <c r="D23" s="82" t="s">
        <v>564</v>
      </c>
      <c r="E23" s="83" t="s">
        <v>565</v>
      </c>
      <c r="F23" s="24" t="s">
        <v>566</v>
      </c>
      <c r="G23" s="83" t="s">
        <v>567</v>
      </c>
      <c r="H23" s="83" t="s">
        <v>568</v>
      </c>
      <c r="I23" s="83" t="s">
        <v>569</v>
      </c>
      <c r="J23" s="24" t="s">
        <v>570</v>
      </c>
      <c r="K23" s="24" t="s">
        <v>571</v>
      </c>
      <c r="L23" s="109" t="s">
        <v>572</v>
      </c>
      <c r="M23" s="23" t="s">
        <v>564</v>
      </c>
      <c r="N23" s="109" t="s">
        <v>565</v>
      </c>
      <c r="O23" s="82" t="s">
        <v>564</v>
      </c>
      <c r="P23" s="25" t="s">
        <v>565</v>
      </c>
      <c r="Q23" s="23" t="s">
        <v>564</v>
      </c>
      <c r="R23" s="24" t="s">
        <v>565</v>
      </c>
      <c r="S23" s="25" t="s">
        <v>566</v>
      </c>
      <c r="T23" s="23" t="s">
        <v>564</v>
      </c>
      <c r="U23" s="24" t="s">
        <v>565</v>
      </c>
      <c r="V23" s="25" t="s">
        <v>566</v>
      </c>
      <c r="W23" s="23" t="s">
        <v>564</v>
      </c>
      <c r="X23" s="83" t="s">
        <v>565</v>
      </c>
      <c r="Y23" s="83" t="s">
        <v>566</v>
      </c>
      <c r="Z23" s="109" t="s">
        <v>567</v>
      </c>
      <c r="AA23" s="23" t="s">
        <v>564</v>
      </c>
      <c r="AB23" s="109" t="s">
        <v>565</v>
      </c>
      <c r="AC23" s="22" t="s">
        <v>564</v>
      </c>
      <c r="AD23" s="82" t="s">
        <v>564</v>
      </c>
      <c r="AE23" s="24" t="s">
        <v>565</v>
      </c>
      <c r="AF23" s="25" t="s">
        <v>566</v>
      </c>
      <c r="AG23" s="82" t="s">
        <v>564</v>
      </c>
      <c r="AH23" s="83" t="s">
        <v>565</v>
      </c>
      <c r="AI23" s="25" t="s">
        <v>566</v>
      </c>
      <c r="AJ23" s="23" t="s">
        <v>564</v>
      </c>
      <c r="AK23" s="83" t="s">
        <v>565</v>
      </c>
      <c r="AL23" s="109" t="s">
        <v>566</v>
      </c>
      <c r="AM23" s="23" t="s">
        <v>564</v>
      </c>
      <c r="AN23" s="83" t="s">
        <v>565</v>
      </c>
      <c r="AO23" s="109" t="s">
        <v>566</v>
      </c>
      <c r="AP23" s="82" t="s">
        <v>564</v>
      </c>
      <c r="AQ23" s="25" t="s">
        <v>565</v>
      </c>
      <c r="AR23" s="23" t="s">
        <v>564</v>
      </c>
      <c r="AS23" s="83" t="s">
        <v>565</v>
      </c>
      <c r="AT23" s="25" t="s">
        <v>566</v>
      </c>
      <c r="AU23" s="23" t="s">
        <v>564</v>
      </c>
      <c r="AV23" s="24" t="s">
        <v>565</v>
      </c>
      <c r="AW23" s="24" t="s">
        <v>566</v>
      </c>
      <c r="AX23" s="24" t="s">
        <v>567</v>
      </c>
      <c r="AY23" s="25" t="s">
        <v>568</v>
      </c>
      <c r="AZ23" s="23" t="s">
        <v>564</v>
      </c>
      <c r="BA23" s="25" t="s">
        <v>565</v>
      </c>
      <c r="BB23" s="23" t="s">
        <v>564</v>
      </c>
      <c r="BC23" s="25" t="s">
        <v>565</v>
      </c>
      <c r="BD23" s="23" t="s">
        <v>564</v>
      </c>
      <c r="BE23" s="25" t="s">
        <v>565</v>
      </c>
      <c r="BF23" s="23" t="s">
        <v>564</v>
      </c>
      <c r="BG23" s="25" t="s">
        <v>565</v>
      </c>
    </row>
    <row r="24" spans="1:59">
      <c r="A24" t="s">
        <v>8</v>
      </c>
      <c r="B24" s="26" t="s">
        <v>45</v>
      </c>
      <c r="C24" s="27">
        <v>125</v>
      </c>
      <c r="D24" s="84">
        <v>26</v>
      </c>
      <c r="E24" s="85">
        <v>16</v>
      </c>
      <c r="F24" s="29">
        <v>31</v>
      </c>
      <c r="G24" s="85">
        <v>22</v>
      </c>
      <c r="H24" s="85">
        <v>12</v>
      </c>
      <c r="I24" s="85">
        <v>19</v>
      </c>
      <c r="J24" s="29">
        <v>34</v>
      </c>
      <c r="K24" s="29">
        <v>31</v>
      </c>
      <c r="L24" s="110">
        <v>16</v>
      </c>
      <c r="M24" s="28">
        <v>110</v>
      </c>
      <c r="N24" s="110">
        <v>15</v>
      </c>
      <c r="O24" s="84">
        <v>28</v>
      </c>
      <c r="P24" s="30">
        <v>95</v>
      </c>
      <c r="Q24" s="28">
        <v>47</v>
      </c>
      <c r="R24" s="29">
        <v>34</v>
      </c>
      <c r="S24" s="30">
        <v>32</v>
      </c>
      <c r="T24" s="28">
        <v>56</v>
      </c>
      <c r="U24" s="29">
        <v>30</v>
      </c>
      <c r="V24" s="30">
        <v>35</v>
      </c>
      <c r="W24" s="28">
        <v>46</v>
      </c>
      <c r="X24" s="85">
        <v>26</v>
      </c>
      <c r="Y24" s="85">
        <v>26</v>
      </c>
      <c r="Z24" s="110">
        <v>27</v>
      </c>
      <c r="AA24" s="28">
        <v>99</v>
      </c>
      <c r="AB24" s="110">
        <v>21</v>
      </c>
      <c r="AC24" s="27">
        <v>109</v>
      </c>
      <c r="AD24" s="84">
        <v>21</v>
      </c>
      <c r="AE24" s="29">
        <v>43</v>
      </c>
      <c r="AF24" s="30">
        <v>45</v>
      </c>
      <c r="AG24" s="84">
        <v>25</v>
      </c>
      <c r="AH24" s="85">
        <v>27</v>
      </c>
      <c r="AI24" s="30">
        <v>57</v>
      </c>
      <c r="AJ24" s="28">
        <v>100</v>
      </c>
      <c r="AK24" s="85">
        <v>11</v>
      </c>
      <c r="AL24" s="110">
        <v>14</v>
      </c>
      <c r="AM24" s="28">
        <v>55</v>
      </c>
      <c r="AN24" s="85">
        <v>27</v>
      </c>
      <c r="AO24" s="110">
        <v>27</v>
      </c>
      <c r="AP24" s="84">
        <v>25</v>
      </c>
      <c r="AQ24" s="30">
        <v>74</v>
      </c>
      <c r="AR24" s="28">
        <v>44</v>
      </c>
      <c r="AS24" s="85">
        <v>22</v>
      </c>
      <c r="AT24" s="30">
        <v>59</v>
      </c>
      <c r="AU24" s="28">
        <v>84</v>
      </c>
      <c r="AV24" s="29">
        <v>40</v>
      </c>
      <c r="AW24" s="29">
        <v>66</v>
      </c>
      <c r="AX24" s="29">
        <v>95</v>
      </c>
      <c r="AY24" s="30">
        <v>30</v>
      </c>
      <c r="AZ24" s="28">
        <v>40</v>
      </c>
      <c r="BA24" s="30">
        <v>85</v>
      </c>
      <c r="BB24" s="28">
        <v>64</v>
      </c>
      <c r="BC24" s="30">
        <v>53</v>
      </c>
      <c r="BD24" s="28">
        <v>60</v>
      </c>
      <c r="BE24" s="30">
        <v>65</v>
      </c>
      <c r="BF24" s="28">
        <v>61</v>
      </c>
      <c r="BG24" s="30">
        <v>64</v>
      </c>
    </row>
    <row r="25" spans="1:59">
      <c r="A25" t="s">
        <v>10</v>
      </c>
      <c r="B25" s="35" t="s">
        <v>92</v>
      </c>
      <c r="C25" s="31">
        <v>34</v>
      </c>
      <c r="D25" s="86">
        <v>9</v>
      </c>
      <c r="E25" s="87">
        <v>2</v>
      </c>
      <c r="F25" s="33">
        <v>13</v>
      </c>
      <c r="G25" s="87">
        <v>6</v>
      </c>
      <c r="H25" s="87">
        <v>0</v>
      </c>
      <c r="I25" s="87">
        <v>2</v>
      </c>
      <c r="J25" s="33">
        <v>34</v>
      </c>
      <c r="K25" s="33">
        <v>7</v>
      </c>
      <c r="L25" s="111">
        <v>9</v>
      </c>
      <c r="M25" s="32">
        <v>34</v>
      </c>
      <c r="N25" s="111">
        <v>0</v>
      </c>
      <c r="O25" s="86">
        <v>5</v>
      </c>
      <c r="P25" s="34">
        <v>27</v>
      </c>
      <c r="Q25" s="32">
        <v>13</v>
      </c>
      <c r="R25" s="33">
        <v>12</v>
      </c>
      <c r="S25" s="34">
        <v>6</v>
      </c>
      <c r="T25" s="32">
        <v>21</v>
      </c>
      <c r="U25" s="33">
        <v>4</v>
      </c>
      <c r="V25" s="34">
        <v>8</v>
      </c>
      <c r="W25" s="32">
        <v>14</v>
      </c>
      <c r="X25" s="87">
        <v>9</v>
      </c>
      <c r="Y25" s="87">
        <v>5</v>
      </c>
      <c r="Z25" s="111">
        <v>6</v>
      </c>
      <c r="AA25" s="32">
        <v>26</v>
      </c>
      <c r="AB25" s="111">
        <v>7</v>
      </c>
      <c r="AC25" s="31">
        <v>29</v>
      </c>
      <c r="AD25" s="86">
        <v>5</v>
      </c>
      <c r="AE25" s="33">
        <v>7</v>
      </c>
      <c r="AF25" s="34">
        <v>17</v>
      </c>
      <c r="AG25" s="86">
        <v>4</v>
      </c>
      <c r="AH25" s="87">
        <v>8</v>
      </c>
      <c r="AI25" s="34">
        <v>17</v>
      </c>
      <c r="AJ25" s="32">
        <v>29</v>
      </c>
      <c r="AK25" s="87">
        <v>3</v>
      </c>
      <c r="AL25" s="111">
        <v>2</v>
      </c>
      <c r="AM25" s="32">
        <v>12</v>
      </c>
      <c r="AN25" s="87">
        <v>7</v>
      </c>
      <c r="AO25" s="111">
        <v>10</v>
      </c>
      <c r="AP25" s="86">
        <v>8</v>
      </c>
      <c r="AQ25" s="34">
        <v>20</v>
      </c>
      <c r="AR25" s="32">
        <v>10</v>
      </c>
      <c r="AS25" s="87">
        <v>6</v>
      </c>
      <c r="AT25" s="34">
        <v>18</v>
      </c>
      <c r="AU25" s="32">
        <v>19</v>
      </c>
      <c r="AV25" s="33">
        <v>13</v>
      </c>
      <c r="AW25" s="33">
        <v>14</v>
      </c>
      <c r="AX25" s="33">
        <v>22</v>
      </c>
      <c r="AY25" s="34">
        <v>12</v>
      </c>
      <c r="AZ25" s="32">
        <v>8</v>
      </c>
      <c r="BA25" s="34">
        <v>26</v>
      </c>
      <c r="BB25" s="32">
        <v>10</v>
      </c>
      <c r="BC25" s="34">
        <v>23</v>
      </c>
      <c r="BD25" s="32">
        <v>10</v>
      </c>
      <c r="BE25" s="34">
        <v>24</v>
      </c>
      <c r="BF25" s="32">
        <v>20</v>
      </c>
      <c r="BG25" s="34">
        <v>14</v>
      </c>
    </row>
    <row r="26" spans="1:59">
      <c r="A26" t="s">
        <v>12</v>
      </c>
      <c r="B26" s="36"/>
      <c r="C26" s="51">
        <v>0.27200000000000002</v>
      </c>
      <c r="D26" s="88">
        <v>0.34615384615384598</v>
      </c>
      <c r="E26" s="88">
        <v>0.125</v>
      </c>
      <c r="F26" s="7">
        <v>0.41935483870967699</v>
      </c>
      <c r="G26" s="88">
        <v>0.27272727272727298</v>
      </c>
      <c r="H26" s="88">
        <v>0</v>
      </c>
      <c r="I26" s="88">
        <v>0.105263157894737</v>
      </c>
      <c r="J26" s="7">
        <v>1</v>
      </c>
      <c r="K26" s="7">
        <v>0.225806451612903</v>
      </c>
      <c r="L26" s="117">
        <v>0.5625</v>
      </c>
      <c r="M26" s="7">
        <v>0.30909090909090903</v>
      </c>
      <c r="N26" s="117">
        <v>0</v>
      </c>
      <c r="O26" s="88">
        <v>0.17857142857142899</v>
      </c>
      <c r="P26" s="52">
        <v>0.28421052631579002</v>
      </c>
      <c r="Q26" s="7">
        <v>0.27659574468085102</v>
      </c>
      <c r="R26" s="7">
        <v>0.35294117647058798</v>
      </c>
      <c r="S26" s="52">
        <v>0.1875</v>
      </c>
      <c r="T26" s="7">
        <v>0.375</v>
      </c>
      <c r="U26" s="7">
        <v>0.133333333333333</v>
      </c>
      <c r="V26" s="52">
        <v>0.22857142857142901</v>
      </c>
      <c r="W26" s="7">
        <v>0.30434782608695699</v>
      </c>
      <c r="X26" s="88">
        <v>0.34615384615384598</v>
      </c>
      <c r="Y26" s="88">
        <v>0.19230769230769201</v>
      </c>
      <c r="Z26" s="117">
        <v>0.22222222222222199</v>
      </c>
      <c r="AA26" s="7">
        <v>0.26262626262626299</v>
      </c>
      <c r="AB26" s="117">
        <v>0.33333333333333298</v>
      </c>
      <c r="AC26" s="51">
        <v>0.26605504587155998</v>
      </c>
      <c r="AD26" s="88">
        <v>0.238095238095238</v>
      </c>
      <c r="AE26" s="7">
        <v>0.162790697674419</v>
      </c>
      <c r="AF26" s="52">
        <v>0.37777777777777799</v>
      </c>
      <c r="AG26" s="88">
        <v>0.16</v>
      </c>
      <c r="AH26" s="88">
        <v>0.296296296296296</v>
      </c>
      <c r="AI26" s="52">
        <v>0.29824561403508798</v>
      </c>
      <c r="AJ26" s="7">
        <v>0.28999999999999998</v>
      </c>
      <c r="AK26" s="88">
        <v>0.27272727272727298</v>
      </c>
      <c r="AL26" s="117">
        <v>0.14285714285714299</v>
      </c>
      <c r="AM26" s="7">
        <v>0.218181818181818</v>
      </c>
      <c r="AN26" s="88">
        <v>0.25925925925925902</v>
      </c>
      <c r="AO26" s="117">
        <v>0.37037037037037002</v>
      </c>
      <c r="AP26" s="88">
        <v>0.32</v>
      </c>
      <c r="AQ26" s="52">
        <v>0.27027027027027001</v>
      </c>
      <c r="AR26" s="7">
        <v>0.22727272727272699</v>
      </c>
      <c r="AS26" s="88">
        <v>0.27272727272727298</v>
      </c>
      <c r="AT26" s="52">
        <v>0.305084745762712</v>
      </c>
      <c r="AU26" s="7">
        <v>0.226190476190476</v>
      </c>
      <c r="AV26" s="7">
        <v>0.32500000000000001</v>
      </c>
      <c r="AW26" s="7">
        <v>0.21212121212121199</v>
      </c>
      <c r="AX26" s="7">
        <v>0.231578947368421</v>
      </c>
      <c r="AY26" s="52">
        <v>0.4</v>
      </c>
      <c r="AZ26" s="7">
        <v>0.2</v>
      </c>
      <c r="BA26" s="52">
        <v>0.30588235294117699</v>
      </c>
      <c r="BB26" s="7">
        <v>0.15625</v>
      </c>
      <c r="BC26" s="52">
        <v>0.43396226415094302</v>
      </c>
      <c r="BD26" s="7">
        <v>0.16666666666666699</v>
      </c>
      <c r="BE26" s="52">
        <v>0.36923076923076897</v>
      </c>
      <c r="BF26" s="7">
        <v>0.32786885245901598</v>
      </c>
      <c r="BG26" s="52">
        <v>0.21875</v>
      </c>
    </row>
    <row r="27" spans="1:59">
      <c r="A27" t="s">
        <v>13</v>
      </c>
      <c r="B27" s="53"/>
      <c r="C27" s="54"/>
      <c r="D27" s="93"/>
      <c r="E27" s="93"/>
      <c r="F27" s="9"/>
      <c r="G27" s="93"/>
      <c r="H27" s="93"/>
      <c r="I27" s="93"/>
      <c r="J27" s="9"/>
      <c r="K27" s="9"/>
      <c r="L27" s="118"/>
      <c r="M27" s="9"/>
      <c r="N27" s="118"/>
      <c r="O27" s="93"/>
      <c r="P27" s="55"/>
      <c r="Q27" s="9"/>
      <c r="R27" s="9"/>
      <c r="S27" s="55"/>
      <c r="T27" s="9"/>
      <c r="U27" s="9"/>
      <c r="V27" s="55"/>
      <c r="W27" s="9"/>
      <c r="X27" s="93"/>
      <c r="Y27" s="93"/>
      <c r="Z27" s="118"/>
      <c r="AA27" s="9"/>
      <c r="AB27" s="118"/>
      <c r="AC27" s="54"/>
      <c r="AD27" s="93"/>
      <c r="AE27" s="9"/>
      <c r="AF27" s="55"/>
      <c r="AG27" s="93"/>
      <c r="AH27" s="93"/>
      <c r="AI27" s="55"/>
      <c r="AJ27" s="9"/>
      <c r="AK27" s="93"/>
      <c r="AL27" s="118"/>
      <c r="AM27" s="9"/>
      <c r="AN27" s="93"/>
      <c r="AO27" s="118"/>
      <c r="AP27" s="93"/>
      <c r="AQ27" s="55"/>
      <c r="AR27" s="9"/>
      <c r="AS27" s="93"/>
      <c r="AT27" s="55"/>
      <c r="AU27" s="9"/>
      <c r="AV27" s="9"/>
      <c r="AW27" s="9"/>
      <c r="AX27" s="9"/>
      <c r="AY27" s="55"/>
      <c r="AZ27" s="9"/>
      <c r="BA27" s="55"/>
      <c r="BB27" s="9"/>
      <c r="BC27" s="55"/>
      <c r="BD27" s="9"/>
      <c r="BE27" s="55"/>
      <c r="BG27" s="56"/>
    </row>
    <row r="28" spans="1:59">
      <c r="A28" t="s">
        <v>10</v>
      </c>
      <c r="B28" s="36" t="s">
        <v>93</v>
      </c>
      <c r="C28" s="39">
        <v>31</v>
      </c>
      <c r="D28" s="89">
        <v>13</v>
      </c>
      <c r="E28" s="90">
        <v>6</v>
      </c>
      <c r="F28" s="41">
        <v>31</v>
      </c>
      <c r="G28" s="90">
        <v>6</v>
      </c>
      <c r="H28" s="90">
        <v>1</v>
      </c>
      <c r="I28" s="90">
        <v>2</v>
      </c>
      <c r="J28" s="41">
        <v>13</v>
      </c>
      <c r="K28" s="41">
        <v>10</v>
      </c>
      <c r="L28" s="113">
        <v>6</v>
      </c>
      <c r="M28" s="40">
        <v>30</v>
      </c>
      <c r="N28" s="113">
        <v>1</v>
      </c>
      <c r="O28" s="89">
        <v>4</v>
      </c>
      <c r="P28" s="42">
        <v>25</v>
      </c>
      <c r="Q28" s="40">
        <v>10</v>
      </c>
      <c r="R28" s="41">
        <v>9</v>
      </c>
      <c r="S28" s="42">
        <v>9</v>
      </c>
      <c r="T28" s="40">
        <v>13</v>
      </c>
      <c r="U28" s="41">
        <v>9</v>
      </c>
      <c r="V28" s="42">
        <v>8</v>
      </c>
      <c r="W28" s="40">
        <v>9</v>
      </c>
      <c r="X28" s="90">
        <v>8</v>
      </c>
      <c r="Y28" s="90">
        <v>9</v>
      </c>
      <c r="Z28" s="113">
        <v>5</v>
      </c>
      <c r="AA28" s="40">
        <v>27</v>
      </c>
      <c r="AB28" s="113">
        <v>3</v>
      </c>
      <c r="AC28" s="39">
        <v>27</v>
      </c>
      <c r="AD28" s="89">
        <v>4</v>
      </c>
      <c r="AE28" s="41">
        <v>9</v>
      </c>
      <c r="AF28" s="42">
        <v>14</v>
      </c>
      <c r="AG28" s="89">
        <v>4</v>
      </c>
      <c r="AH28" s="90">
        <v>7</v>
      </c>
      <c r="AI28" s="42">
        <v>16</v>
      </c>
      <c r="AJ28" s="40">
        <v>27</v>
      </c>
      <c r="AK28" s="90">
        <v>2</v>
      </c>
      <c r="AL28" s="113">
        <v>2</v>
      </c>
      <c r="AM28" s="40">
        <v>15</v>
      </c>
      <c r="AN28" s="90">
        <v>3</v>
      </c>
      <c r="AO28" s="113">
        <v>9</v>
      </c>
      <c r="AP28" s="89">
        <v>5</v>
      </c>
      <c r="AQ28" s="42">
        <v>22</v>
      </c>
      <c r="AR28" s="40">
        <v>10</v>
      </c>
      <c r="AS28" s="90">
        <v>3</v>
      </c>
      <c r="AT28" s="42">
        <v>18</v>
      </c>
      <c r="AU28" s="40">
        <v>22</v>
      </c>
      <c r="AV28" s="41">
        <v>15</v>
      </c>
      <c r="AW28" s="41">
        <v>16</v>
      </c>
      <c r="AX28" s="41">
        <v>24</v>
      </c>
      <c r="AY28" s="42">
        <v>7</v>
      </c>
      <c r="AZ28" s="40">
        <v>11</v>
      </c>
      <c r="BA28" s="42">
        <v>20</v>
      </c>
      <c r="BB28" s="40">
        <v>19</v>
      </c>
      <c r="BC28" s="42">
        <v>12</v>
      </c>
      <c r="BD28" s="40">
        <v>13</v>
      </c>
      <c r="BE28" s="42">
        <v>18</v>
      </c>
      <c r="BF28" s="40">
        <v>20</v>
      </c>
      <c r="BG28" s="42">
        <v>11</v>
      </c>
    </row>
    <row r="29" spans="1:59">
      <c r="A29" t="s">
        <v>12</v>
      </c>
      <c r="B29" s="36"/>
      <c r="C29" s="51">
        <v>0.248</v>
      </c>
      <c r="D29" s="88">
        <v>0.5</v>
      </c>
      <c r="E29" s="88">
        <v>0.375</v>
      </c>
      <c r="F29" s="7">
        <v>1</v>
      </c>
      <c r="G29" s="88">
        <v>0.27272727272727298</v>
      </c>
      <c r="H29" s="88">
        <v>8.3333333333333301E-2</v>
      </c>
      <c r="I29" s="88">
        <v>0.105263157894737</v>
      </c>
      <c r="J29" s="7">
        <v>0.38235294117647101</v>
      </c>
      <c r="K29" s="7">
        <v>0.32258064516128998</v>
      </c>
      <c r="L29" s="117">
        <v>0.375</v>
      </c>
      <c r="M29" s="7">
        <v>0.27272727272727298</v>
      </c>
      <c r="N29" s="117">
        <v>6.6666666666666693E-2</v>
      </c>
      <c r="O29" s="88">
        <v>0.14285714285714299</v>
      </c>
      <c r="P29" s="52">
        <v>0.26315789473684198</v>
      </c>
      <c r="Q29" s="7">
        <v>0.21276595744680901</v>
      </c>
      <c r="R29" s="7">
        <v>0.26470588235294101</v>
      </c>
      <c r="S29" s="52">
        <v>0.28125</v>
      </c>
      <c r="T29" s="7">
        <v>0.23214285714285701</v>
      </c>
      <c r="U29" s="7">
        <v>0.3</v>
      </c>
      <c r="V29" s="52">
        <v>0.22857142857142901</v>
      </c>
      <c r="W29" s="7">
        <v>0.19565217391304299</v>
      </c>
      <c r="X29" s="88">
        <v>0.30769230769230799</v>
      </c>
      <c r="Y29" s="88">
        <v>0.34615384615384598</v>
      </c>
      <c r="Z29" s="117">
        <v>0.18518518518518501</v>
      </c>
      <c r="AA29" s="7">
        <v>0.27272727272727298</v>
      </c>
      <c r="AB29" s="117">
        <v>0.14285714285714299</v>
      </c>
      <c r="AC29" s="51">
        <v>0.247706422018349</v>
      </c>
      <c r="AD29" s="88">
        <v>0.19047619047618999</v>
      </c>
      <c r="AE29" s="7">
        <v>0.209302325581395</v>
      </c>
      <c r="AF29" s="52">
        <v>0.31111111111111101</v>
      </c>
      <c r="AG29" s="88">
        <v>0.16</v>
      </c>
      <c r="AH29" s="88">
        <v>0.25925925925925902</v>
      </c>
      <c r="AI29" s="52">
        <v>0.28070175438596501</v>
      </c>
      <c r="AJ29" s="7">
        <v>0.27</v>
      </c>
      <c r="AK29" s="88">
        <v>0.18181818181818199</v>
      </c>
      <c r="AL29" s="117">
        <v>0.14285714285714299</v>
      </c>
      <c r="AM29" s="7">
        <v>0.27272727272727298</v>
      </c>
      <c r="AN29" s="88">
        <v>0.11111111111111099</v>
      </c>
      <c r="AO29" s="117">
        <v>0.33333333333333298</v>
      </c>
      <c r="AP29" s="88">
        <v>0.2</v>
      </c>
      <c r="AQ29" s="52">
        <v>0.29729729729729698</v>
      </c>
      <c r="AR29" s="7">
        <v>0.22727272727272699</v>
      </c>
      <c r="AS29" s="88">
        <v>0.13636363636363599</v>
      </c>
      <c r="AT29" s="52">
        <v>0.305084745762712</v>
      </c>
      <c r="AU29" s="7">
        <v>0.26190476190476197</v>
      </c>
      <c r="AV29" s="7">
        <v>0.375</v>
      </c>
      <c r="AW29" s="7">
        <v>0.24242424242424199</v>
      </c>
      <c r="AX29" s="7">
        <v>0.25263157894736799</v>
      </c>
      <c r="AY29" s="52">
        <v>0.233333333333333</v>
      </c>
      <c r="AZ29" s="7">
        <v>0.27500000000000002</v>
      </c>
      <c r="BA29" s="52">
        <v>0.23529411764705899</v>
      </c>
      <c r="BB29" s="7">
        <v>0.296875</v>
      </c>
      <c r="BC29" s="52">
        <v>0.22641509433962301</v>
      </c>
      <c r="BD29" s="7">
        <v>0.21666666666666701</v>
      </c>
      <c r="BE29" s="52">
        <v>0.27692307692307699</v>
      </c>
      <c r="BF29" s="7">
        <v>0.32786885245901598</v>
      </c>
      <c r="BG29" s="52">
        <v>0.171875</v>
      </c>
    </row>
    <row r="30" spans="1:59">
      <c r="A30" t="s">
        <v>13</v>
      </c>
      <c r="B30" s="53"/>
      <c r="C30" s="54"/>
      <c r="D30" s="93"/>
      <c r="E30" s="93"/>
      <c r="F30" s="9"/>
      <c r="G30" s="93"/>
      <c r="H30" s="93"/>
      <c r="I30" s="93"/>
      <c r="J30" s="9"/>
      <c r="K30" s="9"/>
      <c r="L30" s="118"/>
      <c r="M30" s="9"/>
      <c r="N30" s="118"/>
      <c r="O30" s="93"/>
      <c r="P30" s="55"/>
      <c r="Q30" s="9"/>
      <c r="R30" s="9"/>
      <c r="S30" s="55"/>
      <c r="T30" s="9"/>
      <c r="U30" s="9"/>
      <c r="V30" s="55"/>
      <c r="W30" s="9"/>
      <c r="X30" s="93"/>
      <c r="Y30" s="93"/>
      <c r="Z30" s="118"/>
      <c r="AA30" s="9"/>
      <c r="AB30" s="118"/>
      <c r="AC30" s="54"/>
      <c r="AD30" s="93"/>
      <c r="AE30" s="9"/>
      <c r="AF30" s="55"/>
      <c r="AG30" s="93"/>
      <c r="AH30" s="93"/>
      <c r="AI30" s="55"/>
      <c r="AJ30" s="9"/>
      <c r="AK30" s="93"/>
      <c r="AL30" s="118"/>
      <c r="AM30" s="9"/>
      <c r="AN30" s="93"/>
      <c r="AO30" s="118"/>
      <c r="AP30" s="93"/>
      <c r="AQ30" s="55"/>
      <c r="AR30" s="9"/>
      <c r="AS30" s="93"/>
      <c r="AT30" s="55"/>
      <c r="AU30" s="9"/>
      <c r="AV30" s="9"/>
      <c r="AW30" s="9"/>
      <c r="AX30" s="9"/>
      <c r="AY30" s="55"/>
      <c r="AZ30" s="9"/>
      <c r="BA30" s="55"/>
      <c r="BB30" s="9"/>
      <c r="BC30" s="55"/>
      <c r="BD30" s="9"/>
      <c r="BE30" s="55"/>
      <c r="BF30" s="9"/>
      <c r="BG30" s="55"/>
    </row>
    <row r="31" spans="1:59">
      <c r="A31" t="s">
        <v>10</v>
      </c>
      <c r="B31" s="36" t="s">
        <v>94</v>
      </c>
      <c r="C31" s="39">
        <v>31</v>
      </c>
      <c r="D31" s="89">
        <v>5</v>
      </c>
      <c r="E31" s="90">
        <v>1</v>
      </c>
      <c r="F31" s="41">
        <v>10</v>
      </c>
      <c r="G31" s="90">
        <v>3</v>
      </c>
      <c r="H31" s="90">
        <v>0</v>
      </c>
      <c r="I31" s="90">
        <v>1</v>
      </c>
      <c r="J31" s="41">
        <v>7</v>
      </c>
      <c r="K31" s="41">
        <v>31</v>
      </c>
      <c r="L31" s="113">
        <v>4</v>
      </c>
      <c r="M31" s="40">
        <v>30</v>
      </c>
      <c r="N31" s="113">
        <v>1</v>
      </c>
      <c r="O31" s="89">
        <v>2</v>
      </c>
      <c r="P31" s="42">
        <v>28</v>
      </c>
      <c r="Q31" s="40">
        <v>10</v>
      </c>
      <c r="R31" s="41">
        <v>10</v>
      </c>
      <c r="S31" s="42">
        <v>9</v>
      </c>
      <c r="T31" s="40">
        <v>16</v>
      </c>
      <c r="U31" s="41">
        <v>8</v>
      </c>
      <c r="V31" s="42">
        <v>5</v>
      </c>
      <c r="W31" s="40">
        <v>9</v>
      </c>
      <c r="X31" s="90">
        <v>7</v>
      </c>
      <c r="Y31" s="90">
        <v>7</v>
      </c>
      <c r="Z31" s="113">
        <v>8</v>
      </c>
      <c r="AA31" s="40">
        <v>22</v>
      </c>
      <c r="AB31" s="113">
        <v>6</v>
      </c>
      <c r="AC31" s="39">
        <v>25</v>
      </c>
      <c r="AD31" s="89">
        <v>5</v>
      </c>
      <c r="AE31" s="41">
        <v>14</v>
      </c>
      <c r="AF31" s="42">
        <v>6</v>
      </c>
      <c r="AG31" s="89">
        <v>8</v>
      </c>
      <c r="AH31" s="90">
        <v>7</v>
      </c>
      <c r="AI31" s="42">
        <v>10</v>
      </c>
      <c r="AJ31" s="40">
        <v>24</v>
      </c>
      <c r="AK31" s="90">
        <v>2</v>
      </c>
      <c r="AL31" s="113">
        <v>5</v>
      </c>
      <c r="AM31" s="40">
        <v>11</v>
      </c>
      <c r="AN31" s="90">
        <v>5</v>
      </c>
      <c r="AO31" s="113">
        <v>9</v>
      </c>
      <c r="AP31" s="89">
        <v>4</v>
      </c>
      <c r="AQ31" s="42">
        <v>19</v>
      </c>
      <c r="AR31" s="40">
        <v>8</v>
      </c>
      <c r="AS31" s="90">
        <v>5</v>
      </c>
      <c r="AT31" s="42">
        <v>18</v>
      </c>
      <c r="AU31" s="40">
        <v>22</v>
      </c>
      <c r="AV31" s="41">
        <v>9</v>
      </c>
      <c r="AW31" s="41">
        <v>11</v>
      </c>
      <c r="AX31" s="41">
        <v>23</v>
      </c>
      <c r="AY31" s="42">
        <v>8</v>
      </c>
      <c r="AZ31" s="40">
        <v>12</v>
      </c>
      <c r="BA31" s="42">
        <v>19</v>
      </c>
      <c r="BB31" s="40">
        <v>13</v>
      </c>
      <c r="BC31" s="42">
        <v>16</v>
      </c>
      <c r="BD31" s="40">
        <v>14</v>
      </c>
      <c r="BE31" s="42">
        <v>17</v>
      </c>
      <c r="BF31" s="40">
        <v>16</v>
      </c>
      <c r="BG31" s="42">
        <v>15</v>
      </c>
    </row>
    <row r="32" spans="1:59">
      <c r="A32" t="s">
        <v>12</v>
      </c>
      <c r="B32" s="36"/>
      <c r="C32" s="51">
        <v>0.248</v>
      </c>
      <c r="D32" s="88">
        <v>0.19230769230769201</v>
      </c>
      <c r="E32" s="88">
        <v>6.25E-2</v>
      </c>
      <c r="F32" s="7">
        <v>0.32258064516128998</v>
      </c>
      <c r="G32" s="88">
        <v>0.13636363636363599</v>
      </c>
      <c r="H32" s="88">
        <v>0</v>
      </c>
      <c r="I32" s="88">
        <v>5.2631578947368397E-2</v>
      </c>
      <c r="J32" s="7">
        <v>0.20588235294117699</v>
      </c>
      <c r="K32" s="7">
        <v>1</v>
      </c>
      <c r="L32" s="117">
        <v>0.25</v>
      </c>
      <c r="M32" s="7">
        <v>0.27272727272727298</v>
      </c>
      <c r="N32" s="117">
        <v>6.6666666666666693E-2</v>
      </c>
      <c r="O32" s="88">
        <v>7.1428571428571397E-2</v>
      </c>
      <c r="P32" s="52">
        <v>0.29473684210526302</v>
      </c>
      <c r="Q32" s="7">
        <v>0.21276595744680901</v>
      </c>
      <c r="R32" s="7">
        <v>0.29411764705882398</v>
      </c>
      <c r="S32" s="52">
        <v>0.28125</v>
      </c>
      <c r="T32" s="7">
        <v>0.28571428571428598</v>
      </c>
      <c r="U32" s="7">
        <v>0.266666666666667</v>
      </c>
      <c r="V32" s="52">
        <v>0.14285714285714299</v>
      </c>
      <c r="W32" s="7">
        <v>0.19565217391304299</v>
      </c>
      <c r="X32" s="88">
        <v>0.269230769230769</v>
      </c>
      <c r="Y32" s="88">
        <v>0.269230769230769</v>
      </c>
      <c r="Z32" s="117">
        <v>0.296296296296296</v>
      </c>
      <c r="AA32" s="7">
        <v>0.22222222222222199</v>
      </c>
      <c r="AB32" s="117">
        <v>0.28571428571428598</v>
      </c>
      <c r="AC32" s="51">
        <v>0.22935779816513799</v>
      </c>
      <c r="AD32" s="88">
        <v>0.238095238095238</v>
      </c>
      <c r="AE32" s="7">
        <v>0.32558139534883701</v>
      </c>
      <c r="AF32" s="52">
        <v>0.133333333333333</v>
      </c>
      <c r="AG32" s="88">
        <v>0.32</v>
      </c>
      <c r="AH32" s="88">
        <v>0.25925925925925902</v>
      </c>
      <c r="AI32" s="52">
        <v>0.175438596491228</v>
      </c>
      <c r="AJ32" s="7">
        <v>0.24</v>
      </c>
      <c r="AK32" s="88">
        <v>0.18181818181818199</v>
      </c>
      <c r="AL32" s="117">
        <v>0.35714285714285698</v>
      </c>
      <c r="AM32" s="7">
        <v>0.2</v>
      </c>
      <c r="AN32" s="88">
        <v>0.18518518518518501</v>
      </c>
      <c r="AO32" s="117">
        <v>0.33333333333333298</v>
      </c>
      <c r="AP32" s="88">
        <v>0.16</v>
      </c>
      <c r="AQ32" s="52">
        <v>0.25675675675675702</v>
      </c>
      <c r="AR32" s="7">
        <v>0.18181818181818199</v>
      </c>
      <c r="AS32" s="88">
        <v>0.22727272727272699</v>
      </c>
      <c r="AT32" s="52">
        <v>0.305084745762712</v>
      </c>
      <c r="AU32" s="7">
        <v>0.26190476190476197</v>
      </c>
      <c r="AV32" s="7">
        <v>0.22500000000000001</v>
      </c>
      <c r="AW32" s="7">
        <v>0.16666666666666699</v>
      </c>
      <c r="AX32" s="7">
        <v>0.24210526315789499</v>
      </c>
      <c r="AY32" s="52">
        <v>0.266666666666667</v>
      </c>
      <c r="AZ32" s="7">
        <v>0.3</v>
      </c>
      <c r="BA32" s="52">
        <v>0.223529411764706</v>
      </c>
      <c r="BB32" s="7">
        <v>0.203125</v>
      </c>
      <c r="BC32" s="52">
        <v>0.30188679245283001</v>
      </c>
      <c r="BD32" s="7">
        <v>0.233333333333333</v>
      </c>
      <c r="BE32" s="52">
        <v>0.261538461538462</v>
      </c>
      <c r="BF32" s="7">
        <v>0.26229508196721302</v>
      </c>
      <c r="BG32" s="52">
        <v>0.234375</v>
      </c>
    </row>
    <row r="33" spans="1:59">
      <c r="A33" t="s">
        <v>13</v>
      </c>
      <c r="B33" s="53"/>
      <c r="C33" s="54"/>
      <c r="D33" s="93"/>
      <c r="E33" s="93"/>
      <c r="F33" s="9"/>
      <c r="G33" s="93"/>
      <c r="H33" s="93"/>
      <c r="I33" s="93"/>
      <c r="J33" s="9"/>
      <c r="K33" s="9"/>
      <c r="L33" s="118"/>
      <c r="M33" s="9"/>
      <c r="N33" s="118"/>
      <c r="O33" s="93"/>
      <c r="P33" s="55"/>
      <c r="Q33" s="9"/>
      <c r="R33" s="9"/>
      <c r="S33" s="55"/>
      <c r="T33" s="9"/>
      <c r="U33" s="9"/>
      <c r="V33" s="55"/>
      <c r="W33" s="9"/>
      <c r="X33" s="93"/>
      <c r="Y33" s="93"/>
      <c r="Z33" s="118"/>
      <c r="AA33" s="9"/>
      <c r="AB33" s="118"/>
      <c r="AC33" s="54"/>
      <c r="AD33" s="93"/>
      <c r="AE33" s="9"/>
      <c r="AF33" s="55"/>
      <c r="AG33" s="93"/>
      <c r="AH33" s="93"/>
      <c r="AI33" s="55"/>
      <c r="AJ33" s="9"/>
      <c r="AK33" s="93"/>
      <c r="AL33" s="118"/>
      <c r="AM33" s="9"/>
      <c r="AN33" s="93"/>
      <c r="AO33" s="118"/>
      <c r="AP33" s="93"/>
      <c r="AQ33" s="55"/>
      <c r="AR33" s="9"/>
      <c r="AS33" s="93"/>
      <c r="AT33" s="55"/>
      <c r="AU33" s="9"/>
      <c r="AV33" s="9"/>
      <c r="AW33" s="9"/>
      <c r="AY33" s="56"/>
      <c r="BA33" s="56"/>
      <c r="BC33" s="56"/>
      <c r="BE33" s="56"/>
      <c r="BG33" s="56"/>
    </row>
    <row r="34" spans="1:59">
      <c r="A34" t="s">
        <v>10</v>
      </c>
      <c r="B34" s="36" t="s">
        <v>95</v>
      </c>
      <c r="C34" s="39">
        <v>26</v>
      </c>
      <c r="D34" s="89">
        <v>26</v>
      </c>
      <c r="E34" s="90">
        <v>6</v>
      </c>
      <c r="F34" s="41">
        <v>13</v>
      </c>
      <c r="G34" s="90">
        <v>7</v>
      </c>
      <c r="H34" s="90">
        <v>1</v>
      </c>
      <c r="I34" s="90">
        <v>2</v>
      </c>
      <c r="J34" s="41">
        <v>9</v>
      </c>
      <c r="K34" s="41">
        <v>5</v>
      </c>
      <c r="L34" s="113">
        <v>2</v>
      </c>
      <c r="M34" s="40">
        <v>25</v>
      </c>
      <c r="N34" s="113">
        <v>1</v>
      </c>
      <c r="O34" s="89">
        <v>6</v>
      </c>
      <c r="P34" s="42">
        <v>20</v>
      </c>
      <c r="Q34" s="40">
        <v>5</v>
      </c>
      <c r="R34" s="41">
        <v>9</v>
      </c>
      <c r="S34" s="42">
        <v>10</v>
      </c>
      <c r="T34" s="40">
        <v>6</v>
      </c>
      <c r="U34" s="41">
        <v>7</v>
      </c>
      <c r="V34" s="42">
        <v>12</v>
      </c>
      <c r="W34" s="40">
        <v>9</v>
      </c>
      <c r="X34" s="90">
        <v>5</v>
      </c>
      <c r="Y34" s="90">
        <v>5</v>
      </c>
      <c r="Z34" s="113">
        <v>7</v>
      </c>
      <c r="AA34" s="40">
        <v>25</v>
      </c>
      <c r="AB34" s="113">
        <v>1</v>
      </c>
      <c r="AC34" s="39">
        <v>22</v>
      </c>
      <c r="AD34" s="89">
        <v>2</v>
      </c>
      <c r="AE34" s="41">
        <v>9</v>
      </c>
      <c r="AF34" s="42">
        <v>11</v>
      </c>
      <c r="AG34" s="89">
        <v>5</v>
      </c>
      <c r="AH34" s="90">
        <v>6</v>
      </c>
      <c r="AI34" s="42">
        <v>11</v>
      </c>
      <c r="AJ34" s="40">
        <v>21</v>
      </c>
      <c r="AK34" s="90">
        <v>3</v>
      </c>
      <c r="AL34" s="113">
        <v>2</v>
      </c>
      <c r="AM34" s="40">
        <v>10</v>
      </c>
      <c r="AN34" s="90">
        <v>5</v>
      </c>
      <c r="AO34" s="113">
        <v>7</v>
      </c>
      <c r="AP34" s="89">
        <v>5</v>
      </c>
      <c r="AQ34" s="42">
        <v>16</v>
      </c>
      <c r="AR34" s="40">
        <v>9</v>
      </c>
      <c r="AS34" s="90">
        <v>4</v>
      </c>
      <c r="AT34" s="42">
        <v>13</v>
      </c>
      <c r="AU34" s="40">
        <v>18</v>
      </c>
      <c r="AV34" s="41">
        <v>11</v>
      </c>
      <c r="AW34" s="41">
        <v>14</v>
      </c>
      <c r="AX34" s="41">
        <v>22</v>
      </c>
      <c r="AY34" s="42">
        <v>4</v>
      </c>
      <c r="AZ34" s="40">
        <v>9</v>
      </c>
      <c r="BA34" s="42">
        <v>17</v>
      </c>
      <c r="BB34" s="40">
        <v>14</v>
      </c>
      <c r="BC34" s="42">
        <v>10</v>
      </c>
      <c r="BD34" s="40">
        <v>13</v>
      </c>
      <c r="BE34" s="42">
        <v>13</v>
      </c>
      <c r="BF34" s="40">
        <v>15</v>
      </c>
      <c r="BG34" s="42">
        <v>11</v>
      </c>
    </row>
    <row r="35" spans="1:59">
      <c r="A35" t="s">
        <v>12</v>
      </c>
      <c r="B35" s="36"/>
      <c r="C35" s="51">
        <v>0.20799999999999999</v>
      </c>
      <c r="D35" s="88">
        <v>1</v>
      </c>
      <c r="E35" s="88">
        <v>0.375</v>
      </c>
      <c r="F35" s="7">
        <v>0.41935483870967699</v>
      </c>
      <c r="G35" s="88">
        <v>0.31818181818181801</v>
      </c>
      <c r="H35" s="88">
        <v>8.3333333333333301E-2</v>
      </c>
      <c r="I35" s="88">
        <v>0.105263157894737</v>
      </c>
      <c r="J35" s="7">
        <v>0.26470588235294101</v>
      </c>
      <c r="K35" s="7">
        <v>0.16129032258064499</v>
      </c>
      <c r="L35" s="117">
        <v>0.125</v>
      </c>
      <c r="M35" s="7">
        <v>0.22727272727272699</v>
      </c>
      <c r="N35" s="117">
        <v>6.6666666666666693E-2</v>
      </c>
      <c r="O35" s="88">
        <v>0.214285714285714</v>
      </c>
      <c r="P35" s="52">
        <v>0.21052631578947401</v>
      </c>
      <c r="Q35" s="7">
        <v>0.10638297872340401</v>
      </c>
      <c r="R35" s="7">
        <v>0.26470588235294101</v>
      </c>
      <c r="S35" s="52">
        <v>0.3125</v>
      </c>
      <c r="T35" s="7">
        <v>0.107142857142857</v>
      </c>
      <c r="U35" s="7">
        <v>0.233333333333333</v>
      </c>
      <c r="V35" s="52">
        <v>0.34285714285714303</v>
      </c>
      <c r="W35" s="7">
        <v>0.19565217391304299</v>
      </c>
      <c r="X35" s="88">
        <v>0.19230769230769201</v>
      </c>
      <c r="Y35" s="88">
        <v>0.19230769230769201</v>
      </c>
      <c r="Z35" s="117">
        <v>0.25925925925925902</v>
      </c>
      <c r="AA35" s="7">
        <v>0.25252525252525299</v>
      </c>
      <c r="AB35" s="117">
        <v>4.7619047619047603E-2</v>
      </c>
      <c r="AC35" s="51">
        <v>0.201834862385321</v>
      </c>
      <c r="AD35" s="88">
        <v>9.5238095238095205E-2</v>
      </c>
      <c r="AE35" s="7">
        <v>0.209302325581395</v>
      </c>
      <c r="AF35" s="52">
        <v>0.24444444444444399</v>
      </c>
      <c r="AG35" s="88">
        <v>0.2</v>
      </c>
      <c r="AH35" s="88">
        <v>0.22222222222222199</v>
      </c>
      <c r="AI35" s="52">
        <v>0.19298245614035101</v>
      </c>
      <c r="AJ35" s="7">
        <v>0.21</v>
      </c>
      <c r="AK35" s="88">
        <v>0.27272727272727298</v>
      </c>
      <c r="AL35" s="117">
        <v>0.14285714285714299</v>
      </c>
      <c r="AM35" s="7">
        <v>0.18181818181818199</v>
      </c>
      <c r="AN35" s="88">
        <v>0.18518518518518501</v>
      </c>
      <c r="AO35" s="117">
        <v>0.25925925925925902</v>
      </c>
      <c r="AP35" s="88">
        <v>0.2</v>
      </c>
      <c r="AQ35" s="52">
        <v>0.21621621621621601</v>
      </c>
      <c r="AR35" s="7">
        <v>0.204545454545455</v>
      </c>
      <c r="AS35" s="88">
        <v>0.18181818181818199</v>
      </c>
      <c r="AT35" s="52">
        <v>0.22033898305084701</v>
      </c>
      <c r="AU35" s="7">
        <v>0.214285714285714</v>
      </c>
      <c r="AV35" s="7">
        <v>0.27500000000000002</v>
      </c>
      <c r="AW35" s="7">
        <v>0.21212121212121199</v>
      </c>
      <c r="AX35" s="7">
        <v>0.231578947368421</v>
      </c>
      <c r="AY35" s="52">
        <v>0.133333333333333</v>
      </c>
      <c r="AZ35" s="7">
        <v>0.22500000000000001</v>
      </c>
      <c r="BA35" s="52">
        <v>0.2</v>
      </c>
      <c r="BB35" s="7">
        <v>0.21875</v>
      </c>
      <c r="BC35" s="52">
        <v>0.18867924528301899</v>
      </c>
      <c r="BD35" s="7">
        <v>0.21666666666666701</v>
      </c>
      <c r="BE35" s="52">
        <v>0.2</v>
      </c>
      <c r="BF35" s="7">
        <v>0.24590163934426201</v>
      </c>
      <c r="BG35" s="52">
        <v>0.171875</v>
      </c>
    </row>
    <row r="36" spans="1:59">
      <c r="A36" t="s">
        <v>13</v>
      </c>
      <c r="B36" s="53"/>
      <c r="C36" s="54"/>
      <c r="D36" s="93"/>
      <c r="E36" s="93"/>
      <c r="F36" s="9"/>
      <c r="G36" s="93"/>
      <c r="H36" s="93"/>
      <c r="I36" s="93"/>
      <c r="J36" s="9"/>
      <c r="K36" s="9"/>
      <c r="L36" s="118"/>
      <c r="M36" s="9"/>
      <c r="N36" s="118"/>
      <c r="O36" s="93"/>
      <c r="P36" s="55"/>
      <c r="Q36" s="9"/>
      <c r="R36" s="9"/>
      <c r="S36" s="55"/>
      <c r="T36" s="9"/>
      <c r="U36" s="9"/>
      <c r="V36" s="55"/>
      <c r="W36" s="9"/>
      <c r="X36" s="93"/>
      <c r="Y36" s="93"/>
      <c r="Z36" s="118"/>
      <c r="AA36" s="9"/>
      <c r="AB36" s="123"/>
      <c r="AC36" s="57"/>
      <c r="AF36" s="56"/>
      <c r="AI36" s="56"/>
      <c r="AL36" s="123"/>
      <c r="AO36" s="123"/>
      <c r="AQ36" s="56"/>
      <c r="AT36" s="56"/>
      <c r="AY36" s="56"/>
      <c r="BA36" s="56"/>
      <c r="BC36" s="56"/>
      <c r="BE36" s="56"/>
      <c r="BG36" s="56"/>
    </row>
    <row r="37" spans="1:59">
      <c r="A37" t="s">
        <v>10</v>
      </c>
      <c r="B37" s="36" t="s">
        <v>96</v>
      </c>
      <c r="C37" s="39">
        <v>22</v>
      </c>
      <c r="D37" s="89">
        <v>7</v>
      </c>
      <c r="E37" s="90">
        <v>4</v>
      </c>
      <c r="F37" s="41">
        <v>6</v>
      </c>
      <c r="G37" s="90">
        <v>22</v>
      </c>
      <c r="H37" s="90">
        <v>1</v>
      </c>
      <c r="I37" s="90">
        <v>1</v>
      </c>
      <c r="J37" s="41">
        <v>6</v>
      </c>
      <c r="K37" s="41">
        <v>3</v>
      </c>
      <c r="L37" s="113">
        <v>3</v>
      </c>
      <c r="M37" s="40">
        <v>22</v>
      </c>
      <c r="N37" s="113">
        <v>0</v>
      </c>
      <c r="O37" s="89">
        <v>1</v>
      </c>
      <c r="P37" s="42">
        <v>21</v>
      </c>
      <c r="Q37" s="40">
        <v>7</v>
      </c>
      <c r="R37" s="41">
        <v>7</v>
      </c>
      <c r="S37" s="42">
        <v>4</v>
      </c>
      <c r="T37" s="40">
        <v>5</v>
      </c>
      <c r="U37" s="41">
        <v>9</v>
      </c>
      <c r="V37" s="42">
        <v>7</v>
      </c>
      <c r="W37" s="40">
        <v>5</v>
      </c>
      <c r="X37" s="90">
        <v>7</v>
      </c>
      <c r="Y37" s="90">
        <v>5</v>
      </c>
      <c r="Z37" s="113">
        <v>5</v>
      </c>
      <c r="AA37" s="40">
        <v>16</v>
      </c>
      <c r="AB37" s="113">
        <v>6</v>
      </c>
      <c r="AC37" s="39">
        <v>19</v>
      </c>
      <c r="AD37" s="89">
        <v>6</v>
      </c>
      <c r="AE37" s="41">
        <v>7</v>
      </c>
      <c r="AF37" s="42">
        <v>6</v>
      </c>
      <c r="AG37" s="89">
        <v>6</v>
      </c>
      <c r="AH37" s="90">
        <v>4</v>
      </c>
      <c r="AI37" s="42">
        <v>9</v>
      </c>
      <c r="AJ37" s="40">
        <v>16</v>
      </c>
      <c r="AK37" s="90">
        <v>2</v>
      </c>
      <c r="AL37" s="113">
        <v>4</v>
      </c>
      <c r="AM37" s="40">
        <v>5</v>
      </c>
      <c r="AN37" s="90">
        <v>7</v>
      </c>
      <c r="AO37" s="113">
        <v>7</v>
      </c>
      <c r="AP37" s="89">
        <v>6</v>
      </c>
      <c r="AQ37" s="42">
        <v>11</v>
      </c>
      <c r="AR37" s="40">
        <v>4</v>
      </c>
      <c r="AS37" s="90">
        <v>5</v>
      </c>
      <c r="AT37" s="42">
        <v>13</v>
      </c>
      <c r="AU37" s="40">
        <v>13</v>
      </c>
      <c r="AV37" s="41">
        <v>13</v>
      </c>
      <c r="AW37" s="41">
        <v>11</v>
      </c>
      <c r="AX37" s="41">
        <v>16</v>
      </c>
      <c r="AY37" s="42">
        <v>6</v>
      </c>
      <c r="AZ37" s="40">
        <v>9</v>
      </c>
      <c r="BA37" s="42">
        <v>13</v>
      </c>
      <c r="BB37" s="40">
        <v>12</v>
      </c>
      <c r="BC37" s="42">
        <v>9</v>
      </c>
      <c r="BD37" s="40">
        <v>10</v>
      </c>
      <c r="BE37" s="42">
        <v>12</v>
      </c>
      <c r="BF37" s="40">
        <v>21</v>
      </c>
      <c r="BG37" s="42">
        <v>1</v>
      </c>
    </row>
    <row r="38" spans="1:59">
      <c r="A38" t="s">
        <v>12</v>
      </c>
      <c r="B38" s="36"/>
      <c r="C38" s="51">
        <v>0.17599999999999999</v>
      </c>
      <c r="D38" s="88">
        <v>0.269230769230769</v>
      </c>
      <c r="E38" s="88">
        <v>0.25</v>
      </c>
      <c r="F38" s="7">
        <v>0.19354838709677399</v>
      </c>
      <c r="G38" s="88">
        <v>1</v>
      </c>
      <c r="H38" s="88">
        <v>8.3333333333333301E-2</v>
      </c>
      <c r="I38" s="88">
        <v>5.2631578947368397E-2</v>
      </c>
      <c r="J38" s="7">
        <v>0.17647058823529399</v>
      </c>
      <c r="K38" s="7">
        <v>9.6774193548387094E-2</v>
      </c>
      <c r="L38" s="117">
        <v>0.1875</v>
      </c>
      <c r="M38" s="7">
        <v>0.2</v>
      </c>
      <c r="N38" s="117">
        <v>0</v>
      </c>
      <c r="O38" s="88">
        <v>3.5714285714285698E-2</v>
      </c>
      <c r="P38" s="52">
        <v>0.221052631578947</v>
      </c>
      <c r="Q38" s="7">
        <v>0.14893617021276601</v>
      </c>
      <c r="R38" s="7">
        <v>0.20588235294117699</v>
      </c>
      <c r="S38" s="52">
        <v>0.125</v>
      </c>
      <c r="T38" s="7">
        <v>8.9285714285714302E-2</v>
      </c>
      <c r="U38" s="7">
        <v>0.3</v>
      </c>
      <c r="V38" s="52">
        <v>0.2</v>
      </c>
      <c r="W38" s="7">
        <v>0.108695652173913</v>
      </c>
      <c r="X38" s="88">
        <v>0.269230769230769</v>
      </c>
      <c r="Y38" s="88">
        <v>0.19230769230769201</v>
      </c>
      <c r="Z38" s="117">
        <v>0.18518518518518501</v>
      </c>
      <c r="AA38" s="7">
        <v>0.16161616161616199</v>
      </c>
      <c r="AB38" s="117">
        <v>0.28571428571428598</v>
      </c>
      <c r="AC38" s="51">
        <v>0.17431192660550501</v>
      </c>
      <c r="AD38" s="88">
        <v>0.28571428571428598</v>
      </c>
      <c r="AE38" s="7">
        <v>0.162790697674419</v>
      </c>
      <c r="AF38" s="52">
        <v>0.133333333333333</v>
      </c>
      <c r="AG38" s="88">
        <v>0.24</v>
      </c>
      <c r="AH38" s="88">
        <v>0.148148148148148</v>
      </c>
      <c r="AI38" s="52">
        <v>0.157894736842105</v>
      </c>
      <c r="AJ38" s="7">
        <v>0.16</v>
      </c>
      <c r="AK38" s="88">
        <v>0.18181818181818199</v>
      </c>
      <c r="AL38" s="117">
        <v>0.28571428571428598</v>
      </c>
      <c r="AM38" s="7">
        <v>9.0909090909090898E-2</v>
      </c>
      <c r="AN38" s="88">
        <v>0.25925925925925902</v>
      </c>
      <c r="AO38" s="117">
        <v>0.25925925925925902</v>
      </c>
      <c r="AP38" s="88">
        <v>0.24</v>
      </c>
      <c r="AQ38" s="52">
        <v>0.14864864864864899</v>
      </c>
      <c r="AR38" s="7">
        <v>9.0909090909090898E-2</v>
      </c>
      <c r="AS38" s="88">
        <v>0.22727272727272699</v>
      </c>
      <c r="AT38" s="52">
        <v>0.22033898305084701</v>
      </c>
      <c r="AU38" s="7">
        <v>0.15476190476190499</v>
      </c>
      <c r="AV38" s="7">
        <v>0.32500000000000001</v>
      </c>
      <c r="AW38" s="7">
        <v>0.16666666666666699</v>
      </c>
      <c r="AX38" s="7">
        <v>0.168421052631579</v>
      </c>
      <c r="AY38" s="52">
        <v>0.2</v>
      </c>
      <c r="AZ38" s="7">
        <v>0.22500000000000001</v>
      </c>
      <c r="BA38" s="52">
        <v>0.152941176470588</v>
      </c>
      <c r="BB38" s="7">
        <v>0.1875</v>
      </c>
      <c r="BC38" s="52">
        <v>0.169811320754717</v>
      </c>
      <c r="BD38" s="7">
        <v>0.16666666666666699</v>
      </c>
      <c r="BE38" s="52">
        <v>0.18461538461538499</v>
      </c>
      <c r="BF38" s="7">
        <v>0.34426229508196698</v>
      </c>
      <c r="BG38" s="52">
        <v>1.5625E-2</v>
      </c>
    </row>
    <row r="39" spans="1:59">
      <c r="A39" t="s">
        <v>13</v>
      </c>
      <c r="B39" s="53"/>
      <c r="C39" s="54"/>
      <c r="D39" s="93"/>
      <c r="E39" s="93"/>
      <c r="F39" s="9"/>
      <c r="G39" s="93"/>
      <c r="H39" s="93"/>
      <c r="I39" s="93"/>
      <c r="J39" s="9"/>
      <c r="K39" s="9"/>
      <c r="L39" s="118"/>
      <c r="M39" s="9"/>
      <c r="N39" s="118"/>
      <c r="O39" s="93"/>
      <c r="P39" s="55"/>
      <c r="Q39" s="9"/>
      <c r="R39" s="9"/>
      <c r="S39" s="55"/>
      <c r="T39" s="9"/>
      <c r="U39" s="9"/>
      <c r="V39" s="55"/>
      <c r="W39" s="9"/>
      <c r="X39" s="93"/>
      <c r="Y39" s="93"/>
      <c r="Z39" s="118"/>
      <c r="AA39" s="9"/>
      <c r="AB39" s="118"/>
      <c r="AC39" s="54"/>
      <c r="AD39" s="93"/>
      <c r="AE39" s="9"/>
      <c r="AF39" s="55"/>
      <c r="AG39" s="93"/>
      <c r="AH39" s="93"/>
      <c r="AI39" s="55"/>
      <c r="AJ39" s="9"/>
      <c r="AK39" s="93"/>
      <c r="AL39" s="118"/>
      <c r="AM39" s="9"/>
      <c r="AN39" s="93"/>
      <c r="AO39" s="118"/>
      <c r="AP39" s="93"/>
      <c r="AQ39" s="55"/>
      <c r="AR39" s="9"/>
      <c r="AS39" s="93"/>
      <c r="AT39" s="55"/>
      <c r="AU39" s="9"/>
      <c r="AV39" s="9"/>
      <c r="AW39" s="9"/>
      <c r="AX39" s="9"/>
      <c r="AY39" s="55"/>
      <c r="AZ39" s="9"/>
      <c r="BA39" s="55"/>
      <c r="BB39" s="9"/>
      <c r="BC39" s="55"/>
      <c r="BD39" s="9"/>
      <c r="BE39" s="55"/>
      <c r="BF39" s="9"/>
      <c r="BG39" s="55"/>
    </row>
    <row r="40" spans="1:59">
      <c r="A40" t="s">
        <v>10</v>
      </c>
      <c r="B40" s="36" t="s">
        <v>97</v>
      </c>
      <c r="C40" s="39">
        <v>19</v>
      </c>
      <c r="D40" s="89">
        <v>2</v>
      </c>
      <c r="E40" s="90">
        <v>3</v>
      </c>
      <c r="F40" s="41">
        <v>2</v>
      </c>
      <c r="G40" s="90">
        <v>1</v>
      </c>
      <c r="H40" s="90">
        <v>0</v>
      </c>
      <c r="I40" s="90">
        <v>19</v>
      </c>
      <c r="J40" s="41">
        <v>2</v>
      </c>
      <c r="K40" s="41">
        <v>1</v>
      </c>
      <c r="L40" s="113">
        <v>0</v>
      </c>
      <c r="M40" s="40">
        <v>7</v>
      </c>
      <c r="N40" s="113">
        <v>12</v>
      </c>
      <c r="O40" s="89">
        <v>19</v>
      </c>
      <c r="P40" s="42">
        <v>0</v>
      </c>
      <c r="Q40" s="40">
        <v>15</v>
      </c>
      <c r="R40" s="41">
        <v>3</v>
      </c>
      <c r="S40" s="42">
        <v>1</v>
      </c>
      <c r="T40" s="40">
        <v>7</v>
      </c>
      <c r="U40" s="41">
        <v>6</v>
      </c>
      <c r="V40" s="42">
        <v>6</v>
      </c>
      <c r="W40" s="40">
        <v>14</v>
      </c>
      <c r="X40" s="90">
        <v>3</v>
      </c>
      <c r="Y40" s="90">
        <v>2</v>
      </c>
      <c r="Z40" s="113">
        <v>0</v>
      </c>
      <c r="AA40" s="40">
        <v>18</v>
      </c>
      <c r="AB40" s="113">
        <v>1</v>
      </c>
      <c r="AC40" s="39">
        <v>19</v>
      </c>
      <c r="AD40" s="89">
        <v>2</v>
      </c>
      <c r="AE40" s="41">
        <v>7</v>
      </c>
      <c r="AF40" s="42">
        <v>10</v>
      </c>
      <c r="AG40" s="89">
        <v>2</v>
      </c>
      <c r="AH40" s="90">
        <v>3</v>
      </c>
      <c r="AI40" s="42">
        <v>14</v>
      </c>
      <c r="AJ40" s="40">
        <v>15</v>
      </c>
      <c r="AK40" s="90">
        <v>3</v>
      </c>
      <c r="AL40" s="113">
        <v>1</v>
      </c>
      <c r="AM40" s="40">
        <v>13</v>
      </c>
      <c r="AN40" s="90">
        <v>5</v>
      </c>
      <c r="AO40" s="113">
        <v>1</v>
      </c>
      <c r="AP40" s="89">
        <v>5</v>
      </c>
      <c r="AQ40" s="42">
        <v>13</v>
      </c>
      <c r="AR40" s="40">
        <v>14</v>
      </c>
      <c r="AS40" s="90">
        <v>3</v>
      </c>
      <c r="AT40" s="42">
        <v>2</v>
      </c>
      <c r="AU40" s="40">
        <v>12</v>
      </c>
      <c r="AV40" s="41">
        <v>0</v>
      </c>
      <c r="AW40" s="41">
        <v>12</v>
      </c>
      <c r="AX40" s="41">
        <v>14</v>
      </c>
      <c r="AY40" s="42">
        <v>5</v>
      </c>
      <c r="AZ40" s="40">
        <v>5</v>
      </c>
      <c r="BA40" s="42">
        <v>14</v>
      </c>
      <c r="BB40" s="40">
        <v>15</v>
      </c>
      <c r="BC40" s="42">
        <v>4</v>
      </c>
      <c r="BD40" s="40">
        <v>19</v>
      </c>
      <c r="BE40" s="42">
        <v>0</v>
      </c>
      <c r="BF40" s="40">
        <v>1</v>
      </c>
      <c r="BG40" s="42">
        <v>18</v>
      </c>
    </row>
    <row r="41" spans="1:59">
      <c r="A41" t="s">
        <v>12</v>
      </c>
      <c r="B41" s="36"/>
      <c r="C41" s="51">
        <v>0.152</v>
      </c>
      <c r="D41" s="88">
        <v>7.69230769230769E-2</v>
      </c>
      <c r="E41" s="88">
        <v>0.1875</v>
      </c>
      <c r="F41" s="7">
        <v>6.4516129032258104E-2</v>
      </c>
      <c r="G41" s="88">
        <v>4.5454545454545497E-2</v>
      </c>
      <c r="H41" s="88">
        <v>0</v>
      </c>
      <c r="I41" s="88">
        <v>1</v>
      </c>
      <c r="J41" s="7">
        <v>5.8823529411764698E-2</v>
      </c>
      <c r="K41" s="7">
        <v>3.2258064516128997E-2</v>
      </c>
      <c r="L41" s="117">
        <v>0</v>
      </c>
      <c r="M41" s="7">
        <v>6.3636363636363602E-2</v>
      </c>
      <c r="N41" s="117">
        <v>0.8</v>
      </c>
      <c r="O41" s="88">
        <v>0.67857142857142905</v>
      </c>
      <c r="P41" s="52">
        <v>0</v>
      </c>
      <c r="Q41" s="7">
        <v>0.319148936170213</v>
      </c>
      <c r="R41" s="7">
        <v>8.8235294117647106E-2</v>
      </c>
      <c r="S41" s="52">
        <v>3.125E-2</v>
      </c>
      <c r="T41" s="7">
        <v>0.125</v>
      </c>
      <c r="U41" s="7">
        <v>0.2</v>
      </c>
      <c r="V41" s="52">
        <v>0.17142857142857101</v>
      </c>
      <c r="W41" s="7">
        <v>0.30434782608695699</v>
      </c>
      <c r="X41" s="88">
        <v>0.115384615384615</v>
      </c>
      <c r="Y41" s="88">
        <v>7.69230769230769E-2</v>
      </c>
      <c r="Z41" s="117">
        <v>0</v>
      </c>
      <c r="AA41" s="7">
        <v>0.18181818181818199</v>
      </c>
      <c r="AB41" s="117">
        <v>4.7619047619047603E-2</v>
      </c>
      <c r="AC41" s="51">
        <v>0.17431192660550501</v>
      </c>
      <c r="AD41" s="88">
        <v>9.5238095238095205E-2</v>
      </c>
      <c r="AE41" s="7">
        <v>0.162790697674419</v>
      </c>
      <c r="AF41" s="52">
        <v>0.22222222222222199</v>
      </c>
      <c r="AG41" s="88">
        <v>0.08</v>
      </c>
      <c r="AH41" s="88">
        <v>0.11111111111111099</v>
      </c>
      <c r="AI41" s="52">
        <v>0.24561403508771901</v>
      </c>
      <c r="AJ41" s="7">
        <v>0.15</v>
      </c>
      <c r="AK41" s="88">
        <v>0.27272727272727298</v>
      </c>
      <c r="AL41" s="117">
        <v>7.1428571428571397E-2</v>
      </c>
      <c r="AM41" s="7">
        <v>0.236363636363636</v>
      </c>
      <c r="AN41" s="88">
        <v>0.18518518518518501</v>
      </c>
      <c r="AO41" s="117">
        <v>3.7037037037037E-2</v>
      </c>
      <c r="AP41" s="88">
        <v>0.2</v>
      </c>
      <c r="AQ41" s="52">
        <v>0.17567567567567599</v>
      </c>
      <c r="AR41" s="7">
        <v>0.31818181818181801</v>
      </c>
      <c r="AS41" s="88">
        <v>0.13636363636363599</v>
      </c>
      <c r="AT41" s="52">
        <v>3.3898305084745797E-2</v>
      </c>
      <c r="AU41" s="7">
        <v>0.14285714285714299</v>
      </c>
      <c r="AV41" s="7">
        <v>0</v>
      </c>
      <c r="AW41" s="7">
        <v>0.18181818181818199</v>
      </c>
      <c r="AX41" s="7">
        <v>0.14736842105263201</v>
      </c>
      <c r="AY41" s="52">
        <v>0.16666666666666699</v>
      </c>
      <c r="AZ41" s="7">
        <v>0.125</v>
      </c>
      <c r="BA41" s="52">
        <v>0.16470588235294101</v>
      </c>
      <c r="BB41" s="7">
        <v>0.234375</v>
      </c>
      <c r="BC41" s="52">
        <v>7.54716981132076E-2</v>
      </c>
      <c r="BD41" s="7">
        <v>0.31666666666666698</v>
      </c>
      <c r="BE41" s="52">
        <v>0</v>
      </c>
      <c r="BF41" s="7">
        <v>1.63934426229508E-2</v>
      </c>
      <c r="BG41" s="52">
        <v>0.28125</v>
      </c>
    </row>
    <row r="42" spans="1:59">
      <c r="A42" t="s">
        <v>13</v>
      </c>
      <c r="B42" s="53"/>
      <c r="C42" s="54"/>
      <c r="D42" s="93"/>
      <c r="E42" s="93"/>
      <c r="F42" s="9"/>
      <c r="G42" s="93"/>
      <c r="H42" s="93"/>
      <c r="I42" s="93"/>
      <c r="J42" s="9"/>
      <c r="K42" s="9"/>
      <c r="L42" s="118"/>
      <c r="M42" s="9"/>
      <c r="N42" s="118"/>
      <c r="O42" s="93"/>
      <c r="P42" s="55"/>
      <c r="Q42" s="9"/>
      <c r="R42" s="9"/>
      <c r="S42" s="55"/>
      <c r="T42" s="9"/>
      <c r="U42" s="9"/>
      <c r="V42" s="55"/>
      <c r="W42" s="9"/>
      <c r="X42" s="93"/>
      <c r="Y42" s="93"/>
      <c r="Z42" s="118"/>
      <c r="AA42" s="9"/>
      <c r="AB42" s="118"/>
      <c r="AC42" s="54"/>
      <c r="AD42" s="93"/>
      <c r="AE42" s="9"/>
      <c r="AF42" s="55"/>
      <c r="AG42" s="93"/>
      <c r="AH42" s="93"/>
      <c r="AI42" s="55"/>
      <c r="AJ42" s="9"/>
      <c r="AK42" s="93"/>
      <c r="AL42" s="118"/>
      <c r="AM42" s="9"/>
      <c r="AN42" s="93"/>
      <c r="AO42" s="118"/>
      <c r="AP42" s="93"/>
      <c r="AQ42" s="55"/>
      <c r="AR42" s="9"/>
      <c r="AS42" s="93"/>
      <c r="AT42" s="55"/>
      <c r="AU42" s="9"/>
      <c r="AV42" s="9"/>
      <c r="AW42" s="9"/>
      <c r="AX42" s="9"/>
      <c r="AY42" s="55"/>
      <c r="AZ42" s="9"/>
      <c r="BA42" s="55"/>
      <c r="BB42" s="9"/>
      <c r="BC42" s="55"/>
      <c r="BD42" s="9"/>
      <c r="BE42" s="55"/>
      <c r="BF42" s="9"/>
      <c r="BG42" s="55"/>
    </row>
    <row r="43" spans="1:59">
      <c r="A43" t="s">
        <v>10</v>
      </c>
      <c r="B43" s="36" t="s">
        <v>98</v>
      </c>
      <c r="C43" s="39">
        <v>16</v>
      </c>
      <c r="D43" s="89">
        <v>6</v>
      </c>
      <c r="E43" s="90">
        <v>16</v>
      </c>
      <c r="F43" s="41">
        <v>6</v>
      </c>
      <c r="G43" s="90">
        <v>4</v>
      </c>
      <c r="H43" s="90">
        <v>0</v>
      </c>
      <c r="I43" s="90">
        <v>3</v>
      </c>
      <c r="J43" s="41">
        <v>2</v>
      </c>
      <c r="K43" s="41">
        <v>1</v>
      </c>
      <c r="L43" s="113">
        <v>1</v>
      </c>
      <c r="M43" s="40">
        <v>14</v>
      </c>
      <c r="N43" s="113">
        <v>2</v>
      </c>
      <c r="O43" s="89">
        <v>4</v>
      </c>
      <c r="P43" s="42">
        <v>12</v>
      </c>
      <c r="Q43" s="40">
        <v>4</v>
      </c>
      <c r="R43" s="41">
        <v>5</v>
      </c>
      <c r="S43" s="42">
        <v>6</v>
      </c>
      <c r="T43" s="40">
        <v>4</v>
      </c>
      <c r="U43" s="41">
        <v>3</v>
      </c>
      <c r="V43" s="42">
        <v>9</v>
      </c>
      <c r="W43" s="40">
        <v>3</v>
      </c>
      <c r="X43" s="90">
        <v>5</v>
      </c>
      <c r="Y43" s="90">
        <v>5</v>
      </c>
      <c r="Z43" s="113">
        <v>3</v>
      </c>
      <c r="AA43" s="40">
        <v>13</v>
      </c>
      <c r="AB43" s="113">
        <v>2</v>
      </c>
      <c r="AC43" s="39">
        <v>11</v>
      </c>
      <c r="AD43" s="89">
        <v>1</v>
      </c>
      <c r="AE43" s="41">
        <v>2</v>
      </c>
      <c r="AF43" s="42">
        <v>8</v>
      </c>
      <c r="AG43" s="89">
        <v>1</v>
      </c>
      <c r="AH43" s="90">
        <v>3</v>
      </c>
      <c r="AI43" s="42">
        <v>7</v>
      </c>
      <c r="AJ43" s="40">
        <v>15</v>
      </c>
      <c r="AK43" s="90">
        <v>0</v>
      </c>
      <c r="AL43" s="113">
        <v>1</v>
      </c>
      <c r="AM43" s="40">
        <v>7</v>
      </c>
      <c r="AN43" s="90">
        <v>0</v>
      </c>
      <c r="AO43" s="113">
        <v>4</v>
      </c>
      <c r="AP43" s="89">
        <v>1</v>
      </c>
      <c r="AQ43" s="42">
        <v>10</v>
      </c>
      <c r="AR43" s="40">
        <v>7</v>
      </c>
      <c r="AS43" s="90">
        <v>1</v>
      </c>
      <c r="AT43" s="42">
        <v>8</v>
      </c>
      <c r="AU43" s="40">
        <v>13</v>
      </c>
      <c r="AV43" s="41">
        <v>8</v>
      </c>
      <c r="AW43" s="41">
        <v>10</v>
      </c>
      <c r="AX43" s="41">
        <v>16</v>
      </c>
      <c r="AY43" s="42">
        <v>0</v>
      </c>
      <c r="AZ43" s="40">
        <v>5</v>
      </c>
      <c r="BA43" s="42">
        <v>11</v>
      </c>
      <c r="BB43" s="40">
        <v>11</v>
      </c>
      <c r="BC43" s="42">
        <v>4</v>
      </c>
      <c r="BD43" s="40">
        <v>7</v>
      </c>
      <c r="BE43" s="42">
        <v>9</v>
      </c>
      <c r="BF43" s="40">
        <v>8</v>
      </c>
      <c r="BG43" s="42">
        <v>8</v>
      </c>
    </row>
    <row r="44" spans="1:59">
      <c r="A44" t="s">
        <v>12</v>
      </c>
      <c r="B44" s="36"/>
      <c r="C44" s="51">
        <v>0.128</v>
      </c>
      <c r="D44" s="88">
        <v>0.230769230769231</v>
      </c>
      <c r="E44" s="88">
        <v>1</v>
      </c>
      <c r="F44" s="7">
        <v>0.19354838709677399</v>
      </c>
      <c r="G44" s="88">
        <v>0.18181818181818199</v>
      </c>
      <c r="H44" s="88">
        <v>0</v>
      </c>
      <c r="I44" s="88">
        <v>0.157894736842105</v>
      </c>
      <c r="J44" s="7">
        <v>5.8823529411764698E-2</v>
      </c>
      <c r="K44" s="7">
        <v>3.2258064516128997E-2</v>
      </c>
      <c r="L44" s="117">
        <v>6.25E-2</v>
      </c>
      <c r="M44" s="7">
        <v>0.12727272727272701</v>
      </c>
      <c r="N44" s="117">
        <v>0.133333333333333</v>
      </c>
      <c r="O44" s="88">
        <v>0.14285714285714299</v>
      </c>
      <c r="P44" s="52">
        <v>0.12631578947368399</v>
      </c>
      <c r="Q44" s="7">
        <v>8.5106382978723402E-2</v>
      </c>
      <c r="R44" s="7">
        <v>0.14705882352941199</v>
      </c>
      <c r="S44" s="52">
        <v>0.1875</v>
      </c>
      <c r="T44" s="7">
        <v>7.1428571428571397E-2</v>
      </c>
      <c r="U44" s="7">
        <v>0.1</v>
      </c>
      <c r="V44" s="52">
        <v>0.25714285714285701</v>
      </c>
      <c r="W44" s="7">
        <v>6.5217391304347797E-2</v>
      </c>
      <c r="X44" s="88">
        <v>0.19230769230769201</v>
      </c>
      <c r="Y44" s="88">
        <v>0.19230769230769201</v>
      </c>
      <c r="Z44" s="117">
        <v>0.11111111111111099</v>
      </c>
      <c r="AA44" s="7">
        <v>0.13131313131313099</v>
      </c>
      <c r="AB44" s="117">
        <v>9.5238095238095205E-2</v>
      </c>
      <c r="AC44" s="51">
        <v>0.100917431192661</v>
      </c>
      <c r="AD44" s="88">
        <v>4.7619047619047603E-2</v>
      </c>
      <c r="AE44" s="7">
        <v>4.6511627906976702E-2</v>
      </c>
      <c r="AF44" s="52">
        <v>0.17777777777777801</v>
      </c>
      <c r="AG44" s="88">
        <v>0.04</v>
      </c>
      <c r="AH44" s="88">
        <v>0.11111111111111099</v>
      </c>
      <c r="AI44" s="52">
        <v>0.12280701754386</v>
      </c>
      <c r="AJ44" s="7">
        <v>0.15</v>
      </c>
      <c r="AK44" s="88">
        <v>0</v>
      </c>
      <c r="AL44" s="117">
        <v>7.1428571428571397E-2</v>
      </c>
      <c r="AM44" s="7">
        <v>0.12727272727272701</v>
      </c>
      <c r="AN44" s="88">
        <v>0</v>
      </c>
      <c r="AO44" s="117">
        <v>0.148148148148148</v>
      </c>
      <c r="AP44" s="88">
        <v>0.04</v>
      </c>
      <c r="AQ44" s="52">
        <v>0.135135135135135</v>
      </c>
      <c r="AR44" s="7">
        <v>0.15909090909090901</v>
      </c>
      <c r="AS44" s="88">
        <v>4.5454545454545497E-2</v>
      </c>
      <c r="AT44" s="52">
        <v>0.13559322033898299</v>
      </c>
      <c r="AU44" s="7">
        <v>0.15476190476190499</v>
      </c>
      <c r="AV44" s="7">
        <v>0.2</v>
      </c>
      <c r="AW44" s="7">
        <v>0.15151515151515199</v>
      </c>
      <c r="AX44" s="7">
        <v>0.168421052631579</v>
      </c>
      <c r="AY44" s="52">
        <v>0</v>
      </c>
      <c r="AZ44" s="7">
        <v>0.125</v>
      </c>
      <c r="BA44" s="52">
        <v>0.129411764705882</v>
      </c>
      <c r="BB44" s="7">
        <v>0.171875</v>
      </c>
      <c r="BC44" s="52">
        <v>7.54716981132076E-2</v>
      </c>
      <c r="BD44" s="7">
        <v>0.116666666666667</v>
      </c>
      <c r="BE44" s="52">
        <v>0.138461538461538</v>
      </c>
      <c r="BF44" s="7">
        <v>0.13114754098360701</v>
      </c>
      <c r="BG44" s="52">
        <v>0.125</v>
      </c>
    </row>
    <row r="45" spans="1:59">
      <c r="A45" t="s">
        <v>13</v>
      </c>
      <c r="B45" s="53"/>
      <c r="C45" s="54"/>
      <c r="D45" s="93"/>
      <c r="E45" s="93"/>
      <c r="F45" s="9"/>
      <c r="G45" s="93"/>
      <c r="H45" s="93"/>
      <c r="I45" s="93"/>
      <c r="J45" s="9"/>
      <c r="K45" s="9"/>
      <c r="L45" s="118"/>
      <c r="M45" s="9"/>
      <c r="N45" s="118"/>
      <c r="O45" s="93"/>
      <c r="P45" s="55"/>
      <c r="Q45" s="9"/>
      <c r="R45" s="9"/>
      <c r="S45" s="55"/>
      <c r="T45" s="9"/>
      <c r="U45" s="9"/>
      <c r="V45" s="55"/>
      <c r="W45" s="9"/>
      <c r="X45" s="93"/>
      <c r="Y45" s="93"/>
      <c r="Z45" s="118"/>
      <c r="AA45" s="9"/>
      <c r="AB45" s="118"/>
      <c r="AC45" s="54"/>
      <c r="AD45" s="93"/>
      <c r="AE45" s="9"/>
      <c r="AF45" s="55"/>
      <c r="AG45" s="93"/>
      <c r="AH45" s="93"/>
      <c r="AI45" s="55"/>
      <c r="AJ45" s="9"/>
      <c r="AK45" s="93"/>
      <c r="AL45" s="118"/>
      <c r="AM45" s="9"/>
      <c r="AN45" s="93"/>
      <c r="AO45" s="118"/>
      <c r="AP45" s="93"/>
      <c r="AQ45" s="55"/>
      <c r="AR45" s="9"/>
      <c r="AS45" s="93"/>
      <c r="AT45" s="55"/>
      <c r="AU45" s="9"/>
      <c r="AV45" s="9"/>
      <c r="AW45" s="9"/>
      <c r="AX45" s="9"/>
      <c r="AY45" s="55"/>
      <c r="BA45" s="56"/>
      <c r="BC45" s="56"/>
      <c r="BE45" s="56"/>
      <c r="BG45" s="56"/>
    </row>
    <row r="46" spans="1:59" ht="23.25">
      <c r="A46" t="s">
        <v>10</v>
      </c>
      <c r="B46" s="36" t="s">
        <v>99</v>
      </c>
      <c r="C46" s="39">
        <v>16</v>
      </c>
      <c r="D46" s="89">
        <v>2</v>
      </c>
      <c r="E46" s="90">
        <v>1</v>
      </c>
      <c r="F46" s="41">
        <v>6</v>
      </c>
      <c r="G46" s="90">
        <v>3</v>
      </c>
      <c r="H46" s="90">
        <v>0</v>
      </c>
      <c r="I46" s="90">
        <v>0</v>
      </c>
      <c r="J46" s="41">
        <v>9</v>
      </c>
      <c r="K46" s="41">
        <v>4</v>
      </c>
      <c r="L46" s="113">
        <v>16</v>
      </c>
      <c r="M46" s="40">
        <v>16</v>
      </c>
      <c r="N46" s="113">
        <v>0</v>
      </c>
      <c r="O46" s="89">
        <v>1</v>
      </c>
      <c r="P46" s="42">
        <v>14</v>
      </c>
      <c r="Q46" s="40">
        <v>7</v>
      </c>
      <c r="R46" s="41">
        <v>4</v>
      </c>
      <c r="S46" s="42">
        <v>2</v>
      </c>
      <c r="T46" s="40">
        <v>6</v>
      </c>
      <c r="U46" s="41">
        <v>3</v>
      </c>
      <c r="V46" s="42">
        <v>5</v>
      </c>
      <c r="W46" s="40">
        <v>6</v>
      </c>
      <c r="X46" s="90">
        <v>5</v>
      </c>
      <c r="Y46" s="90">
        <v>1</v>
      </c>
      <c r="Z46" s="113">
        <v>4</v>
      </c>
      <c r="AA46" s="40">
        <v>8</v>
      </c>
      <c r="AB46" s="113">
        <v>7</v>
      </c>
      <c r="AC46" s="39">
        <v>13</v>
      </c>
      <c r="AD46" s="89">
        <v>3</v>
      </c>
      <c r="AE46" s="41">
        <v>6</v>
      </c>
      <c r="AF46" s="42">
        <v>4</v>
      </c>
      <c r="AG46" s="89">
        <v>5</v>
      </c>
      <c r="AH46" s="90">
        <v>2</v>
      </c>
      <c r="AI46" s="42">
        <v>6</v>
      </c>
      <c r="AJ46" s="40">
        <v>14</v>
      </c>
      <c r="AK46" s="90">
        <v>1</v>
      </c>
      <c r="AL46" s="113">
        <v>1</v>
      </c>
      <c r="AM46" s="40">
        <v>4</v>
      </c>
      <c r="AN46" s="90">
        <v>5</v>
      </c>
      <c r="AO46" s="113">
        <v>4</v>
      </c>
      <c r="AP46" s="89">
        <v>4</v>
      </c>
      <c r="AQ46" s="42">
        <v>6</v>
      </c>
      <c r="AR46" s="40">
        <v>5</v>
      </c>
      <c r="AS46" s="90">
        <v>4</v>
      </c>
      <c r="AT46" s="42">
        <v>7</v>
      </c>
      <c r="AU46" s="40">
        <v>12</v>
      </c>
      <c r="AV46" s="41">
        <v>9</v>
      </c>
      <c r="AW46" s="41">
        <v>9</v>
      </c>
      <c r="AX46" s="41">
        <v>12</v>
      </c>
      <c r="AY46" s="42">
        <v>4</v>
      </c>
      <c r="AZ46" s="40">
        <v>5</v>
      </c>
      <c r="BA46" s="42">
        <v>11</v>
      </c>
      <c r="BB46" s="40">
        <v>8</v>
      </c>
      <c r="BC46" s="42">
        <v>7</v>
      </c>
      <c r="BD46" s="40">
        <v>6</v>
      </c>
      <c r="BE46" s="42">
        <v>10</v>
      </c>
      <c r="BF46" s="40">
        <v>12</v>
      </c>
      <c r="BG46" s="42">
        <v>4</v>
      </c>
    </row>
    <row r="47" spans="1:59">
      <c r="A47" t="s">
        <v>12</v>
      </c>
      <c r="B47" s="36"/>
      <c r="C47" s="51">
        <v>0.128</v>
      </c>
      <c r="D47" s="88">
        <v>7.69230769230769E-2</v>
      </c>
      <c r="E47" s="88">
        <v>6.25E-2</v>
      </c>
      <c r="F47" s="7">
        <v>0.19354838709677399</v>
      </c>
      <c r="G47" s="88">
        <v>0.13636363636363599</v>
      </c>
      <c r="H47" s="88">
        <v>0</v>
      </c>
      <c r="I47" s="88">
        <v>0</v>
      </c>
      <c r="J47" s="7">
        <v>0.26470588235294101</v>
      </c>
      <c r="K47" s="7">
        <v>0.12903225806451599</v>
      </c>
      <c r="L47" s="117">
        <v>1</v>
      </c>
      <c r="M47" s="7">
        <v>0.145454545454545</v>
      </c>
      <c r="N47" s="117">
        <v>0</v>
      </c>
      <c r="O47" s="88">
        <v>3.5714285714285698E-2</v>
      </c>
      <c r="P47" s="52">
        <v>0.14736842105263201</v>
      </c>
      <c r="Q47" s="7">
        <v>0.14893617021276601</v>
      </c>
      <c r="R47" s="7">
        <v>0.11764705882352899</v>
      </c>
      <c r="S47" s="52">
        <v>6.25E-2</v>
      </c>
      <c r="T47" s="7">
        <v>0.107142857142857</v>
      </c>
      <c r="U47" s="7">
        <v>0.1</v>
      </c>
      <c r="V47" s="52">
        <v>0.14285714285714299</v>
      </c>
      <c r="W47" s="7">
        <v>0.13043478260869601</v>
      </c>
      <c r="X47" s="88">
        <v>0.19230769230769201</v>
      </c>
      <c r="Y47" s="88">
        <v>3.8461538461538498E-2</v>
      </c>
      <c r="Z47" s="117">
        <v>0.148148148148148</v>
      </c>
      <c r="AA47" s="7">
        <v>8.0808080808080801E-2</v>
      </c>
      <c r="AB47" s="117">
        <v>0.33333333333333298</v>
      </c>
      <c r="AC47" s="51">
        <v>0.119266055045872</v>
      </c>
      <c r="AD47" s="88">
        <v>0.14285714285714299</v>
      </c>
      <c r="AE47" s="7">
        <v>0.13953488372093001</v>
      </c>
      <c r="AF47" s="52">
        <v>8.8888888888888906E-2</v>
      </c>
      <c r="AG47" s="88">
        <v>0.2</v>
      </c>
      <c r="AH47" s="88">
        <v>7.4074074074074098E-2</v>
      </c>
      <c r="AI47" s="52">
        <v>0.105263157894737</v>
      </c>
      <c r="AJ47" s="7">
        <v>0.14000000000000001</v>
      </c>
      <c r="AK47" s="88">
        <v>9.0909090909090898E-2</v>
      </c>
      <c r="AL47" s="117">
        <v>7.1428571428571397E-2</v>
      </c>
      <c r="AM47" s="7">
        <v>7.2727272727272696E-2</v>
      </c>
      <c r="AN47" s="88">
        <v>0.18518518518518501</v>
      </c>
      <c r="AO47" s="117">
        <v>0.148148148148148</v>
      </c>
      <c r="AP47" s="88">
        <v>0.16</v>
      </c>
      <c r="AQ47" s="52">
        <v>8.1081081081081099E-2</v>
      </c>
      <c r="AR47" s="7">
        <v>0.11363636363636399</v>
      </c>
      <c r="AS47" s="88">
        <v>0.18181818181818199</v>
      </c>
      <c r="AT47" s="52">
        <v>0.11864406779661001</v>
      </c>
      <c r="AU47" s="7">
        <v>0.14285714285714299</v>
      </c>
      <c r="AV47" s="7">
        <v>0.22500000000000001</v>
      </c>
      <c r="AW47" s="7">
        <v>0.13636363636363599</v>
      </c>
      <c r="AX47" s="7">
        <v>0.12631578947368399</v>
      </c>
      <c r="AY47" s="52">
        <v>0.133333333333333</v>
      </c>
      <c r="AZ47" s="7">
        <v>0.125</v>
      </c>
      <c r="BA47" s="52">
        <v>0.129411764705882</v>
      </c>
      <c r="BB47" s="7">
        <v>0.125</v>
      </c>
      <c r="BC47" s="52">
        <v>0.13207547169811301</v>
      </c>
      <c r="BD47" s="7">
        <v>0.1</v>
      </c>
      <c r="BE47" s="52">
        <v>0.15384615384615399</v>
      </c>
      <c r="BF47" s="7">
        <v>0.19672131147541</v>
      </c>
      <c r="BG47" s="52">
        <v>6.25E-2</v>
      </c>
    </row>
    <row r="48" spans="1:59">
      <c r="A48" t="s">
        <v>13</v>
      </c>
      <c r="B48" s="53"/>
      <c r="C48" s="54"/>
      <c r="D48" s="93"/>
      <c r="E48" s="93"/>
      <c r="F48" s="9"/>
      <c r="G48" s="93"/>
      <c r="H48" s="93"/>
      <c r="I48" s="93"/>
      <c r="J48" s="9"/>
      <c r="K48" s="9"/>
      <c r="L48" s="118"/>
      <c r="M48" s="9"/>
      <c r="N48" s="118"/>
      <c r="O48" s="93"/>
      <c r="P48" s="55"/>
      <c r="Q48" s="9"/>
      <c r="R48" s="9"/>
      <c r="S48" s="55"/>
      <c r="T48" s="9"/>
      <c r="U48" s="9"/>
      <c r="V48" s="55"/>
      <c r="W48" s="9"/>
      <c r="X48" s="93"/>
      <c r="Y48" s="93"/>
      <c r="Z48" s="118"/>
      <c r="AA48" s="9"/>
      <c r="AB48" s="118"/>
      <c r="AC48" s="54"/>
      <c r="AD48" s="93"/>
      <c r="AE48" s="9"/>
      <c r="AF48" s="55"/>
      <c r="AG48" s="93"/>
      <c r="AH48" s="93"/>
      <c r="AI48" s="55"/>
      <c r="AJ48" s="9"/>
      <c r="AK48" s="93"/>
      <c r="AL48" s="118"/>
      <c r="AM48" s="9"/>
      <c r="AN48" s="93"/>
      <c r="AO48" s="118"/>
      <c r="AP48" s="93"/>
      <c r="AQ48" s="55"/>
      <c r="AR48" s="9"/>
      <c r="AS48" s="93"/>
      <c r="AT48" s="55"/>
      <c r="AU48" s="9"/>
      <c r="AV48" s="9"/>
      <c r="AW48" s="9"/>
      <c r="AX48" s="9"/>
      <c r="AY48" s="55"/>
      <c r="AZ48" s="9"/>
      <c r="BA48" s="55"/>
      <c r="BB48" s="9"/>
      <c r="BC48" s="55"/>
      <c r="BD48" s="9"/>
      <c r="BE48" s="55"/>
      <c r="BF48" s="9"/>
      <c r="BG48" s="55"/>
    </row>
    <row r="49" spans="1:59">
      <c r="A49" t="s">
        <v>10</v>
      </c>
      <c r="B49" s="36" t="s">
        <v>100</v>
      </c>
      <c r="C49" s="39">
        <v>12</v>
      </c>
      <c r="D49" s="89">
        <v>1</v>
      </c>
      <c r="E49" s="90">
        <v>0</v>
      </c>
      <c r="F49" s="41">
        <v>1</v>
      </c>
      <c r="G49" s="90">
        <v>1</v>
      </c>
      <c r="H49" s="90">
        <v>12</v>
      </c>
      <c r="I49" s="90">
        <v>0</v>
      </c>
      <c r="J49" s="41">
        <v>0</v>
      </c>
      <c r="K49" s="41">
        <v>0</v>
      </c>
      <c r="L49" s="113">
        <v>0</v>
      </c>
      <c r="M49" s="40">
        <v>12</v>
      </c>
      <c r="N49" s="113">
        <v>0</v>
      </c>
      <c r="O49" s="89">
        <v>2</v>
      </c>
      <c r="P49" s="42">
        <v>10</v>
      </c>
      <c r="Q49" s="40">
        <v>3</v>
      </c>
      <c r="R49" s="41">
        <v>4</v>
      </c>
      <c r="S49" s="42">
        <v>4</v>
      </c>
      <c r="T49" s="40">
        <v>8</v>
      </c>
      <c r="U49" s="41">
        <v>2</v>
      </c>
      <c r="V49" s="42">
        <v>1</v>
      </c>
      <c r="W49" s="40">
        <v>5</v>
      </c>
      <c r="X49" s="90">
        <v>2</v>
      </c>
      <c r="Y49" s="90">
        <v>2</v>
      </c>
      <c r="Z49" s="113">
        <v>3</v>
      </c>
      <c r="AA49" s="40">
        <v>12</v>
      </c>
      <c r="AB49" s="113">
        <v>0</v>
      </c>
      <c r="AC49" s="39">
        <v>11</v>
      </c>
      <c r="AD49" s="89">
        <v>5</v>
      </c>
      <c r="AE49" s="41">
        <v>2</v>
      </c>
      <c r="AF49" s="42">
        <v>4</v>
      </c>
      <c r="AG49" s="89">
        <v>5</v>
      </c>
      <c r="AH49" s="90">
        <v>2</v>
      </c>
      <c r="AI49" s="42">
        <v>4</v>
      </c>
      <c r="AJ49" s="40">
        <v>11</v>
      </c>
      <c r="AK49" s="90">
        <v>0</v>
      </c>
      <c r="AL49" s="113">
        <v>1</v>
      </c>
      <c r="AM49" s="40">
        <v>7</v>
      </c>
      <c r="AN49" s="90">
        <v>2</v>
      </c>
      <c r="AO49" s="113">
        <v>2</v>
      </c>
      <c r="AP49" s="89">
        <v>3</v>
      </c>
      <c r="AQ49" s="42">
        <v>6</v>
      </c>
      <c r="AR49" s="40">
        <v>2</v>
      </c>
      <c r="AS49" s="90">
        <v>3</v>
      </c>
      <c r="AT49" s="42">
        <v>7</v>
      </c>
      <c r="AU49" s="40">
        <v>11</v>
      </c>
      <c r="AV49" s="41">
        <v>1</v>
      </c>
      <c r="AW49" s="41">
        <v>9</v>
      </c>
      <c r="AX49" s="41">
        <v>11</v>
      </c>
      <c r="AY49" s="42">
        <v>1</v>
      </c>
      <c r="AZ49" s="40">
        <v>5</v>
      </c>
      <c r="BA49" s="42">
        <v>7</v>
      </c>
      <c r="BB49" s="40">
        <v>10</v>
      </c>
      <c r="BC49" s="42">
        <v>2</v>
      </c>
      <c r="BD49" s="40">
        <v>6</v>
      </c>
      <c r="BE49" s="42">
        <v>6</v>
      </c>
      <c r="BF49" s="40">
        <v>1</v>
      </c>
      <c r="BG49" s="42">
        <v>11</v>
      </c>
    </row>
    <row r="50" spans="1:59">
      <c r="A50" t="s">
        <v>12</v>
      </c>
      <c r="B50" s="36"/>
      <c r="C50" s="51">
        <v>9.6000000000000002E-2</v>
      </c>
      <c r="D50" s="88">
        <v>3.8461538461538498E-2</v>
      </c>
      <c r="E50" s="88">
        <v>0</v>
      </c>
      <c r="F50" s="7">
        <v>3.2258064516128997E-2</v>
      </c>
      <c r="G50" s="88">
        <v>4.5454545454545497E-2</v>
      </c>
      <c r="H50" s="88">
        <v>1</v>
      </c>
      <c r="I50" s="88">
        <v>0</v>
      </c>
      <c r="J50" s="7">
        <v>0</v>
      </c>
      <c r="K50" s="7">
        <v>0</v>
      </c>
      <c r="L50" s="117">
        <v>0</v>
      </c>
      <c r="M50" s="7">
        <v>0.109090909090909</v>
      </c>
      <c r="N50" s="117">
        <v>0</v>
      </c>
      <c r="O50" s="88">
        <v>7.1428571428571397E-2</v>
      </c>
      <c r="P50" s="52">
        <v>0.105263157894737</v>
      </c>
      <c r="Q50" s="7">
        <v>6.3829787234042604E-2</v>
      </c>
      <c r="R50" s="7">
        <v>0.11764705882352899</v>
      </c>
      <c r="S50" s="52">
        <v>0.125</v>
      </c>
      <c r="T50" s="7">
        <v>0.14285714285714299</v>
      </c>
      <c r="U50" s="7">
        <v>6.6666666666666693E-2</v>
      </c>
      <c r="V50" s="52">
        <v>2.8571428571428598E-2</v>
      </c>
      <c r="W50" s="7">
        <v>0.108695652173913</v>
      </c>
      <c r="X50" s="88">
        <v>7.69230769230769E-2</v>
      </c>
      <c r="Y50" s="88">
        <v>7.69230769230769E-2</v>
      </c>
      <c r="Z50" s="117">
        <v>0.11111111111111099</v>
      </c>
      <c r="AA50" s="7">
        <v>0.12121212121212099</v>
      </c>
      <c r="AB50" s="117">
        <v>0</v>
      </c>
      <c r="AC50" s="51">
        <v>0.100917431192661</v>
      </c>
      <c r="AD50" s="88">
        <v>0.238095238095238</v>
      </c>
      <c r="AE50" s="7">
        <v>4.6511627906976702E-2</v>
      </c>
      <c r="AF50" s="52">
        <v>8.8888888888888906E-2</v>
      </c>
      <c r="AG50" s="88">
        <v>0.2</v>
      </c>
      <c r="AH50" s="88">
        <v>7.4074074074074098E-2</v>
      </c>
      <c r="AI50" s="52">
        <v>7.0175438596491196E-2</v>
      </c>
      <c r="AJ50" s="7">
        <v>0.11</v>
      </c>
      <c r="AK50" s="88">
        <v>0</v>
      </c>
      <c r="AL50" s="117">
        <v>7.1428571428571397E-2</v>
      </c>
      <c r="AM50" s="7">
        <v>0.12727272727272701</v>
      </c>
      <c r="AN50" s="88">
        <v>7.4074074074074098E-2</v>
      </c>
      <c r="AO50" s="117">
        <v>7.4074074074074098E-2</v>
      </c>
      <c r="AP50" s="88">
        <v>0.12</v>
      </c>
      <c r="AQ50" s="52">
        <v>8.1081081081081099E-2</v>
      </c>
      <c r="AR50" s="7">
        <v>4.5454545454545497E-2</v>
      </c>
      <c r="AS50" s="88">
        <v>0.13636363636363599</v>
      </c>
      <c r="AT50" s="52">
        <v>0.11864406779661001</v>
      </c>
      <c r="AU50" s="7">
        <v>0.13095238095238099</v>
      </c>
      <c r="AV50" s="7">
        <v>2.5000000000000001E-2</v>
      </c>
      <c r="AW50" s="7">
        <v>0.13636363636363599</v>
      </c>
      <c r="AX50" s="7">
        <v>0.115789473684211</v>
      </c>
      <c r="AY50" s="52">
        <v>3.3333333333333298E-2</v>
      </c>
      <c r="AZ50" s="7">
        <v>0.125</v>
      </c>
      <c r="BA50" s="52">
        <v>8.2352941176470601E-2</v>
      </c>
      <c r="BB50" s="7">
        <v>0.15625</v>
      </c>
      <c r="BC50" s="52">
        <v>3.77358490566038E-2</v>
      </c>
      <c r="BD50" s="7">
        <v>0.1</v>
      </c>
      <c r="BE50" s="52">
        <v>9.2307692307692299E-2</v>
      </c>
      <c r="BF50" s="7">
        <v>1.63934426229508E-2</v>
      </c>
      <c r="BG50" s="52">
        <v>0.171875</v>
      </c>
    </row>
    <row r="51" spans="1:59">
      <c r="A51" t="s">
        <v>13</v>
      </c>
      <c r="B51" s="53"/>
      <c r="C51" s="54"/>
      <c r="D51" s="93"/>
      <c r="E51" s="93"/>
      <c r="F51" s="9"/>
      <c r="G51" s="93"/>
      <c r="H51" s="93"/>
      <c r="I51" s="93"/>
      <c r="J51" s="9"/>
      <c r="K51" s="9"/>
      <c r="L51" s="118"/>
      <c r="M51" s="9"/>
      <c r="N51" s="118"/>
      <c r="O51" s="93"/>
      <c r="P51" s="55"/>
      <c r="Q51" s="9"/>
      <c r="R51" s="9"/>
      <c r="S51" s="55"/>
      <c r="T51" s="9"/>
      <c r="U51" s="9"/>
      <c r="V51" s="55"/>
      <c r="W51" s="9"/>
      <c r="X51" s="93"/>
      <c r="Y51" s="93"/>
      <c r="Z51" s="118"/>
      <c r="AA51" s="9"/>
      <c r="AB51" s="118"/>
      <c r="AC51" s="54"/>
      <c r="AD51" s="93"/>
      <c r="AE51" s="9"/>
      <c r="AF51" s="55"/>
      <c r="AG51" s="93"/>
      <c r="AH51" s="93"/>
      <c r="AI51" s="55"/>
      <c r="AJ51" s="9"/>
      <c r="AK51" s="93"/>
      <c r="AL51" s="118"/>
      <c r="AM51" s="9"/>
      <c r="AN51" s="93"/>
      <c r="AO51" s="118"/>
      <c r="AP51" s="93"/>
      <c r="AQ51" s="55"/>
      <c r="AR51" s="9"/>
      <c r="AS51" s="93"/>
      <c r="AT51" s="55"/>
      <c r="AU51" s="9"/>
      <c r="AV51" s="9"/>
      <c r="AW51" s="9"/>
      <c r="AX51" s="9"/>
      <c r="AY51" s="55"/>
      <c r="AZ51" s="9"/>
      <c r="BA51" s="55"/>
      <c r="BB51" s="9"/>
      <c r="BC51" s="55"/>
      <c r="BD51" s="9"/>
      <c r="BE51" s="55"/>
      <c r="BF51" s="9"/>
      <c r="BG51" s="55"/>
    </row>
    <row r="52" spans="1:59">
      <c r="A52" t="s">
        <v>10</v>
      </c>
      <c r="B52" s="36" t="s">
        <v>101</v>
      </c>
      <c r="C52" s="39">
        <v>8</v>
      </c>
      <c r="D52" s="89">
        <v>1</v>
      </c>
      <c r="E52" s="90">
        <v>1</v>
      </c>
      <c r="F52" s="41">
        <v>2</v>
      </c>
      <c r="G52" s="90">
        <v>0</v>
      </c>
      <c r="H52" s="90">
        <v>0</v>
      </c>
      <c r="I52" s="90">
        <v>0</v>
      </c>
      <c r="J52" s="41">
        <v>3</v>
      </c>
      <c r="K52" s="41">
        <v>5</v>
      </c>
      <c r="L52" s="113">
        <v>2</v>
      </c>
      <c r="M52" s="40">
        <v>8</v>
      </c>
      <c r="N52" s="113">
        <v>0</v>
      </c>
      <c r="O52" s="89">
        <v>1</v>
      </c>
      <c r="P52" s="42">
        <v>7</v>
      </c>
      <c r="Q52" s="40">
        <v>1</v>
      </c>
      <c r="R52" s="41">
        <v>2</v>
      </c>
      <c r="S52" s="42">
        <v>5</v>
      </c>
      <c r="T52" s="40">
        <v>5</v>
      </c>
      <c r="U52" s="41">
        <v>2</v>
      </c>
      <c r="V52" s="42">
        <v>1</v>
      </c>
      <c r="W52" s="40">
        <v>2</v>
      </c>
      <c r="X52" s="90">
        <v>0</v>
      </c>
      <c r="Y52" s="90">
        <v>2</v>
      </c>
      <c r="Z52" s="113">
        <v>4</v>
      </c>
      <c r="AA52" s="40">
        <v>4</v>
      </c>
      <c r="AB52" s="113">
        <v>3</v>
      </c>
      <c r="AC52" s="39">
        <v>7</v>
      </c>
      <c r="AD52" s="89">
        <v>1</v>
      </c>
      <c r="AE52" s="41">
        <v>3</v>
      </c>
      <c r="AF52" s="42">
        <v>3</v>
      </c>
      <c r="AG52" s="89">
        <v>2</v>
      </c>
      <c r="AH52" s="90">
        <v>1</v>
      </c>
      <c r="AI52" s="42">
        <v>4</v>
      </c>
      <c r="AJ52" s="40">
        <v>8</v>
      </c>
      <c r="AK52" s="90">
        <v>0</v>
      </c>
      <c r="AL52" s="113">
        <v>0</v>
      </c>
      <c r="AM52" s="40">
        <v>5</v>
      </c>
      <c r="AN52" s="90">
        <v>1</v>
      </c>
      <c r="AO52" s="113">
        <v>1</v>
      </c>
      <c r="AP52" s="89">
        <v>2</v>
      </c>
      <c r="AQ52" s="42">
        <v>4</v>
      </c>
      <c r="AR52" s="40">
        <v>2</v>
      </c>
      <c r="AS52" s="90">
        <v>1</v>
      </c>
      <c r="AT52" s="42">
        <v>5</v>
      </c>
      <c r="AU52" s="40">
        <v>6</v>
      </c>
      <c r="AV52" s="41">
        <v>4</v>
      </c>
      <c r="AW52" s="41">
        <v>6</v>
      </c>
      <c r="AX52" s="41">
        <v>7</v>
      </c>
      <c r="AY52" s="42">
        <v>1</v>
      </c>
      <c r="AZ52" s="40">
        <v>4</v>
      </c>
      <c r="BA52" s="42">
        <v>4</v>
      </c>
      <c r="BB52" s="40">
        <v>4</v>
      </c>
      <c r="BC52" s="42">
        <v>4</v>
      </c>
      <c r="BD52" s="40">
        <v>4</v>
      </c>
      <c r="BE52" s="42">
        <v>4</v>
      </c>
      <c r="BF52" s="40">
        <v>5</v>
      </c>
      <c r="BG52" s="42">
        <v>3</v>
      </c>
    </row>
    <row r="53" spans="1:59">
      <c r="A53" t="s">
        <v>12</v>
      </c>
      <c r="B53" s="36"/>
      <c r="C53" s="51">
        <v>6.4000000000000001E-2</v>
      </c>
      <c r="D53" s="88">
        <v>3.8461538461538498E-2</v>
      </c>
      <c r="E53" s="88">
        <v>6.25E-2</v>
      </c>
      <c r="F53" s="7">
        <v>6.4516129032258104E-2</v>
      </c>
      <c r="G53" s="88">
        <v>0</v>
      </c>
      <c r="H53" s="88">
        <v>0</v>
      </c>
      <c r="I53" s="88">
        <v>0</v>
      </c>
      <c r="J53" s="7">
        <v>8.8235294117647106E-2</v>
      </c>
      <c r="K53" s="7">
        <v>0.16129032258064499</v>
      </c>
      <c r="L53" s="117">
        <v>0.125</v>
      </c>
      <c r="M53" s="7">
        <v>7.2727272727272696E-2</v>
      </c>
      <c r="N53" s="117">
        <v>0</v>
      </c>
      <c r="O53" s="88">
        <v>3.5714285714285698E-2</v>
      </c>
      <c r="P53" s="52">
        <v>7.3684210526315796E-2</v>
      </c>
      <c r="Q53" s="7">
        <v>2.1276595744680899E-2</v>
      </c>
      <c r="R53" s="7">
        <v>5.8823529411764698E-2</v>
      </c>
      <c r="S53" s="52">
        <v>0.15625</v>
      </c>
      <c r="T53" s="7">
        <v>8.9285714285714302E-2</v>
      </c>
      <c r="U53" s="7">
        <v>6.6666666666666693E-2</v>
      </c>
      <c r="V53" s="52">
        <v>2.8571428571428598E-2</v>
      </c>
      <c r="W53" s="7">
        <v>4.3478260869565202E-2</v>
      </c>
      <c r="X53" s="88">
        <v>0</v>
      </c>
      <c r="Y53" s="88">
        <v>7.69230769230769E-2</v>
      </c>
      <c r="Z53" s="117">
        <v>0.148148148148148</v>
      </c>
      <c r="AA53" s="7">
        <v>4.0404040404040401E-2</v>
      </c>
      <c r="AB53" s="117">
        <v>0.14285714285714299</v>
      </c>
      <c r="AC53" s="51">
        <v>6.4220183486238494E-2</v>
      </c>
      <c r="AD53" s="88">
        <v>4.7619047619047603E-2</v>
      </c>
      <c r="AE53" s="7">
        <v>6.9767441860465101E-2</v>
      </c>
      <c r="AF53" s="52">
        <v>6.6666666666666693E-2</v>
      </c>
      <c r="AG53" s="88">
        <v>0.08</v>
      </c>
      <c r="AH53" s="88">
        <v>3.7037037037037E-2</v>
      </c>
      <c r="AI53" s="52">
        <v>7.0175438596491196E-2</v>
      </c>
      <c r="AJ53" s="7">
        <v>0.08</v>
      </c>
      <c r="AK53" s="88">
        <v>0</v>
      </c>
      <c r="AL53" s="117">
        <v>0</v>
      </c>
      <c r="AM53" s="7">
        <v>9.0909090909090898E-2</v>
      </c>
      <c r="AN53" s="88">
        <v>3.7037037037037E-2</v>
      </c>
      <c r="AO53" s="117">
        <v>3.7037037037037E-2</v>
      </c>
      <c r="AP53" s="88">
        <v>0.08</v>
      </c>
      <c r="AQ53" s="52">
        <v>5.4054054054054099E-2</v>
      </c>
      <c r="AR53" s="7">
        <v>4.5454545454545497E-2</v>
      </c>
      <c r="AS53" s="88">
        <v>4.5454545454545497E-2</v>
      </c>
      <c r="AT53" s="52">
        <v>8.4745762711864403E-2</v>
      </c>
      <c r="AU53" s="7">
        <v>7.1428571428571397E-2</v>
      </c>
      <c r="AV53" s="7">
        <v>0.1</v>
      </c>
      <c r="AW53" s="7">
        <v>9.0909090909090898E-2</v>
      </c>
      <c r="AX53" s="7">
        <v>7.3684210526315796E-2</v>
      </c>
      <c r="AY53" s="52">
        <v>3.3333333333333298E-2</v>
      </c>
      <c r="AZ53" s="7">
        <v>0.1</v>
      </c>
      <c r="BA53" s="52">
        <v>4.7058823529411799E-2</v>
      </c>
      <c r="BB53" s="7">
        <v>6.25E-2</v>
      </c>
      <c r="BC53" s="52">
        <v>7.54716981132076E-2</v>
      </c>
      <c r="BD53" s="7">
        <v>6.6666666666666693E-2</v>
      </c>
      <c r="BE53" s="52">
        <v>6.15384615384615E-2</v>
      </c>
      <c r="BF53" s="7">
        <v>8.1967213114754106E-2</v>
      </c>
      <c r="BG53" s="52">
        <v>4.6875E-2</v>
      </c>
    </row>
    <row r="54" spans="1:59">
      <c r="A54" t="s">
        <v>13</v>
      </c>
      <c r="B54" s="53"/>
      <c r="C54" s="54"/>
      <c r="D54" s="93"/>
      <c r="E54" s="93"/>
      <c r="F54" s="9"/>
      <c r="G54" s="93"/>
      <c r="H54" s="93"/>
      <c r="I54" s="93"/>
      <c r="J54" s="9"/>
      <c r="K54" s="9"/>
      <c r="L54" s="118"/>
      <c r="M54" s="9"/>
      <c r="N54" s="118"/>
      <c r="O54" s="93"/>
      <c r="P54" s="55"/>
      <c r="Q54" s="9"/>
      <c r="R54" s="9"/>
      <c r="S54" s="55"/>
      <c r="T54" s="9"/>
      <c r="U54" s="9"/>
      <c r="V54" s="55"/>
      <c r="W54" s="9"/>
      <c r="X54" s="93"/>
      <c r="Y54" s="93"/>
      <c r="Z54" s="118"/>
      <c r="AA54" s="9"/>
      <c r="AB54" s="123"/>
      <c r="AC54" s="57"/>
      <c r="AF54" s="56"/>
      <c r="AI54" s="56"/>
      <c r="AL54" s="123"/>
      <c r="AO54" s="123"/>
      <c r="AQ54" s="56"/>
      <c r="AT54" s="56"/>
      <c r="AY54" s="56"/>
      <c r="BA54" s="56"/>
      <c r="BC54" s="56"/>
      <c r="BE54" s="56"/>
      <c r="BG54" s="56"/>
    </row>
    <row r="55" spans="1:59">
      <c r="A55" t="s">
        <v>10</v>
      </c>
      <c r="B55" s="36" t="s">
        <v>102</v>
      </c>
      <c r="C55" s="39">
        <v>8</v>
      </c>
      <c r="D55" s="89">
        <v>3</v>
      </c>
      <c r="E55" s="90">
        <v>6</v>
      </c>
      <c r="F55" s="41">
        <v>4</v>
      </c>
      <c r="G55" s="90">
        <v>2</v>
      </c>
      <c r="H55" s="90">
        <v>0</v>
      </c>
      <c r="I55" s="90">
        <v>1</v>
      </c>
      <c r="J55" s="41">
        <v>1</v>
      </c>
      <c r="K55" s="41">
        <v>1</v>
      </c>
      <c r="L55" s="113">
        <v>0</v>
      </c>
      <c r="M55" s="40">
        <v>8</v>
      </c>
      <c r="N55" s="113">
        <v>0</v>
      </c>
      <c r="O55" s="89">
        <v>1</v>
      </c>
      <c r="P55" s="42">
        <v>7</v>
      </c>
      <c r="Q55" s="40">
        <v>2</v>
      </c>
      <c r="R55" s="41">
        <v>2</v>
      </c>
      <c r="S55" s="42">
        <v>3</v>
      </c>
      <c r="T55" s="40">
        <v>4</v>
      </c>
      <c r="U55" s="41">
        <v>1</v>
      </c>
      <c r="V55" s="42">
        <v>3</v>
      </c>
      <c r="W55" s="40">
        <v>3</v>
      </c>
      <c r="X55" s="90">
        <v>1</v>
      </c>
      <c r="Y55" s="90">
        <v>2</v>
      </c>
      <c r="Z55" s="113">
        <v>2</v>
      </c>
      <c r="AA55" s="40">
        <v>7</v>
      </c>
      <c r="AB55" s="113">
        <v>0</v>
      </c>
      <c r="AC55" s="39">
        <v>7</v>
      </c>
      <c r="AD55" s="89">
        <v>1</v>
      </c>
      <c r="AE55" s="41">
        <v>1</v>
      </c>
      <c r="AF55" s="42">
        <v>5</v>
      </c>
      <c r="AG55" s="89">
        <v>1</v>
      </c>
      <c r="AH55" s="90">
        <v>1</v>
      </c>
      <c r="AI55" s="42">
        <v>5</v>
      </c>
      <c r="AJ55" s="40">
        <v>7</v>
      </c>
      <c r="AK55" s="90">
        <v>0</v>
      </c>
      <c r="AL55" s="113">
        <v>1</v>
      </c>
      <c r="AM55" s="40">
        <v>4</v>
      </c>
      <c r="AN55" s="90">
        <v>1</v>
      </c>
      <c r="AO55" s="113">
        <v>2</v>
      </c>
      <c r="AP55" s="89">
        <v>1</v>
      </c>
      <c r="AQ55" s="42">
        <v>6</v>
      </c>
      <c r="AR55" s="40">
        <v>4</v>
      </c>
      <c r="AS55" s="90">
        <v>0</v>
      </c>
      <c r="AT55" s="42">
        <v>4</v>
      </c>
      <c r="AU55" s="40">
        <v>7</v>
      </c>
      <c r="AV55" s="41">
        <v>4</v>
      </c>
      <c r="AW55" s="41">
        <v>4</v>
      </c>
      <c r="AX55" s="41">
        <v>7</v>
      </c>
      <c r="AY55" s="42">
        <v>1</v>
      </c>
      <c r="AZ55" s="40">
        <v>3</v>
      </c>
      <c r="BA55" s="42">
        <v>5</v>
      </c>
      <c r="BB55" s="40">
        <v>5</v>
      </c>
      <c r="BC55" s="42">
        <v>3</v>
      </c>
      <c r="BD55" s="40">
        <v>3</v>
      </c>
      <c r="BE55" s="42">
        <v>5</v>
      </c>
      <c r="BF55" s="40">
        <v>4</v>
      </c>
      <c r="BG55" s="42">
        <v>4</v>
      </c>
    </row>
    <row r="56" spans="1:59">
      <c r="A56" t="s">
        <v>12</v>
      </c>
      <c r="B56" s="36"/>
      <c r="C56" s="37">
        <v>6.4000000000000001E-2</v>
      </c>
      <c r="D56" s="88">
        <v>0.115384615384615</v>
      </c>
      <c r="E56" s="88">
        <v>0.375</v>
      </c>
      <c r="F56" s="7">
        <v>0.12903225806451599</v>
      </c>
      <c r="G56" s="88">
        <v>9.0909090909090898E-2</v>
      </c>
      <c r="H56" s="88">
        <v>0</v>
      </c>
      <c r="I56" s="88">
        <v>5.2631578947368397E-2</v>
      </c>
      <c r="J56" s="7">
        <v>2.9411764705882401E-2</v>
      </c>
      <c r="K56" s="7">
        <v>3.2258064516128997E-2</v>
      </c>
      <c r="L56" s="112">
        <v>0</v>
      </c>
      <c r="M56" s="7">
        <v>7.2727272727272696E-2</v>
      </c>
      <c r="N56" s="112">
        <v>0</v>
      </c>
      <c r="O56" s="88">
        <v>3.5714285714285698E-2</v>
      </c>
      <c r="P56" s="38">
        <v>7.3684210526315796E-2</v>
      </c>
      <c r="Q56" s="7">
        <v>4.2553191489361701E-2</v>
      </c>
      <c r="R56" s="7">
        <v>5.8823529411764698E-2</v>
      </c>
      <c r="S56" s="38">
        <v>9.375E-2</v>
      </c>
      <c r="T56" s="7">
        <v>7.1428571428571397E-2</v>
      </c>
      <c r="U56" s="7">
        <v>3.3333333333333298E-2</v>
      </c>
      <c r="V56" s="38">
        <v>8.5714285714285701E-2</v>
      </c>
      <c r="W56" s="7">
        <v>6.5217391304347797E-2</v>
      </c>
      <c r="X56" s="88">
        <v>3.8461538461538498E-2</v>
      </c>
      <c r="Y56" s="88">
        <v>7.69230769230769E-2</v>
      </c>
      <c r="Z56" s="112">
        <v>7.4074074074074098E-2</v>
      </c>
      <c r="AA56" s="7">
        <v>7.0707070707070704E-2</v>
      </c>
      <c r="AB56" s="112">
        <v>0</v>
      </c>
      <c r="AC56" s="37">
        <v>6.4220183486238494E-2</v>
      </c>
      <c r="AD56" s="88">
        <v>4.7619047619047603E-2</v>
      </c>
      <c r="AE56" s="7">
        <v>2.32558139534884E-2</v>
      </c>
      <c r="AF56" s="38">
        <v>0.11111111111111099</v>
      </c>
      <c r="AG56" s="88">
        <v>0.04</v>
      </c>
      <c r="AH56" s="88">
        <v>3.7037037037037E-2</v>
      </c>
      <c r="AI56" s="38">
        <v>8.7719298245614002E-2</v>
      </c>
      <c r="AJ56" s="7">
        <v>7.0000000000000007E-2</v>
      </c>
      <c r="AK56" s="88">
        <v>0</v>
      </c>
      <c r="AL56" s="112">
        <v>7.1428571428571397E-2</v>
      </c>
      <c r="AM56" s="7">
        <v>7.2727272727272696E-2</v>
      </c>
      <c r="AN56" s="88">
        <v>3.7037037037037E-2</v>
      </c>
      <c r="AO56" s="112">
        <v>7.4074074074074098E-2</v>
      </c>
      <c r="AP56" s="88">
        <v>0.04</v>
      </c>
      <c r="AQ56" s="38">
        <v>8.1081081081081099E-2</v>
      </c>
      <c r="AR56" s="7">
        <v>9.0909090909090898E-2</v>
      </c>
      <c r="AS56" s="88">
        <v>0</v>
      </c>
      <c r="AT56" s="38">
        <v>6.7796610169491497E-2</v>
      </c>
      <c r="AU56" s="7">
        <v>8.3333333333333301E-2</v>
      </c>
      <c r="AV56" s="7">
        <v>0.1</v>
      </c>
      <c r="AW56" s="7">
        <v>6.0606060606060601E-2</v>
      </c>
      <c r="AX56" s="7">
        <v>7.3684210526315796E-2</v>
      </c>
      <c r="AY56" s="38">
        <v>3.3333333333333298E-2</v>
      </c>
      <c r="AZ56" s="7">
        <v>7.4999999999999997E-2</v>
      </c>
      <c r="BA56" s="38">
        <v>5.8823529411764698E-2</v>
      </c>
      <c r="BB56" s="7">
        <v>7.8125E-2</v>
      </c>
      <c r="BC56" s="38">
        <v>5.6603773584905703E-2</v>
      </c>
      <c r="BD56" s="7">
        <v>0.05</v>
      </c>
      <c r="BE56" s="38">
        <v>7.69230769230769E-2</v>
      </c>
      <c r="BF56" s="7">
        <v>6.5573770491803296E-2</v>
      </c>
      <c r="BG56" s="38">
        <v>6.25E-2</v>
      </c>
    </row>
    <row r="57" spans="1:59">
      <c r="A57" t="s">
        <v>10</v>
      </c>
      <c r="B57" s="36" t="s">
        <v>103</v>
      </c>
      <c r="C57" s="39">
        <v>7</v>
      </c>
      <c r="D57" s="89">
        <v>0</v>
      </c>
      <c r="E57" s="90">
        <v>2</v>
      </c>
      <c r="F57" s="41">
        <v>3</v>
      </c>
      <c r="G57" s="90">
        <v>1</v>
      </c>
      <c r="H57" s="90">
        <v>0</v>
      </c>
      <c r="I57" s="90">
        <v>1</v>
      </c>
      <c r="J57" s="41">
        <v>3</v>
      </c>
      <c r="K57" s="41">
        <v>0</v>
      </c>
      <c r="L57" s="113">
        <v>4</v>
      </c>
      <c r="M57" s="40">
        <v>6</v>
      </c>
      <c r="N57" s="113">
        <v>1</v>
      </c>
      <c r="O57" s="89">
        <v>2</v>
      </c>
      <c r="P57" s="42">
        <v>5</v>
      </c>
      <c r="Q57" s="40">
        <v>3</v>
      </c>
      <c r="R57" s="41">
        <v>2</v>
      </c>
      <c r="S57" s="42">
        <v>0</v>
      </c>
      <c r="T57" s="40">
        <v>1</v>
      </c>
      <c r="U57" s="41">
        <v>2</v>
      </c>
      <c r="V57" s="42">
        <v>4</v>
      </c>
      <c r="W57" s="40">
        <v>2</v>
      </c>
      <c r="X57" s="90">
        <v>2</v>
      </c>
      <c r="Y57" s="90">
        <v>1</v>
      </c>
      <c r="Z57" s="113">
        <v>2</v>
      </c>
      <c r="AA57" s="40">
        <v>5</v>
      </c>
      <c r="AB57" s="113">
        <v>2</v>
      </c>
      <c r="AC57" s="39">
        <v>5</v>
      </c>
      <c r="AD57" s="89">
        <v>0</v>
      </c>
      <c r="AE57" s="41">
        <v>3</v>
      </c>
      <c r="AF57" s="42">
        <v>2</v>
      </c>
      <c r="AG57" s="89">
        <v>0</v>
      </c>
      <c r="AH57" s="90">
        <v>2</v>
      </c>
      <c r="AI57" s="42">
        <v>3</v>
      </c>
      <c r="AJ57" s="40">
        <v>6</v>
      </c>
      <c r="AK57" s="90">
        <v>0</v>
      </c>
      <c r="AL57" s="113">
        <v>1</v>
      </c>
      <c r="AM57" s="40">
        <v>3</v>
      </c>
      <c r="AN57" s="90">
        <v>1</v>
      </c>
      <c r="AO57" s="113">
        <v>1</v>
      </c>
      <c r="AP57" s="89">
        <v>2</v>
      </c>
      <c r="AQ57" s="42">
        <v>3</v>
      </c>
      <c r="AR57" s="40">
        <v>3</v>
      </c>
      <c r="AS57" s="90">
        <v>1</v>
      </c>
      <c r="AT57" s="42">
        <v>3</v>
      </c>
      <c r="AU57" s="40">
        <v>6</v>
      </c>
      <c r="AV57" s="41">
        <v>4</v>
      </c>
      <c r="AW57" s="41">
        <v>6</v>
      </c>
      <c r="AX57" s="41">
        <v>6</v>
      </c>
      <c r="AY57" s="42">
        <v>1</v>
      </c>
      <c r="AZ57" s="40">
        <v>4</v>
      </c>
      <c r="BA57" s="42">
        <v>3</v>
      </c>
      <c r="BB57" s="40">
        <v>4</v>
      </c>
      <c r="BC57" s="42">
        <v>2</v>
      </c>
      <c r="BD57" s="40">
        <v>4</v>
      </c>
      <c r="BE57" s="42">
        <v>3</v>
      </c>
      <c r="BF57" s="40">
        <v>5</v>
      </c>
      <c r="BG57" s="42">
        <v>2</v>
      </c>
    </row>
    <row r="58" spans="1:59">
      <c r="A58" t="s">
        <v>12</v>
      </c>
      <c r="B58" s="36"/>
      <c r="C58" s="51">
        <v>5.6000000000000001E-2</v>
      </c>
      <c r="D58" s="88">
        <v>0</v>
      </c>
      <c r="E58" s="88">
        <v>0.125</v>
      </c>
      <c r="F58" s="7">
        <v>9.6774193548387094E-2</v>
      </c>
      <c r="G58" s="88">
        <v>4.5454545454545497E-2</v>
      </c>
      <c r="H58" s="88">
        <v>0</v>
      </c>
      <c r="I58" s="88">
        <v>5.2631578947368397E-2</v>
      </c>
      <c r="J58" s="7">
        <v>8.8235294117647106E-2</v>
      </c>
      <c r="K58" s="7">
        <v>0</v>
      </c>
      <c r="L58" s="117">
        <v>0.25</v>
      </c>
      <c r="M58" s="7">
        <v>5.4545454545454501E-2</v>
      </c>
      <c r="N58" s="117">
        <v>6.6666666666666693E-2</v>
      </c>
      <c r="O58" s="88">
        <v>7.1428571428571397E-2</v>
      </c>
      <c r="P58" s="52">
        <v>5.2631578947368397E-2</v>
      </c>
      <c r="Q58" s="7">
        <v>6.3829787234042604E-2</v>
      </c>
      <c r="R58" s="7">
        <v>5.8823529411764698E-2</v>
      </c>
      <c r="S58" s="52">
        <v>0</v>
      </c>
      <c r="T58" s="7">
        <v>1.7857142857142901E-2</v>
      </c>
      <c r="U58" s="7">
        <v>6.6666666666666693E-2</v>
      </c>
      <c r="V58" s="52">
        <v>0.114285714285714</v>
      </c>
      <c r="W58" s="7">
        <v>4.3478260869565202E-2</v>
      </c>
      <c r="X58" s="88">
        <v>7.69230769230769E-2</v>
      </c>
      <c r="Y58" s="88">
        <v>3.8461538461538498E-2</v>
      </c>
      <c r="Z58" s="117">
        <v>7.4074074074074098E-2</v>
      </c>
      <c r="AA58" s="7">
        <v>5.0505050505050497E-2</v>
      </c>
      <c r="AB58" s="117">
        <v>9.5238095238095205E-2</v>
      </c>
      <c r="AC58" s="51">
        <v>4.5871559633027498E-2</v>
      </c>
      <c r="AD58" s="88">
        <v>0</v>
      </c>
      <c r="AE58" s="7">
        <v>6.9767441860465101E-2</v>
      </c>
      <c r="AF58" s="52">
        <v>4.4444444444444398E-2</v>
      </c>
      <c r="AG58" s="88">
        <v>0</v>
      </c>
      <c r="AH58" s="88">
        <v>7.4074074074074098E-2</v>
      </c>
      <c r="AI58" s="52">
        <v>5.2631578947368397E-2</v>
      </c>
      <c r="AJ58" s="7">
        <v>0.06</v>
      </c>
      <c r="AK58" s="88">
        <v>0</v>
      </c>
      <c r="AL58" s="117">
        <v>7.1428571428571397E-2</v>
      </c>
      <c r="AM58" s="7">
        <v>5.4545454545454501E-2</v>
      </c>
      <c r="AN58" s="88">
        <v>3.7037037037037E-2</v>
      </c>
      <c r="AO58" s="117">
        <v>3.7037037037037E-2</v>
      </c>
      <c r="AP58" s="88">
        <v>0.08</v>
      </c>
      <c r="AQ58" s="52">
        <v>4.0540540540540501E-2</v>
      </c>
      <c r="AR58" s="7">
        <v>6.8181818181818205E-2</v>
      </c>
      <c r="AS58" s="88">
        <v>4.5454545454545497E-2</v>
      </c>
      <c r="AT58" s="52">
        <v>5.0847457627118599E-2</v>
      </c>
      <c r="AU58" s="7">
        <v>7.1428571428571397E-2</v>
      </c>
      <c r="AV58" s="7">
        <v>0.1</v>
      </c>
      <c r="AW58" s="7">
        <v>9.0909090909090898E-2</v>
      </c>
      <c r="AX58" s="7">
        <v>6.3157894736842093E-2</v>
      </c>
      <c r="AY58" s="52">
        <v>3.3333333333333298E-2</v>
      </c>
      <c r="AZ58" s="7">
        <v>0.1</v>
      </c>
      <c r="BA58" s="52">
        <v>3.5294117647058802E-2</v>
      </c>
      <c r="BB58" s="7">
        <v>6.25E-2</v>
      </c>
      <c r="BC58" s="52">
        <v>3.77358490566038E-2</v>
      </c>
      <c r="BD58" s="7">
        <v>6.6666666666666693E-2</v>
      </c>
      <c r="BE58" s="52">
        <v>4.6153846153846198E-2</v>
      </c>
      <c r="BF58" s="7">
        <v>8.1967213114754106E-2</v>
      </c>
      <c r="BG58" s="52">
        <v>3.125E-2</v>
      </c>
    </row>
    <row r="59" spans="1:59">
      <c r="A59" t="s">
        <v>13</v>
      </c>
      <c r="B59" s="53"/>
      <c r="C59" s="54"/>
      <c r="D59" s="93"/>
      <c r="E59" s="93"/>
      <c r="F59" s="9"/>
      <c r="G59" s="93"/>
      <c r="H59" s="93"/>
      <c r="I59" s="93"/>
      <c r="J59" s="9"/>
      <c r="K59" s="9"/>
      <c r="L59" s="118"/>
      <c r="M59" s="9"/>
      <c r="N59" s="118"/>
      <c r="O59" s="93"/>
      <c r="P59" s="55"/>
      <c r="Q59" s="9"/>
      <c r="R59" s="9"/>
      <c r="S59" s="55"/>
      <c r="T59" s="9"/>
      <c r="U59" s="9"/>
      <c r="V59" s="55"/>
      <c r="Z59" s="123"/>
      <c r="AB59" s="123"/>
      <c r="AC59" s="57"/>
      <c r="AF59" s="56"/>
      <c r="AI59" s="56"/>
      <c r="AL59" s="123"/>
      <c r="AO59" s="123"/>
      <c r="AQ59" s="56"/>
      <c r="AT59" s="56"/>
      <c r="AY59" s="56"/>
      <c r="BA59" s="56"/>
      <c r="BC59" s="56"/>
      <c r="BE59" s="56"/>
      <c r="BG59" s="56"/>
    </row>
    <row r="60" spans="1:59">
      <c r="A60" t="s">
        <v>10</v>
      </c>
      <c r="B60" s="36" t="s">
        <v>104</v>
      </c>
      <c r="C60" s="39">
        <v>6</v>
      </c>
      <c r="D60" s="89">
        <v>1</v>
      </c>
      <c r="E60" s="90">
        <v>2</v>
      </c>
      <c r="F60" s="41">
        <v>2</v>
      </c>
      <c r="G60" s="90">
        <v>1</v>
      </c>
      <c r="H60" s="90">
        <v>0</v>
      </c>
      <c r="I60" s="90">
        <v>0</v>
      </c>
      <c r="J60" s="41">
        <v>0</v>
      </c>
      <c r="K60" s="41">
        <v>3</v>
      </c>
      <c r="L60" s="113">
        <v>1</v>
      </c>
      <c r="M60" s="40">
        <v>3</v>
      </c>
      <c r="N60" s="113">
        <v>3</v>
      </c>
      <c r="O60" s="89">
        <v>0</v>
      </c>
      <c r="P60" s="42">
        <v>6</v>
      </c>
      <c r="Q60" s="40">
        <v>1</v>
      </c>
      <c r="R60" s="41">
        <v>3</v>
      </c>
      <c r="S60" s="42">
        <v>2</v>
      </c>
      <c r="T60" s="40">
        <v>0</v>
      </c>
      <c r="U60" s="41">
        <v>2</v>
      </c>
      <c r="V60" s="42">
        <v>3</v>
      </c>
      <c r="W60" s="40">
        <v>0</v>
      </c>
      <c r="X60" s="90">
        <v>2</v>
      </c>
      <c r="Y60" s="90">
        <v>2</v>
      </c>
      <c r="Z60" s="113">
        <v>2</v>
      </c>
      <c r="AA60" s="40">
        <v>3</v>
      </c>
      <c r="AB60" s="113">
        <v>2</v>
      </c>
      <c r="AC60" s="39">
        <v>4</v>
      </c>
      <c r="AD60" s="89">
        <v>1</v>
      </c>
      <c r="AE60" s="41">
        <v>3</v>
      </c>
      <c r="AF60" s="42">
        <v>0</v>
      </c>
      <c r="AG60" s="89">
        <v>2</v>
      </c>
      <c r="AH60" s="90">
        <v>2</v>
      </c>
      <c r="AI60" s="42">
        <v>0</v>
      </c>
      <c r="AJ60" s="40">
        <v>4</v>
      </c>
      <c r="AK60" s="90">
        <v>0</v>
      </c>
      <c r="AL60" s="113">
        <v>2</v>
      </c>
      <c r="AM60" s="40">
        <v>2</v>
      </c>
      <c r="AN60" s="90">
        <v>2</v>
      </c>
      <c r="AO60" s="113">
        <v>0</v>
      </c>
      <c r="AP60" s="89">
        <v>1</v>
      </c>
      <c r="AQ60" s="42">
        <v>2</v>
      </c>
      <c r="AR60" s="40">
        <v>1</v>
      </c>
      <c r="AS60" s="90">
        <v>0</v>
      </c>
      <c r="AT60" s="42">
        <v>5</v>
      </c>
      <c r="AU60" s="40">
        <v>5</v>
      </c>
      <c r="AV60" s="41">
        <v>6</v>
      </c>
      <c r="AW60" s="41">
        <v>5</v>
      </c>
      <c r="AX60" s="41">
        <v>6</v>
      </c>
      <c r="AY60" s="42">
        <v>0</v>
      </c>
      <c r="AZ60" s="40">
        <v>1</v>
      </c>
      <c r="BA60" s="42">
        <v>5</v>
      </c>
      <c r="BB60" s="40">
        <v>3</v>
      </c>
      <c r="BC60" s="42">
        <v>2</v>
      </c>
      <c r="BD60" s="40">
        <v>1</v>
      </c>
      <c r="BE60" s="42">
        <v>5</v>
      </c>
      <c r="BF60" s="40">
        <v>5</v>
      </c>
      <c r="BG60" s="42">
        <v>1</v>
      </c>
    </row>
    <row r="61" spans="1:59">
      <c r="A61" t="s">
        <v>12</v>
      </c>
      <c r="B61" s="36"/>
      <c r="C61" s="51">
        <v>4.8000000000000001E-2</v>
      </c>
      <c r="D61" s="88">
        <v>3.8461538461538498E-2</v>
      </c>
      <c r="E61" s="88">
        <v>0.125</v>
      </c>
      <c r="F61" s="7">
        <v>6.4516129032258104E-2</v>
      </c>
      <c r="G61" s="88">
        <v>4.5454545454545497E-2</v>
      </c>
      <c r="H61" s="88">
        <v>0</v>
      </c>
      <c r="I61" s="88">
        <v>0</v>
      </c>
      <c r="J61" s="7">
        <v>0</v>
      </c>
      <c r="K61" s="7">
        <v>9.6774193548387094E-2</v>
      </c>
      <c r="L61" s="117">
        <v>6.25E-2</v>
      </c>
      <c r="M61" s="7">
        <v>2.7272727272727299E-2</v>
      </c>
      <c r="N61" s="117">
        <v>0.2</v>
      </c>
      <c r="O61" s="88">
        <v>0</v>
      </c>
      <c r="P61" s="52">
        <v>6.3157894736842093E-2</v>
      </c>
      <c r="Q61" s="7">
        <v>2.1276595744680899E-2</v>
      </c>
      <c r="R61" s="7">
        <v>8.8235294117647106E-2</v>
      </c>
      <c r="S61" s="52">
        <v>6.25E-2</v>
      </c>
      <c r="T61" s="7">
        <v>0</v>
      </c>
      <c r="U61" s="7">
        <v>6.6666666666666693E-2</v>
      </c>
      <c r="V61" s="52">
        <v>8.5714285714285701E-2</v>
      </c>
      <c r="W61" s="7">
        <v>0</v>
      </c>
      <c r="X61" s="88">
        <v>7.69230769230769E-2</v>
      </c>
      <c r="Y61" s="88">
        <v>7.69230769230769E-2</v>
      </c>
      <c r="Z61" s="117">
        <v>7.4074074074074098E-2</v>
      </c>
      <c r="AA61" s="7">
        <v>3.03030303030303E-2</v>
      </c>
      <c r="AB61" s="117">
        <v>9.5238095238095205E-2</v>
      </c>
      <c r="AC61" s="51">
        <v>3.6697247706422E-2</v>
      </c>
      <c r="AD61" s="88">
        <v>4.7619047619047603E-2</v>
      </c>
      <c r="AE61" s="7">
        <v>6.9767441860465101E-2</v>
      </c>
      <c r="AF61" s="52">
        <v>0</v>
      </c>
      <c r="AG61" s="88">
        <v>0.08</v>
      </c>
      <c r="AH61" s="88">
        <v>7.4074074074074098E-2</v>
      </c>
      <c r="AI61" s="52">
        <v>0</v>
      </c>
      <c r="AJ61" s="7">
        <v>0.04</v>
      </c>
      <c r="AK61" s="88">
        <v>0</v>
      </c>
      <c r="AL61" s="117">
        <v>0.14285714285714299</v>
      </c>
      <c r="AM61" s="7">
        <v>3.6363636363636397E-2</v>
      </c>
      <c r="AN61" s="88">
        <v>7.4074074074074098E-2</v>
      </c>
      <c r="AO61" s="117">
        <v>0</v>
      </c>
      <c r="AP61" s="88">
        <v>0.04</v>
      </c>
      <c r="AQ61" s="52">
        <v>2.7027027027027001E-2</v>
      </c>
      <c r="AR61" s="7">
        <v>2.27272727272727E-2</v>
      </c>
      <c r="AS61" s="88">
        <v>0</v>
      </c>
      <c r="AT61" s="52">
        <v>8.4745762711864403E-2</v>
      </c>
      <c r="AU61" s="7">
        <v>5.95238095238095E-2</v>
      </c>
      <c r="AV61" s="7">
        <v>0.15</v>
      </c>
      <c r="AW61" s="7">
        <v>7.5757575757575801E-2</v>
      </c>
      <c r="AX61" s="7">
        <v>6.3157894736842093E-2</v>
      </c>
      <c r="AY61" s="52">
        <v>0</v>
      </c>
      <c r="AZ61" s="7">
        <v>2.5000000000000001E-2</v>
      </c>
      <c r="BA61" s="52">
        <v>5.8823529411764698E-2</v>
      </c>
      <c r="BB61" s="7">
        <v>4.6875E-2</v>
      </c>
      <c r="BC61" s="52">
        <v>3.77358490566038E-2</v>
      </c>
      <c r="BD61" s="7">
        <v>1.6666666666666701E-2</v>
      </c>
      <c r="BE61" s="52">
        <v>7.69230769230769E-2</v>
      </c>
      <c r="BF61" s="7">
        <v>8.1967213114754106E-2</v>
      </c>
      <c r="BG61" s="52">
        <v>1.5625E-2</v>
      </c>
    </row>
    <row r="62" spans="1:59">
      <c r="A62" t="s">
        <v>13</v>
      </c>
      <c r="B62" s="53"/>
      <c r="C62" s="54"/>
      <c r="D62" s="93"/>
      <c r="E62" s="93"/>
      <c r="F62" s="9"/>
      <c r="G62" s="93"/>
      <c r="H62" s="93"/>
      <c r="I62" s="93"/>
      <c r="J62" s="9"/>
      <c r="K62" s="9"/>
      <c r="L62" s="118"/>
      <c r="M62" s="9"/>
      <c r="N62" s="118"/>
      <c r="O62" s="93"/>
      <c r="P62" s="55"/>
      <c r="Q62" s="9"/>
      <c r="R62" s="9"/>
      <c r="S62" s="55"/>
      <c r="T62" s="9"/>
      <c r="U62" s="9"/>
      <c r="V62" s="55"/>
      <c r="W62" s="9"/>
      <c r="X62" s="93"/>
      <c r="Y62" s="93"/>
      <c r="Z62" s="118"/>
      <c r="AA62" s="9"/>
      <c r="AB62" s="118"/>
      <c r="AC62" s="54"/>
      <c r="AD62" s="93"/>
      <c r="AE62" s="9"/>
      <c r="AF62" s="55"/>
      <c r="AG62" s="93"/>
      <c r="AH62" s="93"/>
      <c r="AI62" s="55"/>
      <c r="AJ62" s="9"/>
      <c r="AK62" s="93"/>
      <c r="AL62" s="118"/>
      <c r="AM62" s="9"/>
      <c r="AN62" s="93"/>
      <c r="AO62" s="118"/>
      <c r="AP62" s="93"/>
      <c r="AQ62" s="55"/>
      <c r="AR62" s="9"/>
      <c r="AS62" s="93"/>
      <c r="AT62" s="55"/>
      <c r="AU62" s="9"/>
      <c r="AV62" s="9"/>
      <c r="AY62" s="56"/>
      <c r="BA62" s="56"/>
      <c r="BC62" s="56"/>
      <c r="BE62" s="56"/>
      <c r="BG62" s="56"/>
    </row>
    <row r="63" spans="1:59">
      <c r="A63" t="s">
        <v>10</v>
      </c>
      <c r="B63" s="36" t="s">
        <v>105</v>
      </c>
      <c r="C63" s="39">
        <v>5</v>
      </c>
      <c r="D63" s="89">
        <v>1</v>
      </c>
      <c r="E63" s="90">
        <v>0</v>
      </c>
      <c r="F63" s="41">
        <v>3</v>
      </c>
      <c r="G63" s="90">
        <v>0</v>
      </c>
      <c r="H63" s="90">
        <v>0</v>
      </c>
      <c r="I63" s="90">
        <v>0</v>
      </c>
      <c r="J63" s="41">
        <v>2</v>
      </c>
      <c r="K63" s="41">
        <v>2</v>
      </c>
      <c r="L63" s="113">
        <v>0</v>
      </c>
      <c r="M63" s="40">
        <v>5</v>
      </c>
      <c r="N63" s="113">
        <v>0</v>
      </c>
      <c r="O63" s="89">
        <v>0</v>
      </c>
      <c r="P63" s="42">
        <v>5</v>
      </c>
      <c r="Q63" s="40">
        <v>0</v>
      </c>
      <c r="R63" s="41">
        <v>0</v>
      </c>
      <c r="S63" s="42">
        <v>4</v>
      </c>
      <c r="T63" s="40">
        <v>4</v>
      </c>
      <c r="U63" s="41">
        <v>0</v>
      </c>
      <c r="V63" s="42">
        <v>1</v>
      </c>
      <c r="W63" s="40">
        <v>1</v>
      </c>
      <c r="X63" s="90">
        <v>2</v>
      </c>
      <c r="Y63" s="90">
        <v>1</v>
      </c>
      <c r="Z63" s="113">
        <v>1</v>
      </c>
      <c r="AA63" s="40">
        <v>5</v>
      </c>
      <c r="AB63" s="113">
        <v>0</v>
      </c>
      <c r="AC63" s="39">
        <v>4</v>
      </c>
      <c r="AD63" s="89">
        <v>0</v>
      </c>
      <c r="AE63" s="41">
        <v>1</v>
      </c>
      <c r="AF63" s="42">
        <v>3</v>
      </c>
      <c r="AG63" s="89">
        <v>0</v>
      </c>
      <c r="AH63" s="90">
        <v>0</v>
      </c>
      <c r="AI63" s="42">
        <v>4</v>
      </c>
      <c r="AJ63" s="40">
        <v>4</v>
      </c>
      <c r="AK63" s="90">
        <v>1</v>
      </c>
      <c r="AL63" s="113">
        <v>0</v>
      </c>
      <c r="AM63" s="40">
        <v>2</v>
      </c>
      <c r="AN63" s="90">
        <v>1</v>
      </c>
      <c r="AO63" s="113">
        <v>1</v>
      </c>
      <c r="AP63" s="89">
        <v>0</v>
      </c>
      <c r="AQ63" s="42">
        <v>4</v>
      </c>
      <c r="AR63" s="40">
        <v>1</v>
      </c>
      <c r="AS63" s="90">
        <v>2</v>
      </c>
      <c r="AT63" s="42">
        <v>2</v>
      </c>
      <c r="AU63" s="40">
        <v>3</v>
      </c>
      <c r="AV63" s="41">
        <v>1</v>
      </c>
      <c r="AW63" s="41">
        <v>2</v>
      </c>
      <c r="AX63" s="41">
        <v>4</v>
      </c>
      <c r="AY63" s="42">
        <v>1</v>
      </c>
      <c r="AZ63" s="40">
        <v>3</v>
      </c>
      <c r="BA63" s="42">
        <v>2</v>
      </c>
      <c r="BB63" s="40">
        <v>3</v>
      </c>
      <c r="BC63" s="42">
        <v>2</v>
      </c>
      <c r="BD63" s="40">
        <v>3</v>
      </c>
      <c r="BE63" s="42">
        <v>2</v>
      </c>
      <c r="BF63" s="40">
        <v>2</v>
      </c>
      <c r="BG63" s="42">
        <v>3</v>
      </c>
    </row>
    <row r="64" spans="1:59">
      <c r="A64" t="s">
        <v>12</v>
      </c>
      <c r="B64" s="36"/>
      <c r="C64" s="51">
        <v>0.04</v>
      </c>
      <c r="D64" s="88">
        <v>3.8461538461538498E-2</v>
      </c>
      <c r="E64" s="88">
        <v>0</v>
      </c>
      <c r="F64" s="7">
        <v>9.6774193548387094E-2</v>
      </c>
      <c r="G64" s="88">
        <v>0</v>
      </c>
      <c r="H64" s="88">
        <v>0</v>
      </c>
      <c r="I64" s="88">
        <v>0</v>
      </c>
      <c r="J64" s="7">
        <v>5.8823529411764698E-2</v>
      </c>
      <c r="K64" s="7">
        <v>6.4516129032258104E-2</v>
      </c>
      <c r="L64" s="117">
        <v>0</v>
      </c>
      <c r="M64" s="7">
        <v>4.5454545454545497E-2</v>
      </c>
      <c r="N64" s="117">
        <v>0</v>
      </c>
      <c r="O64" s="88">
        <v>0</v>
      </c>
      <c r="P64" s="52">
        <v>5.2631578947368397E-2</v>
      </c>
      <c r="Q64" s="7">
        <v>0</v>
      </c>
      <c r="R64" s="7">
        <v>0</v>
      </c>
      <c r="S64" s="52">
        <v>0.125</v>
      </c>
      <c r="T64" s="7">
        <v>7.1428571428571397E-2</v>
      </c>
      <c r="U64" s="7">
        <v>0</v>
      </c>
      <c r="V64" s="52">
        <v>2.8571428571428598E-2</v>
      </c>
      <c r="W64" s="7">
        <v>2.1739130434782601E-2</v>
      </c>
      <c r="X64" s="88">
        <v>7.69230769230769E-2</v>
      </c>
      <c r="Y64" s="88">
        <v>3.8461538461538498E-2</v>
      </c>
      <c r="Z64" s="117">
        <v>3.7037037037037E-2</v>
      </c>
      <c r="AA64" s="7">
        <v>5.0505050505050497E-2</v>
      </c>
      <c r="AB64" s="117">
        <v>0</v>
      </c>
      <c r="AC64" s="51">
        <v>3.6697247706422E-2</v>
      </c>
      <c r="AD64" s="88">
        <v>0</v>
      </c>
      <c r="AE64" s="7">
        <v>2.32558139534884E-2</v>
      </c>
      <c r="AF64" s="52">
        <v>6.6666666666666693E-2</v>
      </c>
      <c r="AG64" s="88">
        <v>0</v>
      </c>
      <c r="AH64" s="88">
        <v>0</v>
      </c>
      <c r="AI64" s="52">
        <v>7.0175438596491196E-2</v>
      </c>
      <c r="AJ64" s="7">
        <v>0.04</v>
      </c>
      <c r="AK64" s="88">
        <v>9.0909090909090898E-2</v>
      </c>
      <c r="AL64" s="117">
        <v>0</v>
      </c>
      <c r="AM64" s="7">
        <v>3.6363636363636397E-2</v>
      </c>
      <c r="AN64" s="88">
        <v>3.7037037037037E-2</v>
      </c>
      <c r="AO64" s="117">
        <v>3.7037037037037E-2</v>
      </c>
      <c r="AP64" s="88">
        <v>0</v>
      </c>
      <c r="AQ64" s="52">
        <v>5.4054054054054099E-2</v>
      </c>
      <c r="AR64" s="7">
        <v>2.27272727272727E-2</v>
      </c>
      <c r="AS64" s="88">
        <v>9.0909090909090898E-2</v>
      </c>
      <c r="AT64" s="52">
        <v>3.3898305084745797E-2</v>
      </c>
      <c r="AU64" s="7">
        <v>3.5714285714285698E-2</v>
      </c>
      <c r="AV64" s="7">
        <v>2.5000000000000001E-2</v>
      </c>
      <c r="AW64" s="7">
        <v>3.03030303030303E-2</v>
      </c>
      <c r="AX64" s="7">
        <v>4.2105263157894701E-2</v>
      </c>
      <c r="AY64" s="52">
        <v>3.3333333333333298E-2</v>
      </c>
      <c r="AZ64" s="7">
        <v>7.4999999999999997E-2</v>
      </c>
      <c r="BA64" s="52">
        <v>2.3529411764705899E-2</v>
      </c>
      <c r="BB64" s="7">
        <v>4.6875E-2</v>
      </c>
      <c r="BC64" s="52">
        <v>3.77358490566038E-2</v>
      </c>
      <c r="BD64" s="7">
        <v>0.05</v>
      </c>
      <c r="BE64" s="52">
        <v>3.0769230769230799E-2</v>
      </c>
      <c r="BF64" s="7">
        <v>3.2786885245901599E-2</v>
      </c>
      <c r="BG64" s="52">
        <v>4.6875E-2</v>
      </c>
    </row>
    <row r="65" spans="1:59">
      <c r="A65" t="s">
        <v>13</v>
      </c>
      <c r="B65" s="53"/>
      <c r="C65" s="54"/>
      <c r="D65" s="93"/>
      <c r="E65" s="93"/>
      <c r="F65" s="9"/>
      <c r="G65" s="93"/>
      <c r="H65" s="93"/>
      <c r="I65" s="93"/>
      <c r="J65" s="9"/>
      <c r="K65" s="9"/>
      <c r="L65" s="118"/>
      <c r="M65" s="9"/>
      <c r="N65" s="118"/>
      <c r="O65" s="93"/>
      <c r="P65" s="55"/>
      <c r="Q65" s="9"/>
      <c r="R65" s="9"/>
      <c r="S65" s="55"/>
      <c r="V65" s="56"/>
      <c r="Z65" s="123"/>
      <c r="AB65" s="123"/>
      <c r="AC65" s="57"/>
      <c r="AF65" s="56"/>
      <c r="AI65" s="56"/>
      <c r="AL65" s="123"/>
      <c r="AO65" s="123"/>
      <c r="AQ65" s="56"/>
      <c r="AT65" s="56"/>
      <c r="AY65" s="56"/>
      <c r="BA65" s="56"/>
      <c r="BC65" s="56"/>
      <c r="BE65" s="56"/>
      <c r="BG65" s="56"/>
    </row>
    <row r="66" spans="1:59">
      <c r="A66" t="s">
        <v>10</v>
      </c>
      <c r="B66" s="36" t="s">
        <v>106</v>
      </c>
      <c r="C66" s="39">
        <v>11</v>
      </c>
      <c r="D66" s="89">
        <v>0</v>
      </c>
      <c r="E66" s="90">
        <v>1</v>
      </c>
      <c r="F66" s="41">
        <v>2</v>
      </c>
      <c r="G66" s="90">
        <v>0</v>
      </c>
      <c r="H66" s="90">
        <v>0</v>
      </c>
      <c r="I66" s="90">
        <v>2</v>
      </c>
      <c r="J66" s="41">
        <v>3</v>
      </c>
      <c r="K66" s="41">
        <v>0</v>
      </c>
      <c r="L66" s="113">
        <v>3</v>
      </c>
      <c r="M66" s="40">
        <v>10</v>
      </c>
      <c r="N66" s="113">
        <v>1</v>
      </c>
      <c r="O66" s="89">
        <v>4</v>
      </c>
      <c r="P66" s="42">
        <v>7</v>
      </c>
      <c r="Q66" s="40">
        <v>5</v>
      </c>
      <c r="R66" s="41">
        <v>1</v>
      </c>
      <c r="S66" s="42">
        <v>1</v>
      </c>
      <c r="T66" s="40">
        <v>5</v>
      </c>
      <c r="U66" s="41">
        <v>2</v>
      </c>
      <c r="V66" s="42">
        <v>3</v>
      </c>
      <c r="W66" s="40">
        <v>6</v>
      </c>
      <c r="X66" s="90">
        <v>3</v>
      </c>
      <c r="Y66" s="90">
        <v>1</v>
      </c>
      <c r="Z66" s="113">
        <v>1</v>
      </c>
      <c r="AA66" s="40">
        <v>8</v>
      </c>
      <c r="AB66" s="113">
        <v>3</v>
      </c>
      <c r="AC66" s="39">
        <v>9</v>
      </c>
      <c r="AD66" s="89">
        <v>0</v>
      </c>
      <c r="AE66" s="41">
        <v>6</v>
      </c>
      <c r="AF66" s="42">
        <v>3</v>
      </c>
      <c r="AG66" s="89">
        <v>1</v>
      </c>
      <c r="AH66" s="90">
        <v>2</v>
      </c>
      <c r="AI66" s="42">
        <v>6</v>
      </c>
      <c r="AJ66" s="40">
        <v>8</v>
      </c>
      <c r="AK66" s="90">
        <v>2</v>
      </c>
      <c r="AL66" s="113">
        <v>1</v>
      </c>
      <c r="AM66" s="40">
        <v>5</v>
      </c>
      <c r="AN66" s="90">
        <v>3</v>
      </c>
      <c r="AO66" s="113">
        <v>1</v>
      </c>
      <c r="AP66" s="89">
        <v>4</v>
      </c>
      <c r="AQ66" s="42">
        <v>4</v>
      </c>
      <c r="AR66" s="40">
        <v>5</v>
      </c>
      <c r="AS66" s="90">
        <v>1</v>
      </c>
      <c r="AT66" s="42">
        <v>5</v>
      </c>
      <c r="AU66" s="40">
        <v>5</v>
      </c>
      <c r="AV66" s="41">
        <v>4</v>
      </c>
      <c r="AW66" s="41">
        <v>7</v>
      </c>
      <c r="AX66" s="41">
        <v>7</v>
      </c>
      <c r="AY66" s="42">
        <v>4</v>
      </c>
      <c r="AZ66" s="40">
        <v>4</v>
      </c>
      <c r="BA66" s="42">
        <v>7</v>
      </c>
      <c r="BB66" s="40">
        <v>5</v>
      </c>
      <c r="BC66" s="42">
        <v>6</v>
      </c>
      <c r="BD66" s="40">
        <v>5</v>
      </c>
      <c r="BE66" s="42">
        <v>6</v>
      </c>
      <c r="BF66" s="40">
        <v>7</v>
      </c>
      <c r="BG66" s="42">
        <v>4</v>
      </c>
    </row>
    <row r="67" spans="1:59">
      <c r="A67" t="s">
        <v>12</v>
      </c>
      <c r="B67" s="43"/>
      <c r="C67" s="44">
        <v>8.7999999999999995E-2</v>
      </c>
      <c r="D67" s="91">
        <v>0</v>
      </c>
      <c r="E67" s="92">
        <v>6.25E-2</v>
      </c>
      <c r="F67" s="47">
        <v>6.4516129032258104E-2</v>
      </c>
      <c r="G67" s="92">
        <v>0</v>
      </c>
      <c r="H67" s="92">
        <v>0</v>
      </c>
      <c r="I67" s="92">
        <v>0.105263157894737</v>
      </c>
      <c r="J67" s="47">
        <v>8.8235294117647106E-2</v>
      </c>
      <c r="K67" s="47">
        <v>0</v>
      </c>
      <c r="L67" s="114">
        <v>0.1875</v>
      </c>
      <c r="M67" s="46">
        <v>9.0909090909090898E-2</v>
      </c>
      <c r="N67" s="114">
        <v>6.6666666666666693E-2</v>
      </c>
      <c r="O67" s="91">
        <v>0.14285714285714299</v>
      </c>
      <c r="P67" s="45">
        <v>7.3684210526315796E-2</v>
      </c>
      <c r="Q67" s="46">
        <v>0.10638297872340401</v>
      </c>
      <c r="R67" s="47">
        <v>2.9411764705882401E-2</v>
      </c>
      <c r="S67" s="45">
        <v>3.125E-2</v>
      </c>
      <c r="T67" s="46">
        <v>8.9285714285714302E-2</v>
      </c>
      <c r="U67" s="47">
        <v>6.6666666666666693E-2</v>
      </c>
      <c r="V67" s="45">
        <v>8.5714285714285701E-2</v>
      </c>
      <c r="W67" s="46">
        <v>0.13043478260869601</v>
      </c>
      <c r="X67" s="92">
        <v>0.115384615384615</v>
      </c>
      <c r="Y67" s="92">
        <v>3.8461538461538498E-2</v>
      </c>
      <c r="Z67" s="114">
        <v>3.7037037037037E-2</v>
      </c>
      <c r="AA67" s="46">
        <v>8.0808080808080801E-2</v>
      </c>
      <c r="AB67" s="114">
        <v>0.14285714285714299</v>
      </c>
      <c r="AC67" s="44">
        <v>8.2568807339449504E-2</v>
      </c>
      <c r="AD67" s="91">
        <v>0</v>
      </c>
      <c r="AE67" s="47">
        <v>0.13953488372093001</v>
      </c>
      <c r="AF67" s="45">
        <v>6.6666666666666693E-2</v>
      </c>
      <c r="AG67" s="91">
        <v>0.04</v>
      </c>
      <c r="AH67" s="92">
        <v>7.4074074074074098E-2</v>
      </c>
      <c r="AI67" s="45">
        <v>0.105263157894737</v>
      </c>
      <c r="AJ67" s="46">
        <v>0.08</v>
      </c>
      <c r="AK67" s="92">
        <v>0.18181818181818199</v>
      </c>
      <c r="AL67" s="114">
        <v>7.1428571428571397E-2</v>
      </c>
      <c r="AM67" s="46">
        <v>9.0909090909090898E-2</v>
      </c>
      <c r="AN67" s="92">
        <v>0.11111111111111099</v>
      </c>
      <c r="AO67" s="114">
        <v>3.7037037037037E-2</v>
      </c>
      <c r="AP67" s="91">
        <v>0.16</v>
      </c>
      <c r="AQ67" s="45">
        <v>5.4054054054054099E-2</v>
      </c>
      <c r="AR67" s="46">
        <v>0.11363636363636399</v>
      </c>
      <c r="AS67" s="92">
        <v>4.5454545454545497E-2</v>
      </c>
      <c r="AT67" s="45">
        <v>8.4745762711864403E-2</v>
      </c>
      <c r="AU67" s="46">
        <v>5.95238095238095E-2</v>
      </c>
      <c r="AV67" s="47">
        <v>0.1</v>
      </c>
      <c r="AW67" s="47">
        <v>0.10606060606060599</v>
      </c>
      <c r="AX67" s="47">
        <v>7.3684210526315796E-2</v>
      </c>
      <c r="AY67" s="45">
        <v>0.133333333333333</v>
      </c>
      <c r="AZ67" s="46">
        <v>0.1</v>
      </c>
      <c r="BA67" s="45">
        <v>8.2352941176470601E-2</v>
      </c>
      <c r="BB67" s="46">
        <v>7.8125E-2</v>
      </c>
      <c r="BC67" s="45">
        <v>0.113207547169811</v>
      </c>
      <c r="BD67" s="46">
        <v>8.3333333333333301E-2</v>
      </c>
      <c r="BE67" s="45">
        <v>9.2307692307692299E-2</v>
      </c>
      <c r="BF67" s="46">
        <v>0.114754098360656</v>
      </c>
      <c r="BG67" s="45">
        <v>6.25E-2</v>
      </c>
    </row>
    <row r="68" spans="1:59">
      <c r="A68" t="s">
        <v>4</v>
      </c>
      <c r="B68" s="3"/>
    </row>
    <row r="69" spans="1:59">
      <c r="A69" t="s">
        <v>14</v>
      </c>
    </row>
    <row r="70" spans="1:59">
      <c r="A70" t="s">
        <v>1</v>
      </c>
      <c r="B70" s="217" t="s">
        <v>21</v>
      </c>
      <c r="C70" s="218"/>
    </row>
    <row r="71" spans="1:59">
      <c r="A71" t="s">
        <v>2</v>
      </c>
      <c r="B71" s="2" t="s">
        <v>107</v>
      </c>
    </row>
    <row r="72" spans="1:59" ht="26.65">
      <c r="A72" t="s">
        <v>3</v>
      </c>
      <c r="B72" s="2" t="s">
        <v>108</v>
      </c>
    </row>
    <row r="73" spans="1:59" s="154" customFormat="1">
      <c r="A73" s="154" t="s">
        <v>7</v>
      </c>
      <c r="B73" s="200" t="s">
        <v>109</v>
      </c>
      <c r="C73" s="201"/>
      <c r="D73" s="233"/>
      <c r="E73" s="228"/>
      <c r="F73" s="228"/>
      <c r="G73" s="228"/>
      <c r="H73" s="228"/>
      <c r="I73" s="228"/>
      <c r="J73" s="228"/>
      <c r="K73" s="228"/>
      <c r="L73" s="228"/>
      <c r="M73" s="228"/>
      <c r="N73" s="228"/>
      <c r="O73" s="228"/>
      <c r="P73" s="228"/>
      <c r="Q73" s="228"/>
      <c r="R73" s="228"/>
      <c r="S73" s="228"/>
      <c r="T73" s="228"/>
      <c r="U73" s="228"/>
      <c r="V73" s="228"/>
      <c r="W73" s="228"/>
      <c r="X73" s="228"/>
      <c r="Y73" s="228"/>
      <c r="Z73" s="228"/>
      <c r="AA73" s="228"/>
      <c r="AB73" s="228"/>
      <c r="AC73" s="228"/>
      <c r="AD73" s="228"/>
      <c r="AE73" s="228"/>
      <c r="AF73" s="228"/>
      <c r="AG73" s="228"/>
      <c r="AH73" s="228"/>
      <c r="AI73" s="228"/>
      <c r="AJ73" s="228"/>
      <c r="AK73" s="228"/>
      <c r="AL73" s="228"/>
      <c r="AM73" s="228"/>
      <c r="AN73" s="228"/>
      <c r="AO73" s="228"/>
      <c r="AP73" s="228"/>
      <c r="AQ73" s="228"/>
      <c r="AR73" s="228"/>
      <c r="AS73" s="228"/>
      <c r="AT73" s="228"/>
      <c r="AU73" s="228"/>
      <c r="AV73" s="228"/>
      <c r="AW73" s="228"/>
      <c r="AX73" s="228"/>
      <c r="AY73" s="228"/>
      <c r="AZ73" s="228"/>
      <c r="BA73" s="228"/>
      <c r="BB73" s="228"/>
      <c r="BC73" s="228"/>
      <c r="BD73" s="228"/>
      <c r="BE73" s="228"/>
      <c r="BF73" s="228"/>
      <c r="BG73" s="227"/>
    </row>
    <row r="74" spans="1:59" s="154" customFormat="1" ht="38.200000000000003" customHeight="1">
      <c r="A74" s="154" t="s">
        <v>5</v>
      </c>
      <c r="B74" s="202"/>
      <c r="D74" s="226" t="s">
        <v>25</v>
      </c>
      <c r="E74" s="228"/>
      <c r="F74" s="228"/>
      <c r="G74" s="228"/>
      <c r="H74" s="228"/>
      <c r="I74" s="228"/>
      <c r="J74" s="228"/>
      <c r="K74" s="228"/>
      <c r="L74" s="227"/>
      <c r="M74" s="226" t="s">
        <v>26</v>
      </c>
      <c r="N74" s="227"/>
      <c r="O74" s="226" t="s">
        <v>27</v>
      </c>
      <c r="P74" s="227"/>
      <c r="Q74" s="226" t="s">
        <v>28</v>
      </c>
      <c r="R74" s="228"/>
      <c r="S74" s="227"/>
      <c r="T74" s="226" t="s">
        <v>29</v>
      </c>
      <c r="U74" s="228"/>
      <c r="V74" s="227"/>
      <c r="W74" s="226" t="s">
        <v>30</v>
      </c>
      <c r="X74" s="228"/>
      <c r="Y74" s="228"/>
      <c r="Z74" s="227"/>
      <c r="AA74" s="226" t="s">
        <v>31</v>
      </c>
      <c r="AB74" s="227"/>
      <c r="AC74" s="229" t="s">
        <v>32</v>
      </c>
      <c r="AD74" s="226" t="s">
        <v>33</v>
      </c>
      <c r="AE74" s="228"/>
      <c r="AF74" s="227"/>
      <c r="AG74" s="226" t="s">
        <v>34</v>
      </c>
      <c r="AH74" s="228"/>
      <c r="AI74" s="227"/>
      <c r="AJ74" s="226" t="s">
        <v>35</v>
      </c>
      <c r="AK74" s="228"/>
      <c r="AL74" s="227"/>
      <c r="AM74" s="226" t="s">
        <v>36</v>
      </c>
      <c r="AN74" s="228"/>
      <c r="AO74" s="227"/>
      <c r="AP74" s="226" t="s">
        <v>37</v>
      </c>
      <c r="AQ74" s="227"/>
      <c r="AR74" s="226" t="s">
        <v>38</v>
      </c>
      <c r="AS74" s="228"/>
      <c r="AT74" s="227"/>
      <c r="AU74" s="226" t="s">
        <v>39</v>
      </c>
      <c r="AV74" s="228"/>
      <c r="AW74" s="228"/>
      <c r="AX74" s="228"/>
      <c r="AY74" s="227"/>
      <c r="AZ74" s="226" t="s">
        <v>40</v>
      </c>
      <c r="BA74" s="227"/>
      <c r="BB74" s="226" t="s">
        <v>41</v>
      </c>
      <c r="BC74" s="227"/>
      <c r="BD74" s="226" t="s">
        <v>42</v>
      </c>
      <c r="BE74" s="227"/>
      <c r="BF74" s="226" t="s">
        <v>43</v>
      </c>
      <c r="BG74" s="227"/>
    </row>
    <row r="75" spans="1:59" ht="151.9">
      <c r="A75" t="s">
        <v>6</v>
      </c>
      <c r="B75" s="16" t="s">
        <v>44</v>
      </c>
      <c r="C75" s="17" t="s">
        <v>45</v>
      </c>
      <c r="D75" s="80" t="s">
        <v>46</v>
      </c>
      <c r="E75" s="81" t="s">
        <v>47</v>
      </c>
      <c r="F75" s="19" t="s">
        <v>48</v>
      </c>
      <c r="G75" s="81" t="s">
        <v>49</v>
      </c>
      <c r="H75" s="81" t="s">
        <v>50</v>
      </c>
      <c r="I75" s="81" t="s">
        <v>51</v>
      </c>
      <c r="J75" s="19" t="s">
        <v>52</v>
      </c>
      <c r="K75" s="19" t="s">
        <v>53</v>
      </c>
      <c r="L75" s="108" t="s">
        <v>54</v>
      </c>
      <c r="M75" s="18" t="s">
        <v>55</v>
      </c>
      <c r="N75" s="108" t="s">
        <v>56</v>
      </c>
      <c r="O75" s="80" t="s">
        <v>55</v>
      </c>
      <c r="P75" s="20" t="s">
        <v>56</v>
      </c>
      <c r="Q75" s="18" t="s">
        <v>57</v>
      </c>
      <c r="R75" s="19" t="s">
        <v>58</v>
      </c>
      <c r="S75" s="20" t="s">
        <v>59</v>
      </c>
      <c r="T75" s="18" t="s">
        <v>60</v>
      </c>
      <c r="U75" s="19" t="s">
        <v>61</v>
      </c>
      <c r="V75" s="20" t="s">
        <v>62</v>
      </c>
      <c r="W75" s="18" t="s">
        <v>63</v>
      </c>
      <c r="X75" s="81" t="s">
        <v>64</v>
      </c>
      <c r="Y75" s="81" t="s">
        <v>65</v>
      </c>
      <c r="Z75" s="108" t="s">
        <v>66</v>
      </c>
      <c r="AA75" s="18" t="s">
        <v>55</v>
      </c>
      <c r="AB75" s="108" t="s">
        <v>56</v>
      </c>
      <c r="AC75" s="17" t="s">
        <v>55</v>
      </c>
      <c r="AD75" s="80" t="s">
        <v>67</v>
      </c>
      <c r="AE75" s="19" t="s">
        <v>68</v>
      </c>
      <c r="AF75" s="20" t="s">
        <v>69</v>
      </c>
      <c r="AG75" s="80" t="s">
        <v>67</v>
      </c>
      <c r="AH75" s="81" t="s">
        <v>68</v>
      </c>
      <c r="AI75" s="20" t="s">
        <v>69</v>
      </c>
      <c r="AJ75" s="18" t="s">
        <v>55</v>
      </c>
      <c r="AK75" s="81" t="s">
        <v>56</v>
      </c>
      <c r="AL75" s="108" t="s">
        <v>70</v>
      </c>
      <c r="AM75" s="18" t="s">
        <v>55</v>
      </c>
      <c r="AN75" s="81" t="s">
        <v>71</v>
      </c>
      <c r="AO75" s="108" t="s">
        <v>72</v>
      </c>
      <c r="AP75" s="80" t="s">
        <v>73</v>
      </c>
      <c r="AQ75" s="20" t="s">
        <v>74</v>
      </c>
      <c r="AR75" s="18" t="s">
        <v>75</v>
      </c>
      <c r="AS75" s="81" t="s">
        <v>76</v>
      </c>
      <c r="AT75" s="20" t="s">
        <v>77</v>
      </c>
      <c r="AU75" s="18" t="s">
        <v>78</v>
      </c>
      <c r="AV75" s="19" t="s">
        <v>79</v>
      </c>
      <c r="AW75" s="19" t="s">
        <v>80</v>
      </c>
      <c r="AX75" s="19" t="s">
        <v>81</v>
      </c>
      <c r="AY75" s="20" t="s">
        <v>82</v>
      </c>
      <c r="AZ75" s="18" t="s">
        <v>83</v>
      </c>
      <c r="BA75" s="20" t="s">
        <v>84</v>
      </c>
      <c r="BB75" s="18" t="s">
        <v>55</v>
      </c>
      <c r="BC75" s="20" t="s">
        <v>56</v>
      </c>
      <c r="BD75" s="18" t="s">
        <v>85</v>
      </c>
      <c r="BE75" s="20" t="s">
        <v>86</v>
      </c>
      <c r="BF75" s="18" t="s">
        <v>55</v>
      </c>
      <c r="BG75" s="20" t="s">
        <v>56</v>
      </c>
    </row>
    <row r="76" spans="1:59">
      <c r="A76" t="s">
        <v>0</v>
      </c>
      <c r="B76" s="21"/>
      <c r="C76" s="22"/>
      <c r="D76" s="82" t="s">
        <v>564</v>
      </c>
      <c r="E76" s="83" t="s">
        <v>565</v>
      </c>
      <c r="F76" s="24" t="s">
        <v>566</v>
      </c>
      <c r="G76" s="83" t="s">
        <v>567</v>
      </c>
      <c r="H76" s="83" t="s">
        <v>568</v>
      </c>
      <c r="I76" s="83" t="s">
        <v>569</v>
      </c>
      <c r="J76" s="24" t="s">
        <v>570</v>
      </c>
      <c r="K76" s="24" t="s">
        <v>571</v>
      </c>
      <c r="L76" s="109" t="s">
        <v>572</v>
      </c>
      <c r="M76" s="23" t="s">
        <v>564</v>
      </c>
      <c r="N76" s="109" t="s">
        <v>565</v>
      </c>
      <c r="O76" s="82" t="s">
        <v>564</v>
      </c>
      <c r="P76" s="25" t="s">
        <v>565</v>
      </c>
      <c r="Q76" s="23" t="s">
        <v>564</v>
      </c>
      <c r="R76" s="24" t="s">
        <v>565</v>
      </c>
      <c r="S76" s="25" t="s">
        <v>566</v>
      </c>
      <c r="T76" s="23" t="s">
        <v>564</v>
      </c>
      <c r="U76" s="24" t="s">
        <v>565</v>
      </c>
      <c r="V76" s="25" t="s">
        <v>566</v>
      </c>
      <c r="W76" s="23" t="s">
        <v>564</v>
      </c>
      <c r="X76" s="83" t="s">
        <v>565</v>
      </c>
      <c r="Y76" s="83" t="s">
        <v>566</v>
      </c>
      <c r="Z76" s="109" t="s">
        <v>567</v>
      </c>
      <c r="AA76" s="23" t="s">
        <v>564</v>
      </c>
      <c r="AB76" s="109" t="s">
        <v>565</v>
      </c>
      <c r="AC76" s="22" t="s">
        <v>564</v>
      </c>
      <c r="AD76" s="82" t="s">
        <v>564</v>
      </c>
      <c r="AE76" s="24" t="s">
        <v>565</v>
      </c>
      <c r="AF76" s="25" t="s">
        <v>566</v>
      </c>
      <c r="AG76" s="82" t="s">
        <v>564</v>
      </c>
      <c r="AH76" s="83" t="s">
        <v>565</v>
      </c>
      <c r="AI76" s="25" t="s">
        <v>566</v>
      </c>
      <c r="AJ76" s="23" t="s">
        <v>564</v>
      </c>
      <c r="AK76" s="83" t="s">
        <v>565</v>
      </c>
      <c r="AL76" s="109" t="s">
        <v>566</v>
      </c>
      <c r="AM76" s="23" t="s">
        <v>564</v>
      </c>
      <c r="AN76" s="83" t="s">
        <v>565</v>
      </c>
      <c r="AO76" s="109" t="s">
        <v>566</v>
      </c>
      <c r="AP76" s="82" t="s">
        <v>564</v>
      </c>
      <c r="AQ76" s="25" t="s">
        <v>565</v>
      </c>
      <c r="AR76" s="23" t="s">
        <v>564</v>
      </c>
      <c r="AS76" s="83" t="s">
        <v>565</v>
      </c>
      <c r="AT76" s="25" t="s">
        <v>566</v>
      </c>
      <c r="AU76" s="23" t="s">
        <v>564</v>
      </c>
      <c r="AV76" s="24" t="s">
        <v>565</v>
      </c>
      <c r="AW76" s="24" t="s">
        <v>566</v>
      </c>
      <c r="AX76" s="24" t="s">
        <v>567</v>
      </c>
      <c r="AY76" s="25" t="s">
        <v>568</v>
      </c>
      <c r="AZ76" s="23" t="s">
        <v>564</v>
      </c>
      <c r="BA76" s="25" t="s">
        <v>565</v>
      </c>
      <c r="BB76" s="23" t="s">
        <v>564</v>
      </c>
      <c r="BC76" s="25" t="s">
        <v>565</v>
      </c>
      <c r="BD76" s="23" t="s">
        <v>564</v>
      </c>
      <c r="BE76" s="25" t="s">
        <v>565</v>
      </c>
      <c r="BF76" s="23" t="s">
        <v>564</v>
      </c>
      <c r="BG76" s="25" t="s">
        <v>565</v>
      </c>
    </row>
    <row r="77" spans="1:59">
      <c r="A77" t="s">
        <v>8</v>
      </c>
      <c r="B77" s="26" t="s">
        <v>45</v>
      </c>
      <c r="C77" s="27">
        <v>125</v>
      </c>
      <c r="D77" s="84">
        <v>26</v>
      </c>
      <c r="E77" s="85">
        <v>16</v>
      </c>
      <c r="F77" s="29">
        <v>31</v>
      </c>
      <c r="G77" s="85">
        <v>22</v>
      </c>
      <c r="H77" s="85">
        <v>12</v>
      </c>
      <c r="I77" s="85">
        <v>19</v>
      </c>
      <c r="J77" s="29">
        <v>34</v>
      </c>
      <c r="K77" s="29">
        <v>31</v>
      </c>
      <c r="L77" s="110">
        <v>16</v>
      </c>
      <c r="M77" s="28">
        <v>110</v>
      </c>
      <c r="N77" s="110">
        <v>15</v>
      </c>
      <c r="O77" s="84">
        <v>28</v>
      </c>
      <c r="P77" s="30">
        <v>95</v>
      </c>
      <c r="Q77" s="28">
        <v>47</v>
      </c>
      <c r="R77" s="29">
        <v>34</v>
      </c>
      <c r="S77" s="30">
        <v>32</v>
      </c>
      <c r="T77" s="28">
        <v>56</v>
      </c>
      <c r="U77" s="29">
        <v>30</v>
      </c>
      <c r="V77" s="30">
        <v>35</v>
      </c>
      <c r="W77" s="28">
        <v>46</v>
      </c>
      <c r="X77" s="85">
        <v>26</v>
      </c>
      <c r="Y77" s="85">
        <v>26</v>
      </c>
      <c r="Z77" s="110">
        <v>27</v>
      </c>
      <c r="AA77" s="28">
        <v>99</v>
      </c>
      <c r="AB77" s="110">
        <v>21</v>
      </c>
      <c r="AC77" s="27">
        <v>109</v>
      </c>
      <c r="AD77" s="84">
        <v>21</v>
      </c>
      <c r="AE77" s="29">
        <v>43</v>
      </c>
      <c r="AF77" s="30">
        <v>45</v>
      </c>
      <c r="AG77" s="84">
        <v>25</v>
      </c>
      <c r="AH77" s="85">
        <v>27</v>
      </c>
      <c r="AI77" s="30">
        <v>57</v>
      </c>
      <c r="AJ77" s="28">
        <v>100</v>
      </c>
      <c r="AK77" s="85">
        <v>11</v>
      </c>
      <c r="AL77" s="110">
        <v>14</v>
      </c>
      <c r="AM77" s="28">
        <v>55</v>
      </c>
      <c r="AN77" s="85">
        <v>27</v>
      </c>
      <c r="AO77" s="110">
        <v>27</v>
      </c>
      <c r="AP77" s="84">
        <v>25</v>
      </c>
      <c r="AQ77" s="30">
        <v>74</v>
      </c>
      <c r="AR77" s="28">
        <v>44</v>
      </c>
      <c r="AS77" s="85">
        <v>22</v>
      </c>
      <c r="AT77" s="30">
        <v>59</v>
      </c>
      <c r="AU77" s="28">
        <v>84</v>
      </c>
      <c r="AV77" s="29">
        <v>40</v>
      </c>
      <c r="AW77" s="29">
        <v>66</v>
      </c>
      <c r="AX77" s="29">
        <v>95</v>
      </c>
      <c r="AY77" s="30">
        <v>30</v>
      </c>
      <c r="AZ77" s="28">
        <v>40</v>
      </c>
      <c r="BA77" s="30">
        <v>85</v>
      </c>
      <c r="BB77" s="28">
        <v>64</v>
      </c>
      <c r="BC77" s="30">
        <v>53</v>
      </c>
      <c r="BD77" s="28">
        <v>60</v>
      </c>
      <c r="BE77" s="30">
        <v>65</v>
      </c>
      <c r="BF77" s="28">
        <v>61</v>
      </c>
      <c r="BG77" s="30">
        <v>64</v>
      </c>
    </row>
    <row r="78" spans="1:59">
      <c r="A78" t="s">
        <v>10</v>
      </c>
      <c r="B78" s="35" t="s">
        <v>87</v>
      </c>
      <c r="C78" s="31">
        <v>110</v>
      </c>
      <c r="D78" s="86">
        <v>25</v>
      </c>
      <c r="E78" s="87">
        <v>14</v>
      </c>
      <c r="F78" s="33">
        <v>30</v>
      </c>
      <c r="G78" s="87">
        <v>22</v>
      </c>
      <c r="H78" s="87">
        <v>12</v>
      </c>
      <c r="I78" s="87">
        <v>7</v>
      </c>
      <c r="J78" s="33">
        <v>34</v>
      </c>
      <c r="K78" s="33">
        <v>30</v>
      </c>
      <c r="L78" s="111">
        <v>16</v>
      </c>
      <c r="M78" s="32">
        <v>110</v>
      </c>
      <c r="N78" s="111">
        <v>0</v>
      </c>
      <c r="O78" s="86">
        <v>16</v>
      </c>
      <c r="P78" s="34">
        <v>92</v>
      </c>
      <c r="Q78" s="32">
        <v>37</v>
      </c>
      <c r="R78" s="33">
        <v>30</v>
      </c>
      <c r="S78" s="34">
        <v>31</v>
      </c>
      <c r="T78" s="32">
        <v>53</v>
      </c>
      <c r="U78" s="33">
        <v>22</v>
      </c>
      <c r="V78" s="34">
        <v>31</v>
      </c>
      <c r="W78" s="32">
        <v>38</v>
      </c>
      <c r="X78" s="87">
        <v>24</v>
      </c>
      <c r="Y78" s="87">
        <v>22</v>
      </c>
      <c r="Z78" s="111">
        <v>26</v>
      </c>
      <c r="AA78" s="32">
        <v>86</v>
      </c>
      <c r="AB78" s="111">
        <v>20</v>
      </c>
      <c r="AC78" s="31">
        <v>95</v>
      </c>
      <c r="AD78" s="86">
        <v>20</v>
      </c>
      <c r="AE78" s="33">
        <v>35</v>
      </c>
      <c r="AF78" s="34">
        <v>40</v>
      </c>
      <c r="AG78" s="86">
        <v>23</v>
      </c>
      <c r="AH78" s="87">
        <v>24</v>
      </c>
      <c r="AI78" s="34">
        <v>48</v>
      </c>
      <c r="AJ78" s="32">
        <v>89</v>
      </c>
      <c r="AK78" s="87">
        <v>9</v>
      </c>
      <c r="AL78" s="111">
        <v>12</v>
      </c>
      <c r="AM78" s="32">
        <v>46</v>
      </c>
      <c r="AN78" s="87">
        <v>23</v>
      </c>
      <c r="AO78" s="111">
        <v>26</v>
      </c>
      <c r="AP78" s="86">
        <v>21</v>
      </c>
      <c r="AQ78" s="34">
        <v>64</v>
      </c>
      <c r="AR78" s="32">
        <v>34</v>
      </c>
      <c r="AS78" s="87">
        <v>20</v>
      </c>
      <c r="AT78" s="34">
        <v>56</v>
      </c>
      <c r="AU78" s="32">
        <v>75</v>
      </c>
      <c r="AV78" s="33">
        <v>37</v>
      </c>
      <c r="AW78" s="33">
        <v>55</v>
      </c>
      <c r="AX78" s="33">
        <v>83</v>
      </c>
      <c r="AY78" s="34">
        <v>27</v>
      </c>
      <c r="AZ78" s="32">
        <v>39</v>
      </c>
      <c r="BA78" s="34">
        <v>71</v>
      </c>
      <c r="BB78" s="32">
        <v>54</v>
      </c>
      <c r="BC78" s="34">
        <v>49</v>
      </c>
      <c r="BD78" s="32">
        <v>48</v>
      </c>
      <c r="BE78" s="34">
        <v>62</v>
      </c>
      <c r="BF78" s="32">
        <v>59</v>
      </c>
      <c r="BG78" s="34">
        <v>51</v>
      </c>
    </row>
    <row r="79" spans="1:59">
      <c r="A79" t="s">
        <v>12</v>
      </c>
      <c r="B79" s="36"/>
      <c r="C79" s="51">
        <v>0.88</v>
      </c>
      <c r="D79" s="88">
        <v>0.96153846153846201</v>
      </c>
      <c r="E79" s="88">
        <v>0.875</v>
      </c>
      <c r="F79" s="7">
        <v>0.967741935483871</v>
      </c>
      <c r="G79" s="88">
        <v>1</v>
      </c>
      <c r="H79" s="88">
        <v>1</v>
      </c>
      <c r="I79" s="88">
        <v>0.36842105263157898</v>
      </c>
      <c r="J79" s="7">
        <v>1</v>
      </c>
      <c r="K79" s="7">
        <v>0.967741935483871</v>
      </c>
      <c r="L79" s="117">
        <v>1</v>
      </c>
      <c r="M79" s="7">
        <v>1</v>
      </c>
      <c r="N79" s="117">
        <v>0</v>
      </c>
      <c r="O79" s="88">
        <v>0.57142857142857195</v>
      </c>
      <c r="P79" s="52">
        <v>0.96842105263157896</v>
      </c>
      <c r="Q79" s="7">
        <v>0.78723404255319196</v>
      </c>
      <c r="R79" s="7">
        <v>0.88235294117647101</v>
      </c>
      <c r="S79" s="52">
        <v>0.96875</v>
      </c>
      <c r="T79" s="7">
        <v>0.94642857142857095</v>
      </c>
      <c r="U79" s="7">
        <v>0.73333333333333295</v>
      </c>
      <c r="V79" s="52">
        <v>0.88571428571428601</v>
      </c>
      <c r="W79" s="7">
        <v>0.82608695652173902</v>
      </c>
      <c r="X79" s="88">
        <v>0.92307692307692302</v>
      </c>
      <c r="Y79" s="88">
        <v>0.84615384615384603</v>
      </c>
      <c r="Z79" s="117">
        <v>0.96296296296296302</v>
      </c>
      <c r="AA79" s="7">
        <v>0.86868686868686895</v>
      </c>
      <c r="AB79" s="117">
        <v>0.952380952380952</v>
      </c>
      <c r="AC79" s="51">
        <v>0.87155963302752304</v>
      </c>
      <c r="AD79" s="88">
        <v>0.952380952380952</v>
      </c>
      <c r="AE79" s="7">
        <v>0.81395348837209303</v>
      </c>
      <c r="AF79" s="52">
        <v>0.88888888888888895</v>
      </c>
      <c r="AG79" s="88">
        <v>0.92</v>
      </c>
      <c r="AH79" s="88">
        <v>0.88888888888888895</v>
      </c>
      <c r="AI79" s="52">
        <v>0.84210526315789502</v>
      </c>
      <c r="AJ79" s="7">
        <v>0.89</v>
      </c>
      <c r="AK79" s="88">
        <v>0.81818181818181801</v>
      </c>
      <c r="AL79" s="117">
        <v>0.85714285714285698</v>
      </c>
      <c r="AM79" s="7">
        <v>0.83636363636363598</v>
      </c>
      <c r="AN79" s="88">
        <v>0.85185185185185197</v>
      </c>
      <c r="AO79" s="117">
        <v>0.96296296296296302</v>
      </c>
      <c r="AP79" s="88">
        <v>0.84</v>
      </c>
      <c r="AQ79" s="52">
        <v>0.86486486486486502</v>
      </c>
      <c r="AR79" s="7">
        <v>0.77272727272727304</v>
      </c>
      <c r="AS79" s="88">
        <v>0.90909090909090895</v>
      </c>
      <c r="AT79" s="52">
        <v>0.94915254237288105</v>
      </c>
      <c r="AU79" s="7">
        <v>0.89285714285714302</v>
      </c>
      <c r="AV79" s="7">
        <v>0.92500000000000004</v>
      </c>
      <c r="AW79" s="7">
        <v>0.83333333333333304</v>
      </c>
      <c r="AX79" s="7">
        <v>0.87368421052631595</v>
      </c>
      <c r="AY79" s="52">
        <v>0.9</v>
      </c>
      <c r="AZ79" s="7">
        <v>0.97499999999999998</v>
      </c>
      <c r="BA79" s="52">
        <v>0.83529411764705896</v>
      </c>
      <c r="BB79" s="7">
        <v>0.84375</v>
      </c>
      <c r="BC79" s="52">
        <v>0.92452830188679203</v>
      </c>
      <c r="BD79" s="7">
        <v>0.8</v>
      </c>
      <c r="BE79" s="52">
        <v>0.95384615384615401</v>
      </c>
      <c r="BF79" s="7">
        <v>0.96721311475409799</v>
      </c>
      <c r="BG79" s="52">
        <v>0.796875</v>
      </c>
    </row>
    <row r="80" spans="1:59">
      <c r="A80" t="s">
        <v>13</v>
      </c>
      <c r="B80" s="53"/>
      <c r="C80" s="54"/>
      <c r="D80" s="93"/>
      <c r="E80" s="93"/>
      <c r="F80" s="9"/>
      <c r="G80" s="93"/>
      <c r="H80" s="93"/>
      <c r="I80" s="93"/>
      <c r="J80" s="9"/>
      <c r="K80" s="9"/>
      <c r="L80" s="118"/>
      <c r="M80" s="9"/>
      <c r="N80" s="118"/>
      <c r="O80" s="93"/>
      <c r="P80" s="55"/>
      <c r="Q80" s="9"/>
      <c r="R80" s="9"/>
      <c r="S80" s="55"/>
      <c r="T80" s="9"/>
      <c r="U80" s="9"/>
      <c r="V80" s="55"/>
      <c r="W80" s="9"/>
      <c r="X80" s="93"/>
      <c r="Y80" s="93"/>
      <c r="Z80" s="118"/>
      <c r="AA80" s="9"/>
      <c r="AB80" s="118"/>
      <c r="AC80" s="54"/>
      <c r="AD80" s="93"/>
      <c r="AE80" s="9"/>
      <c r="AF80" s="55"/>
      <c r="AG80" s="93"/>
      <c r="AH80" s="93"/>
      <c r="AI80" s="55"/>
      <c r="AJ80" s="9"/>
      <c r="AK80" s="93"/>
      <c r="AL80" s="118"/>
      <c r="AM80" s="9"/>
      <c r="AN80" s="93"/>
      <c r="AO80" s="118"/>
      <c r="AP80" s="93"/>
      <c r="AQ80" s="55"/>
      <c r="AR80" s="9"/>
      <c r="AS80" s="93"/>
      <c r="AT80" s="55"/>
      <c r="AU80" s="9"/>
      <c r="AV80" s="9"/>
      <c r="AW80" s="9"/>
      <c r="AX80" s="9"/>
      <c r="AY80" s="55"/>
      <c r="AZ80" s="9"/>
      <c r="BA80" s="55"/>
      <c r="BB80" s="9"/>
      <c r="BC80" s="55"/>
      <c r="BD80" s="9"/>
      <c r="BE80" s="55"/>
      <c r="BF80" s="9"/>
      <c r="BG80" s="55"/>
    </row>
    <row r="81" spans="1:59">
      <c r="A81" t="s">
        <v>10</v>
      </c>
      <c r="B81" s="36" t="s">
        <v>88</v>
      </c>
      <c r="C81" s="39">
        <v>15</v>
      </c>
      <c r="D81" s="89">
        <v>1</v>
      </c>
      <c r="E81" s="90">
        <v>2</v>
      </c>
      <c r="F81" s="41">
        <v>1</v>
      </c>
      <c r="G81" s="90">
        <v>0</v>
      </c>
      <c r="H81" s="90">
        <v>0</v>
      </c>
      <c r="I81" s="90">
        <v>12</v>
      </c>
      <c r="J81" s="41">
        <v>0</v>
      </c>
      <c r="K81" s="41">
        <v>1</v>
      </c>
      <c r="L81" s="113">
        <v>0</v>
      </c>
      <c r="M81" s="40">
        <v>0</v>
      </c>
      <c r="N81" s="113">
        <v>15</v>
      </c>
      <c r="O81" s="89">
        <v>12</v>
      </c>
      <c r="P81" s="42">
        <v>3</v>
      </c>
      <c r="Q81" s="40">
        <v>10</v>
      </c>
      <c r="R81" s="41">
        <v>4</v>
      </c>
      <c r="S81" s="42">
        <v>1</v>
      </c>
      <c r="T81" s="40">
        <v>3</v>
      </c>
      <c r="U81" s="41">
        <v>8</v>
      </c>
      <c r="V81" s="42">
        <v>4</v>
      </c>
      <c r="W81" s="40">
        <v>8</v>
      </c>
      <c r="X81" s="90">
        <v>2</v>
      </c>
      <c r="Y81" s="90">
        <v>4</v>
      </c>
      <c r="Z81" s="113">
        <v>1</v>
      </c>
      <c r="AA81" s="40">
        <v>13</v>
      </c>
      <c r="AB81" s="113">
        <v>1</v>
      </c>
      <c r="AC81" s="39">
        <v>14</v>
      </c>
      <c r="AD81" s="89">
        <v>1</v>
      </c>
      <c r="AE81" s="41">
        <v>8</v>
      </c>
      <c r="AF81" s="42">
        <v>5</v>
      </c>
      <c r="AG81" s="89">
        <v>2</v>
      </c>
      <c r="AH81" s="90">
        <v>3</v>
      </c>
      <c r="AI81" s="42">
        <v>9</v>
      </c>
      <c r="AJ81" s="40">
        <v>11</v>
      </c>
      <c r="AK81" s="90">
        <v>2</v>
      </c>
      <c r="AL81" s="113">
        <v>2</v>
      </c>
      <c r="AM81" s="40">
        <v>9</v>
      </c>
      <c r="AN81" s="90">
        <v>4</v>
      </c>
      <c r="AO81" s="113">
        <v>1</v>
      </c>
      <c r="AP81" s="89">
        <v>4</v>
      </c>
      <c r="AQ81" s="42">
        <v>10</v>
      </c>
      <c r="AR81" s="40">
        <v>10</v>
      </c>
      <c r="AS81" s="90">
        <v>2</v>
      </c>
      <c r="AT81" s="42">
        <v>3</v>
      </c>
      <c r="AU81" s="40">
        <v>9</v>
      </c>
      <c r="AV81" s="41">
        <v>3</v>
      </c>
      <c r="AW81" s="41">
        <v>11</v>
      </c>
      <c r="AX81" s="41">
        <v>12</v>
      </c>
      <c r="AY81" s="42">
        <v>3</v>
      </c>
      <c r="AZ81" s="40">
        <v>1</v>
      </c>
      <c r="BA81" s="42">
        <v>14</v>
      </c>
      <c r="BB81" s="40">
        <v>10</v>
      </c>
      <c r="BC81" s="42">
        <v>4</v>
      </c>
      <c r="BD81" s="40">
        <v>12</v>
      </c>
      <c r="BE81" s="42">
        <v>3</v>
      </c>
      <c r="BF81" s="40">
        <v>2</v>
      </c>
      <c r="BG81" s="42">
        <v>13</v>
      </c>
    </row>
    <row r="82" spans="1:59">
      <c r="A82" t="s">
        <v>12</v>
      </c>
      <c r="B82" s="36"/>
      <c r="C82" s="51">
        <v>0.12</v>
      </c>
      <c r="D82" s="88">
        <v>3.8461538461538498E-2</v>
      </c>
      <c r="E82" s="88">
        <v>0.125</v>
      </c>
      <c r="F82" s="7">
        <v>3.2258064516128997E-2</v>
      </c>
      <c r="G82" s="88">
        <v>0</v>
      </c>
      <c r="H82" s="88">
        <v>0</v>
      </c>
      <c r="I82" s="88">
        <v>0.63157894736842102</v>
      </c>
      <c r="J82" s="7">
        <v>0</v>
      </c>
      <c r="K82" s="7">
        <v>3.2258064516128997E-2</v>
      </c>
      <c r="L82" s="117">
        <v>0</v>
      </c>
      <c r="M82" s="7">
        <v>0</v>
      </c>
      <c r="N82" s="117">
        <v>1</v>
      </c>
      <c r="O82" s="88">
        <v>0.42857142857142899</v>
      </c>
      <c r="P82" s="52">
        <v>3.1578947368421102E-2</v>
      </c>
      <c r="Q82" s="7">
        <v>0.21276595744680901</v>
      </c>
      <c r="R82" s="7">
        <v>0.11764705882352899</v>
      </c>
      <c r="S82" s="52">
        <v>3.125E-2</v>
      </c>
      <c r="T82" s="7">
        <v>5.3571428571428603E-2</v>
      </c>
      <c r="U82" s="7">
        <v>0.266666666666667</v>
      </c>
      <c r="V82" s="52">
        <v>0.114285714285714</v>
      </c>
      <c r="W82" s="7">
        <v>0.173913043478261</v>
      </c>
      <c r="X82" s="88">
        <v>7.69230769230769E-2</v>
      </c>
      <c r="Y82" s="88">
        <v>0.15384615384615399</v>
      </c>
      <c r="Z82" s="117">
        <v>3.7037037037037E-2</v>
      </c>
      <c r="AA82" s="7">
        <v>0.13131313131313099</v>
      </c>
      <c r="AB82" s="117">
        <v>4.7619047619047603E-2</v>
      </c>
      <c r="AC82" s="51">
        <v>0.12844036697247699</v>
      </c>
      <c r="AD82" s="88">
        <v>4.7619047619047603E-2</v>
      </c>
      <c r="AE82" s="7">
        <v>0.186046511627907</v>
      </c>
      <c r="AF82" s="52">
        <v>0.11111111111111099</v>
      </c>
      <c r="AG82" s="88">
        <v>0.08</v>
      </c>
      <c r="AH82" s="88">
        <v>0.11111111111111099</v>
      </c>
      <c r="AI82" s="52">
        <v>0.157894736842105</v>
      </c>
      <c r="AJ82" s="7">
        <v>0.11</v>
      </c>
      <c r="AK82" s="88">
        <v>0.18181818181818199</v>
      </c>
      <c r="AL82" s="117">
        <v>0.14285714285714299</v>
      </c>
      <c r="AM82" s="7">
        <v>0.163636363636364</v>
      </c>
      <c r="AN82" s="88">
        <v>0.148148148148148</v>
      </c>
      <c r="AO82" s="117">
        <v>3.7037037037037E-2</v>
      </c>
      <c r="AP82" s="88">
        <v>0.16</v>
      </c>
      <c r="AQ82" s="52">
        <v>0.135135135135135</v>
      </c>
      <c r="AR82" s="7">
        <v>0.22727272727272699</v>
      </c>
      <c r="AS82" s="88">
        <v>9.0909090909090898E-2</v>
      </c>
      <c r="AT82" s="52">
        <v>5.0847457627118599E-2</v>
      </c>
      <c r="AU82" s="7">
        <v>0.107142857142857</v>
      </c>
      <c r="AV82" s="7">
        <v>7.4999999999999997E-2</v>
      </c>
      <c r="AW82" s="7">
        <v>0.16666666666666699</v>
      </c>
      <c r="AX82" s="7">
        <v>0.12631578947368399</v>
      </c>
      <c r="AY82" s="52">
        <v>0.1</v>
      </c>
      <c r="AZ82" s="7">
        <v>2.5000000000000001E-2</v>
      </c>
      <c r="BA82" s="52">
        <v>0.16470588235294101</v>
      </c>
      <c r="BB82" s="7">
        <v>0.15625</v>
      </c>
      <c r="BC82" s="52">
        <v>7.54716981132076E-2</v>
      </c>
      <c r="BD82" s="7">
        <v>0.2</v>
      </c>
      <c r="BE82" s="52">
        <v>4.6153846153846198E-2</v>
      </c>
      <c r="BF82" s="7">
        <v>3.2786885245901599E-2</v>
      </c>
      <c r="BG82" s="52">
        <v>0.203125</v>
      </c>
    </row>
    <row r="83" spans="1:59">
      <c r="A83" t="s">
        <v>13</v>
      </c>
      <c r="B83" s="53"/>
      <c r="C83" s="54"/>
      <c r="D83" s="93"/>
      <c r="E83" s="93"/>
      <c r="F83" s="9"/>
      <c r="G83" s="93"/>
      <c r="H83" s="93"/>
      <c r="I83" s="93"/>
      <c r="J83" s="9"/>
      <c r="K83" s="9"/>
      <c r="L83" s="118"/>
      <c r="M83" s="9"/>
      <c r="N83" s="118"/>
      <c r="O83" s="93"/>
      <c r="P83" s="55"/>
      <c r="Q83" s="9"/>
      <c r="R83" s="9"/>
      <c r="S83" s="55"/>
      <c r="T83" s="9"/>
      <c r="U83" s="9"/>
      <c r="V83" s="55"/>
      <c r="W83" s="9"/>
      <c r="X83" s="93"/>
      <c r="Y83" s="93"/>
      <c r="Z83" s="118"/>
      <c r="AA83" s="9"/>
      <c r="AB83" s="118"/>
      <c r="AC83" s="54"/>
      <c r="AD83" s="93"/>
      <c r="AE83" s="9"/>
      <c r="AF83" s="55"/>
      <c r="AG83" s="93"/>
      <c r="AH83" s="93"/>
      <c r="AI83" s="55"/>
      <c r="AJ83" s="9"/>
      <c r="AK83" s="93"/>
      <c r="AL83" s="118"/>
      <c r="AM83" s="9"/>
      <c r="AN83" s="93"/>
      <c r="AO83" s="118"/>
      <c r="AP83" s="93"/>
      <c r="AQ83" s="55"/>
      <c r="AR83" s="9"/>
      <c r="AS83" s="93"/>
      <c r="AT83" s="55"/>
      <c r="AU83" s="9"/>
      <c r="AV83" s="9"/>
      <c r="AW83" s="9"/>
      <c r="AX83" s="9"/>
      <c r="AY83" s="55"/>
      <c r="AZ83" s="9"/>
      <c r="BA83" s="55"/>
      <c r="BB83" s="9"/>
      <c r="BC83" s="55"/>
      <c r="BD83" s="9"/>
      <c r="BE83" s="55"/>
      <c r="BF83" s="9"/>
      <c r="BG83" s="55"/>
    </row>
    <row r="84" spans="1:59">
      <c r="A84" t="s">
        <v>10</v>
      </c>
      <c r="B84" s="36" t="s">
        <v>110</v>
      </c>
      <c r="C84" s="39">
        <v>0</v>
      </c>
      <c r="D84" s="89">
        <v>0</v>
      </c>
      <c r="E84" s="90">
        <v>0</v>
      </c>
      <c r="F84" s="41">
        <v>0</v>
      </c>
      <c r="G84" s="90">
        <v>0</v>
      </c>
      <c r="H84" s="90">
        <v>0</v>
      </c>
      <c r="I84" s="90">
        <v>0</v>
      </c>
      <c r="J84" s="41">
        <v>0</v>
      </c>
      <c r="K84" s="41">
        <v>0</v>
      </c>
      <c r="L84" s="113">
        <v>0</v>
      </c>
      <c r="M84" s="40">
        <v>0</v>
      </c>
      <c r="N84" s="113">
        <v>0</v>
      </c>
      <c r="O84" s="89">
        <v>0</v>
      </c>
      <c r="P84" s="42">
        <v>0</v>
      </c>
      <c r="Q84" s="40">
        <v>0</v>
      </c>
      <c r="R84" s="41">
        <v>0</v>
      </c>
      <c r="S84" s="42">
        <v>0</v>
      </c>
      <c r="T84" s="40">
        <v>0</v>
      </c>
      <c r="U84" s="41">
        <v>0</v>
      </c>
      <c r="V84" s="42">
        <v>0</v>
      </c>
      <c r="W84" s="40">
        <v>0</v>
      </c>
      <c r="X84" s="90">
        <v>0</v>
      </c>
      <c r="Y84" s="90">
        <v>0</v>
      </c>
      <c r="Z84" s="113">
        <v>0</v>
      </c>
      <c r="AA84" s="40">
        <v>0</v>
      </c>
      <c r="AB84" s="113">
        <v>0</v>
      </c>
      <c r="AC84" s="39">
        <v>0</v>
      </c>
      <c r="AD84" s="89">
        <v>0</v>
      </c>
      <c r="AE84" s="41">
        <v>0</v>
      </c>
      <c r="AF84" s="42">
        <v>0</v>
      </c>
      <c r="AG84" s="89">
        <v>0</v>
      </c>
      <c r="AH84" s="90">
        <v>0</v>
      </c>
      <c r="AI84" s="42">
        <v>0</v>
      </c>
      <c r="AJ84" s="40">
        <v>0</v>
      </c>
      <c r="AK84" s="90">
        <v>0</v>
      </c>
      <c r="AL84" s="113">
        <v>0</v>
      </c>
      <c r="AM84" s="40">
        <v>0</v>
      </c>
      <c r="AN84" s="90">
        <v>0</v>
      </c>
      <c r="AO84" s="113">
        <v>0</v>
      </c>
      <c r="AP84" s="89">
        <v>0</v>
      </c>
      <c r="AQ84" s="42">
        <v>0</v>
      </c>
      <c r="AR84" s="40">
        <v>0</v>
      </c>
      <c r="AS84" s="90">
        <v>0</v>
      </c>
      <c r="AT84" s="42">
        <v>0</v>
      </c>
      <c r="AU84" s="40">
        <v>0</v>
      </c>
      <c r="AV84" s="41">
        <v>0</v>
      </c>
      <c r="AW84" s="41">
        <v>0</v>
      </c>
      <c r="AX84" s="41">
        <v>0</v>
      </c>
      <c r="AY84" s="42">
        <v>0</v>
      </c>
      <c r="AZ84" s="40">
        <v>0</v>
      </c>
      <c r="BA84" s="42">
        <v>0</v>
      </c>
      <c r="BB84" s="40">
        <v>0</v>
      </c>
      <c r="BC84" s="42">
        <v>0</v>
      </c>
      <c r="BD84" s="40">
        <v>0</v>
      </c>
      <c r="BE84" s="42">
        <v>0</v>
      </c>
      <c r="BF84" s="40">
        <v>0</v>
      </c>
      <c r="BG84" s="42">
        <v>0</v>
      </c>
    </row>
    <row r="85" spans="1:59">
      <c r="A85" t="s">
        <v>12</v>
      </c>
      <c r="B85" s="43"/>
      <c r="C85" s="44">
        <v>0</v>
      </c>
      <c r="D85" s="91">
        <v>0</v>
      </c>
      <c r="E85" s="92">
        <v>0</v>
      </c>
      <c r="F85" s="47">
        <v>0</v>
      </c>
      <c r="G85" s="92">
        <v>0</v>
      </c>
      <c r="H85" s="92">
        <v>0</v>
      </c>
      <c r="I85" s="92">
        <v>0</v>
      </c>
      <c r="J85" s="47">
        <v>0</v>
      </c>
      <c r="K85" s="47">
        <v>0</v>
      </c>
      <c r="L85" s="114">
        <v>0</v>
      </c>
      <c r="M85" s="46">
        <v>0</v>
      </c>
      <c r="N85" s="114">
        <v>0</v>
      </c>
      <c r="O85" s="91">
        <v>0</v>
      </c>
      <c r="P85" s="45">
        <v>0</v>
      </c>
      <c r="Q85" s="46">
        <v>0</v>
      </c>
      <c r="R85" s="47">
        <v>0</v>
      </c>
      <c r="S85" s="45">
        <v>0</v>
      </c>
      <c r="T85" s="46">
        <v>0</v>
      </c>
      <c r="U85" s="47">
        <v>0</v>
      </c>
      <c r="V85" s="45">
        <v>0</v>
      </c>
      <c r="W85" s="46">
        <v>0</v>
      </c>
      <c r="X85" s="92">
        <v>0</v>
      </c>
      <c r="Y85" s="92">
        <v>0</v>
      </c>
      <c r="Z85" s="114">
        <v>0</v>
      </c>
      <c r="AA85" s="46">
        <v>0</v>
      </c>
      <c r="AB85" s="114">
        <v>0</v>
      </c>
      <c r="AC85" s="44">
        <v>0</v>
      </c>
      <c r="AD85" s="91">
        <v>0</v>
      </c>
      <c r="AE85" s="47">
        <v>0</v>
      </c>
      <c r="AF85" s="45">
        <v>0</v>
      </c>
      <c r="AG85" s="91">
        <v>0</v>
      </c>
      <c r="AH85" s="92">
        <v>0</v>
      </c>
      <c r="AI85" s="45">
        <v>0</v>
      </c>
      <c r="AJ85" s="46">
        <v>0</v>
      </c>
      <c r="AK85" s="92">
        <v>0</v>
      </c>
      <c r="AL85" s="114">
        <v>0</v>
      </c>
      <c r="AM85" s="46">
        <v>0</v>
      </c>
      <c r="AN85" s="92">
        <v>0</v>
      </c>
      <c r="AO85" s="114">
        <v>0</v>
      </c>
      <c r="AP85" s="91">
        <v>0</v>
      </c>
      <c r="AQ85" s="45">
        <v>0</v>
      </c>
      <c r="AR85" s="46">
        <v>0</v>
      </c>
      <c r="AS85" s="92">
        <v>0</v>
      </c>
      <c r="AT85" s="45">
        <v>0</v>
      </c>
      <c r="AU85" s="46">
        <v>0</v>
      </c>
      <c r="AV85" s="47">
        <v>0</v>
      </c>
      <c r="AW85" s="47">
        <v>0</v>
      </c>
      <c r="AX85" s="47">
        <v>0</v>
      </c>
      <c r="AY85" s="45">
        <v>0</v>
      </c>
      <c r="AZ85" s="46">
        <v>0</v>
      </c>
      <c r="BA85" s="45">
        <v>0</v>
      </c>
      <c r="BB85" s="46">
        <v>0</v>
      </c>
      <c r="BC85" s="45">
        <v>0</v>
      </c>
      <c r="BD85" s="46">
        <v>0</v>
      </c>
      <c r="BE85" s="45">
        <v>0</v>
      </c>
      <c r="BF85" s="46">
        <v>0</v>
      </c>
      <c r="BG85" s="45">
        <v>0</v>
      </c>
    </row>
    <row r="86" spans="1:59">
      <c r="A86" t="s">
        <v>4</v>
      </c>
      <c r="B86" s="3"/>
    </row>
    <row r="87" spans="1:59">
      <c r="A87" t="s">
        <v>14</v>
      </c>
    </row>
    <row r="88" spans="1:59">
      <c r="A88" t="s">
        <v>1</v>
      </c>
      <c r="B88" s="217" t="s">
        <v>21</v>
      </c>
      <c r="C88" s="218"/>
    </row>
    <row r="89" spans="1:59">
      <c r="A89" t="s">
        <v>2</v>
      </c>
      <c r="B89" s="2" t="s">
        <v>111</v>
      </c>
    </row>
    <row r="90" spans="1:59" ht="26.65">
      <c r="A90" t="s">
        <v>3</v>
      </c>
      <c r="B90" s="2" t="s">
        <v>112</v>
      </c>
    </row>
    <row r="91" spans="1:59">
      <c r="A91" t="s">
        <v>7</v>
      </c>
      <c r="B91" s="10" t="s">
        <v>113</v>
      </c>
      <c r="C91" s="11"/>
      <c r="D91" s="216"/>
      <c r="E91" s="215"/>
      <c r="F91" s="215"/>
      <c r="G91" s="215"/>
      <c r="H91" s="215"/>
      <c r="I91" s="215"/>
      <c r="J91" s="215"/>
      <c r="K91" s="215"/>
      <c r="L91" s="215"/>
      <c r="M91" s="215"/>
      <c r="N91" s="215"/>
      <c r="O91" s="215"/>
      <c r="P91" s="215"/>
      <c r="Q91" s="215"/>
      <c r="R91" s="215"/>
      <c r="S91" s="215"/>
      <c r="T91" s="215"/>
      <c r="U91" s="215"/>
      <c r="V91" s="215"/>
      <c r="W91" s="215"/>
      <c r="X91" s="215"/>
      <c r="Y91" s="215"/>
      <c r="Z91" s="215"/>
      <c r="AA91" s="215"/>
      <c r="AB91" s="215"/>
      <c r="AC91" s="215"/>
      <c r="AD91" s="215"/>
      <c r="AE91" s="215"/>
      <c r="AF91" s="215"/>
      <c r="AG91" s="215"/>
      <c r="AH91" s="215"/>
      <c r="AI91" s="215"/>
      <c r="AJ91" s="215"/>
      <c r="AK91" s="215"/>
      <c r="AL91" s="215"/>
      <c r="AM91" s="215"/>
      <c r="AN91" s="215"/>
      <c r="AO91" s="215"/>
      <c r="AP91" s="215"/>
      <c r="AQ91" s="215"/>
      <c r="AR91" s="215"/>
      <c r="AS91" s="215"/>
      <c r="AT91" s="215"/>
      <c r="AU91" s="215"/>
      <c r="AV91" s="215"/>
      <c r="AW91" s="215"/>
      <c r="AX91" s="215"/>
      <c r="AY91" s="215"/>
      <c r="AZ91" s="215"/>
      <c r="BA91" s="215"/>
      <c r="BB91" s="215"/>
      <c r="BC91" s="215"/>
      <c r="BD91" s="215"/>
      <c r="BE91" s="215"/>
      <c r="BF91" s="215"/>
      <c r="BG91" s="214"/>
    </row>
    <row r="92" spans="1:59" ht="38.200000000000003" customHeight="1">
      <c r="A92" t="s">
        <v>5</v>
      </c>
      <c r="B92" s="15"/>
      <c r="D92" s="213" t="s">
        <v>25</v>
      </c>
      <c r="E92" s="215"/>
      <c r="F92" s="215"/>
      <c r="G92" s="215"/>
      <c r="H92" s="215"/>
      <c r="I92" s="215"/>
      <c r="J92" s="215"/>
      <c r="K92" s="215"/>
      <c r="L92" s="214"/>
      <c r="M92" s="213" t="s">
        <v>26</v>
      </c>
      <c r="N92" s="214"/>
      <c r="O92" s="213" t="s">
        <v>27</v>
      </c>
      <c r="P92" s="214"/>
      <c r="Q92" s="213" t="s">
        <v>28</v>
      </c>
      <c r="R92" s="215"/>
      <c r="S92" s="214"/>
      <c r="T92" s="213" t="s">
        <v>29</v>
      </c>
      <c r="U92" s="215"/>
      <c r="V92" s="214"/>
      <c r="W92" s="213" t="s">
        <v>30</v>
      </c>
      <c r="X92" s="215"/>
      <c r="Y92" s="215"/>
      <c r="Z92" s="214"/>
      <c r="AA92" s="213" t="s">
        <v>31</v>
      </c>
      <c r="AB92" s="214"/>
      <c r="AC92" s="219" t="s">
        <v>32</v>
      </c>
      <c r="AD92" s="213" t="s">
        <v>33</v>
      </c>
      <c r="AE92" s="215"/>
      <c r="AF92" s="214"/>
      <c r="AG92" s="213" t="s">
        <v>34</v>
      </c>
      <c r="AH92" s="215"/>
      <c r="AI92" s="214"/>
      <c r="AJ92" s="213" t="s">
        <v>35</v>
      </c>
      <c r="AK92" s="215"/>
      <c r="AL92" s="214"/>
      <c r="AM92" s="213" t="s">
        <v>36</v>
      </c>
      <c r="AN92" s="215"/>
      <c r="AO92" s="214"/>
      <c r="AP92" s="213" t="s">
        <v>37</v>
      </c>
      <c r="AQ92" s="214"/>
      <c r="AR92" s="213" t="s">
        <v>38</v>
      </c>
      <c r="AS92" s="215"/>
      <c r="AT92" s="214"/>
      <c r="AU92" s="213" t="s">
        <v>39</v>
      </c>
      <c r="AV92" s="215"/>
      <c r="AW92" s="215"/>
      <c r="AX92" s="215"/>
      <c r="AY92" s="214"/>
      <c r="AZ92" s="213" t="s">
        <v>40</v>
      </c>
      <c r="BA92" s="214"/>
      <c r="BB92" s="213" t="s">
        <v>41</v>
      </c>
      <c r="BC92" s="214"/>
      <c r="BD92" s="213" t="s">
        <v>42</v>
      </c>
      <c r="BE92" s="214"/>
      <c r="BF92" s="213" t="s">
        <v>43</v>
      </c>
      <c r="BG92" s="214"/>
    </row>
    <row r="93" spans="1:59" ht="151.9">
      <c r="A93" t="s">
        <v>6</v>
      </c>
      <c r="B93" s="16" t="s">
        <v>44</v>
      </c>
      <c r="C93" s="17" t="s">
        <v>45</v>
      </c>
      <c r="D93" s="80" t="s">
        <v>46</v>
      </c>
      <c r="E93" s="81" t="s">
        <v>47</v>
      </c>
      <c r="F93" s="19" t="s">
        <v>48</v>
      </c>
      <c r="G93" s="81" t="s">
        <v>49</v>
      </c>
      <c r="H93" s="81" t="s">
        <v>50</v>
      </c>
      <c r="I93" s="81" t="s">
        <v>51</v>
      </c>
      <c r="J93" s="19" t="s">
        <v>52</v>
      </c>
      <c r="K93" s="19" t="s">
        <v>53</v>
      </c>
      <c r="L93" s="108" t="s">
        <v>54</v>
      </c>
      <c r="M93" s="18" t="s">
        <v>55</v>
      </c>
      <c r="N93" s="108" t="s">
        <v>56</v>
      </c>
      <c r="O93" s="80" t="s">
        <v>55</v>
      </c>
      <c r="P93" s="20" t="s">
        <v>56</v>
      </c>
      <c r="Q93" s="18" t="s">
        <v>57</v>
      </c>
      <c r="R93" s="19" t="s">
        <v>58</v>
      </c>
      <c r="S93" s="20" t="s">
        <v>59</v>
      </c>
      <c r="T93" s="18" t="s">
        <v>60</v>
      </c>
      <c r="U93" s="19" t="s">
        <v>61</v>
      </c>
      <c r="V93" s="20" t="s">
        <v>62</v>
      </c>
      <c r="W93" s="18" t="s">
        <v>63</v>
      </c>
      <c r="X93" s="81" t="s">
        <v>64</v>
      </c>
      <c r="Y93" s="81" t="s">
        <v>65</v>
      </c>
      <c r="Z93" s="108" t="s">
        <v>66</v>
      </c>
      <c r="AA93" s="18" t="s">
        <v>55</v>
      </c>
      <c r="AB93" s="108" t="s">
        <v>56</v>
      </c>
      <c r="AC93" s="17" t="s">
        <v>55</v>
      </c>
      <c r="AD93" s="80" t="s">
        <v>67</v>
      </c>
      <c r="AE93" s="19" t="s">
        <v>68</v>
      </c>
      <c r="AF93" s="20" t="s">
        <v>69</v>
      </c>
      <c r="AG93" s="80" t="s">
        <v>67</v>
      </c>
      <c r="AH93" s="81" t="s">
        <v>68</v>
      </c>
      <c r="AI93" s="20" t="s">
        <v>69</v>
      </c>
      <c r="AJ93" s="18" t="s">
        <v>55</v>
      </c>
      <c r="AK93" s="81" t="s">
        <v>56</v>
      </c>
      <c r="AL93" s="108" t="s">
        <v>70</v>
      </c>
      <c r="AM93" s="18" t="s">
        <v>55</v>
      </c>
      <c r="AN93" s="81" t="s">
        <v>71</v>
      </c>
      <c r="AO93" s="108" t="s">
        <v>72</v>
      </c>
      <c r="AP93" s="80" t="s">
        <v>73</v>
      </c>
      <c r="AQ93" s="20" t="s">
        <v>74</v>
      </c>
      <c r="AR93" s="18" t="s">
        <v>75</v>
      </c>
      <c r="AS93" s="81" t="s">
        <v>76</v>
      </c>
      <c r="AT93" s="20" t="s">
        <v>77</v>
      </c>
      <c r="AU93" s="18" t="s">
        <v>78</v>
      </c>
      <c r="AV93" s="19" t="s">
        <v>79</v>
      </c>
      <c r="AW93" s="19" t="s">
        <v>80</v>
      </c>
      <c r="AX93" s="19" t="s">
        <v>81</v>
      </c>
      <c r="AY93" s="20" t="s">
        <v>82</v>
      </c>
      <c r="AZ93" s="18" t="s">
        <v>83</v>
      </c>
      <c r="BA93" s="20" t="s">
        <v>84</v>
      </c>
      <c r="BB93" s="18" t="s">
        <v>55</v>
      </c>
      <c r="BC93" s="20" t="s">
        <v>56</v>
      </c>
      <c r="BD93" s="18" t="s">
        <v>85</v>
      </c>
      <c r="BE93" s="20" t="s">
        <v>86</v>
      </c>
      <c r="BF93" s="18" t="s">
        <v>55</v>
      </c>
      <c r="BG93" s="20" t="s">
        <v>56</v>
      </c>
    </row>
    <row r="94" spans="1:59">
      <c r="A94" t="s">
        <v>0</v>
      </c>
      <c r="B94" s="21"/>
      <c r="C94" s="22"/>
      <c r="D94" s="82" t="s">
        <v>564</v>
      </c>
      <c r="E94" s="83" t="s">
        <v>565</v>
      </c>
      <c r="F94" s="24" t="s">
        <v>566</v>
      </c>
      <c r="G94" s="83" t="s">
        <v>567</v>
      </c>
      <c r="H94" s="83" t="s">
        <v>568</v>
      </c>
      <c r="I94" s="83" t="s">
        <v>569</v>
      </c>
      <c r="J94" s="24" t="s">
        <v>570</v>
      </c>
      <c r="K94" s="24" t="s">
        <v>571</v>
      </c>
      <c r="L94" s="109" t="s">
        <v>572</v>
      </c>
      <c r="M94" s="23" t="s">
        <v>564</v>
      </c>
      <c r="N94" s="109" t="s">
        <v>565</v>
      </c>
      <c r="O94" s="82" t="s">
        <v>564</v>
      </c>
      <c r="P94" s="25" t="s">
        <v>565</v>
      </c>
      <c r="Q94" s="23" t="s">
        <v>564</v>
      </c>
      <c r="R94" s="24" t="s">
        <v>565</v>
      </c>
      <c r="S94" s="25" t="s">
        <v>566</v>
      </c>
      <c r="T94" s="23" t="s">
        <v>564</v>
      </c>
      <c r="U94" s="24" t="s">
        <v>565</v>
      </c>
      <c r="V94" s="25" t="s">
        <v>566</v>
      </c>
      <c r="W94" s="23" t="s">
        <v>564</v>
      </c>
      <c r="X94" s="83" t="s">
        <v>565</v>
      </c>
      <c r="Y94" s="83" t="s">
        <v>566</v>
      </c>
      <c r="Z94" s="109" t="s">
        <v>567</v>
      </c>
      <c r="AA94" s="23" t="s">
        <v>564</v>
      </c>
      <c r="AB94" s="109" t="s">
        <v>565</v>
      </c>
      <c r="AC94" s="22" t="s">
        <v>564</v>
      </c>
      <c r="AD94" s="82" t="s">
        <v>564</v>
      </c>
      <c r="AE94" s="24" t="s">
        <v>565</v>
      </c>
      <c r="AF94" s="25" t="s">
        <v>566</v>
      </c>
      <c r="AG94" s="82" t="s">
        <v>564</v>
      </c>
      <c r="AH94" s="83" t="s">
        <v>565</v>
      </c>
      <c r="AI94" s="25" t="s">
        <v>566</v>
      </c>
      <c r="AJ94" s="23" t="s">
        <v>564</v>
      </c>
      <c r="AK94" s="83" t="s">
        <v>565</v>
      </c>
      <c r="AL94" s="109" t="s">
        <v>566</v>
      </c>
      <c r="AM94" s="23" t="s">
        <v>564</v>
      </c>
      <c r="AN94" s="83" t="s">
        <v>565</v>
      </c>
      <c r="AO94" s="109" t="s">
        <v>566</v>
      </c>
      <c r="AP94" s="82" t="s">
        <v>564</v>
      </c>
      <c r="AQ94" s="25" t="s">
        <v>565</v>
      </c>
      <c r="AR94" s="23" t="s">
        <v>564</v>
      </c>
      <c r="AS94" s="83" t="s">
        <v>565</v>
      </c>
      <c r="AT94" s="25" t="s">
        <v>566</v>
      </c>
      <c r="AU94" s="23" t="s">
        <v>564</v>
      </c>
      <c r="AV94" s="24" t="s">
        <v>565</v>
      </c>
      <c r="AW94" s="24" t="s">
        <v>566</v>
      </c>
      <c r="AX94" s="24" t="s">
        <v>567</v>
      </c>
      <c r="AY94" s="25" t="s">
        <v>568</v>
      </c>
      <c r="AZ94" s="23" t="s">
        <v>564</v>
      </c>
      <c r="BA94" s="25" t="s">
        <v>565</v>
      </c>
      <c r="BB94" s="23" t="s">
        <v>564</v>
      </c>
      <c r="BC94" s="25" t="s">
        <v>565</v>
      </c>
      <c r="BD94" s="23" t="s">
        <v>564</v>
      </c>
      <c r="BE94" s="25" t="s">
        <v>565</v>
      </c>
      <c r="BF94" s="23" t="s">
        <v>564</v>
      </c>
      <c r="BG94" s="25" t="s">
        <v>565</v>
      </c>
    </row>
    <row r="95" spans="1:59">
      <c r="A95" t="s">
        <v>8</v>
      </c>
      <c r="B95" s="26" t="s">
        <v>45</v>
      </c>
      <c r="C95" s="27">
        <v>125</v>
      </c>
      <c r="D95" s="84">
        <v>26</v>
      </c>
      <c r="E95" s="85">
        <v>16</v>
      </c>
      <c r="F95" s="29">
        <v>31</v>
      </c>
      <c r="G95" s="85">
        <v>22</v>
      </c>
      <c r="H95" s="85">
        <v>12</v>
      </c>
      <c r="I95" s="85">
        <v>19</v>
      </c>
      <c r="J95" s="29">
        <v>34</v>
      </c>
      <c r="K95" s="29">
        <v>31</v>
      </c>
      <c r="L95" s="110">
        <v>16</v>
      </c>
      <c r="M95" s="28">
        <v>110</v>
      </c>
      <c r="N95" s="110">
        <v>15</v>
      </c>
      <c r="O95" s="84">
        <v>28</v>
      </c>
      <c r="P95" s="30">
        <v>95</v>
      </c>
      <c r="Q95" s="28">
        <v>47</v>
      </c>
      <c r="R95" s="29">
        <v>34</v>
      </c>
      <c r="S95" s="30">
        <v>32</v>
      </c>
      <c r="T95" s="28">
        <v>56</v>
      </c>
      <c r="U95" s="29">
        <v>30</v>
      </c>
      <c r="V95" s="30">
        <v>35</v>
      </c>
      <c r="W95" s="28">
        <v>46</v>
      </c>
      <c r="X95" s="85">
        <v>26</v>
      </c>
      <c r="Y95" s="85">
        <v>26</v>
      </c>
      <c r="Z95" s="110">
        <v>27</v>
      </c>
      <c r="AA95" s="28">
        <v>99</v>
      </c>
      <c r="AB95" s="110">
        <v>21</v>
      </c>
      <c r="AC95" s="27">
        <v>109</v>
      </c>
      <c r="AD95" s="84">
        <v>21</v>
      </c>
      <c r="AE95" s="29">
        <v>43</v>
      </c>
      <c r="AF95" s="30">
        <v>45</v>
      </c>
      <c r="AG95" s="84">
        <v>25</v>
      </c>
      <c r="AH95" s="85">
        <v>27</v>
      </c>
      <c r="AI95" s="30">
        <v>57</v>
      </c>
      <c r="AJ95" s="28">
        <v>100</v>
      </c>
      <c r="AK95" s="85">
        <v>11</v>
      </c>
      <c r="AL95" s="110">
        <v>14</v>
      </c>
      <c r="AM95" s="28">
        <v>55</v>
      </c>
      <c r="AN95" s="85">
        <v>27</v>
      </c>
      <c r="AO95" s="110">
        <v>27</v>
      </c>
      <c r="AP95" s="84">
        <v>25</v>
      </c>
      <c r="AQ95" s="30">
        <v>74</v>
      </c>
      <c r="AR95" s="28">
        <v>44</v>
      </c>
      <c r="AS95" s="85">
        <v>22</v>
      </c>
      <c r="AT95" s="30">
        <v>59</v>
      </c>
      <c r="AU95" s="28">
        <v>84</v>
      </c>
      <c r="AV95" s="29">
        <v>40</v>
      </c>
      <c r="AW95" s="29">
        <v>66</v>
      </c>
      <c r="AX95" s="29">
        <v>95</v>
      </c>
      <c r="AY95" s="30">
        <v>30</v>
      </c>
      <c r="AZ95" s="28">
        <v>40</v>
      </c>
      <c r="BA95" s="30">
        <v>85</v>
      </c>
      <c r="BB95" s="28">
        <v>64</v>
      </c>
      <c r="BC95" s="30">
        <v>53</v>
      </c>
      <c r="BD95" s="28">
        <v>60</v>
      </c>
      <c r="BE95" s="30">
        <v>65</v>
      </c>
      <c r="BF95" s="28">
        <v>61</v>
      </c>
      <c r="BG95" s="30">
        <v>64</v>
      </c>
    </row>
    <row r="96" spans="1:59">
      <c r="A96" t="s">
        <v>10</v>
      </c>
      <c r="B96" s="35" t="s">
        <v>87</v>
      </c>
      <c r="C96" s="31">
        <v>15</v>
      </c>
      <c r="D96" s="86">
        <v>6</v>
      </c>
      <c r="E96" s="87">
        <v>4</v>
      </c>
      <c r="F96" s="33">
        <v>4</v>
      </c>
      <c r="G96" s="87">
        <v>0</v>
      </c>
      <c r="H96" s="87">
        <v>2</v>
      </c>
      <c r="I96" s="87">
        <v>6</v>
      </c>
      <c r="J96" s="33">
        <v>4</v>
      </c>
      <c r="K96" s="33">
        <v>1</v>
      </c>
      <c r="L96" s="111">
        <v>1</v>
      </c>
      <c r="M96" s="32">
        <v>14</v>
      </c>
      <c r="N96" s="111">
        <v>1</v>
      </c>
      <c r="O96" s="86">
        <v>15</v>
      </c>
      <c r="P96" s="34">
        <v>0</v>
      </c>
      <c r="Q96" s="32">
        <v>7</v>
      </c>
      <c r="R96" s="33">
        <v>4</v>
      </c>
      <c r="S96" s="34">
        <v>3</v>
      </c>
      <c r="T96" s="32">
        <v>5</v>
      </c>
      <c r="U96" s="33">
        <v>3</v>
      </c>
      <c r="V96" s="34">
        <v>7</v>
      </c>
      <c r="W96" s="32">
        <v>9</v>
      </c>
      <c r="X96" s="87">
        <v>2</v>
      </c>
      <c r="Y96" s="87">
        <v>2</v>
      </c>
      <c r="Z96" s="111">
        <v>2</v>
      </c>
      <c r="AA96" s="32">
        <v>15</v>
      </c>
      <c r="AB96" s="111">
        <v>0</v>
      </c>
      <c r="AC96" s="31">
        <v>15</v>
      </c>
      <c r="AD96" s="86">
        <v>1</v>
      </c>
      <c r="AE96" s="33">
        <v>4</v>
      </c>
      <c r="AF96" s="34">
        <v>10</v>
      </c>
      <c r="AG96" s="86">
        <v>1</v>
      </c>
      <c r="AH96" s="87">
        <v>6</v>
      </c>
      <c r="AI96" s="34">
        <v>8</v>
      </c>
      <c r="AJ96" s="32">
        <v>12</v>
      </c>
      <c r="AK96" s="87">
        <v>1</v>
      </c>
      <c r="AL96" s="111">
        <v>2</v>
      </c>
      <c r="AM96" s="32">
        <v>10</v>
      </c>
      <c r="AN96" s="87">
        <v>3</v>
      </c>
      <c r="AO96" s="111">
        <v>2</v>
      </c>
      <c r="AP96" s="86">
        <v>3</v>
      </c>
      <c r="AQ96" s="34">
        <v>9</v>
      </c>
      <c r="AR96" s="32">
        <v>9</v>
      </c>
      <c r="AS96" s="87">
        <v>2</v>
      </c>
      <c r="AT96" s="34">
        <v>4</v>
      </c>
      <c r="AU96" s="32">
        <v>11</v>
      </c>
      <c r="AV96" s="33">
        <v>2</v>
      </c>
      <c r="AW96" s="33">
        <v>9</v>
      </c>
      <c r="AX96" s="33">
        <v>12</v>
      </c>
      <c r="AY96" s="34">
        <v>3</v>
      </c>
      <c r="AZ96" s="32">
        <v>7</v>
      </c>
      <c r="BA96" s="34">
        <v>8</v>
      </c>
      <c r="BB96" s="32">
        <v>12</v>
      </c>
      <c r="BC96" s="34">
        <v>3</v>
      </c>
      <c r="BD96" s="32">
        <v>15</v>
      </c>
      <c r="BE96" s="34">
        <v>0</v>
      </c>
      <c r="BF96" s="32">
        <v>3</v>
      </c>
      <c r="BG96" s="34">
        <v>12</v>
      </c>
    </row>
    <row r="97" spans="1:59">
      <c r="A97" t="s">
        <v>12</v>
      </c>
      <c r="B97" s="36"/>
      <c r="C97" s="51">
        <v>0.12</v>
      </c>
      <c r="D97" s="88">
        <v>0.230769230769231</v>
      </c>
      <c r="E97" s="88">
        <v>0.25</v>
      </c>
      <c r="F97" s="7">
        <v>0.12903225806451599</v>
      </c>
      <c r="G97" s="88">
        <v>0</v>
      </c>
      <c r="H97" s="88">
        <v>0.16666666666666699</v>
      </c>
      <c r="I97" s="88">
        <v>0.31578947368421101</v>
      </c>
      <c r="J97" s="7">
        <v>0.11764705882352899</v>
      </c>
      <c r="K97" s="7">
        <v>3.2258064516128997E-2</v>
      </c>
      <c r="L97" s="117">
        <v>6.25E-2</v>
      </c>
      <c r="M97" s="7">
        <v>0.12727272727272701</v>
      </c>
      <c r="N97" s="117">
        <v>6.6666666666666693E-2</v>
      </c>
      <c r="O97" s="88">
        <v>0.53571428571428603</v>
      </c>
      <c r="P97" s="52">
        <v>0</v>
      </c>
      <c r="Q97" s="7">
        <v>0.14893617021276601</v>
      </c>
      <c r="R97" s="7">
        <v>0.11764705882352899</v>
      </c>
      <c r="S97" s="52">
        <v>9.375E-2</v>
      </c>
      <c r="T97" s="7">
        <v>8.9285714285714302E-2</v>
      </c>
      <c r="U97" s="7">
        <v>0.1</v>
      </c>
      <c r="V97" s="52">
        <v>0.2</v>
      </c>
      <c r="W97" s="7">
        <v>0.19565217391304299</v>
      </c>
      <c r="X97" s="88">
        <v>7.69230769230769E-2</v>
      </c>
      <c r="Y97" s="88">
        <v>7.69230769230769E-2</v>
      </c>
      <c r="Z97" s="117">
        <v>7.4074074074074098E-2</v>
      </c>
      <c r="AA97" s="7">
        <v>0.15151515151515199</v>
      </c>
      <c r="AB97" s="117">
        <v>0</v>
      </c>
      <c r="AC97" s="51">
        <v>0.13761467889908299</v>
      </c>
      <c r="AD97" s="88">
        <v>4.7619047619047603E-2</v>
      </c>
      <c r="AE97" s="7">
        <v>9.3023255813953501E-2</v>
      </c>
      <c r="AF97" s="52">
        <v>0.22222222222222199</v>
      </c>
      <c r="AG97" s="88">
        <v>0.04</v>
      </c>
      <c r="AH97" s="88">
        <v>0.22222222222222199</v>
      </c>
      <c r="AI97" s="52">
        <v>0.140350877192982</v>
      </c>
      <c r="AJ97" s="7">
        <v>0.12</v>
      </c>
      <c r="AK97" s="88">
        <v>9.0909090909090898E-2</v>
      </c>
      <c r="AL97" s="117">
        <v>0.14285714285714299</v>
      </c>
      <c r="AM97" s="7">
        <v>0.18181818181818199</v>
      </c>
      <c r="AN97" s="88">
        <v>0.11111111111111099</v>
      </c>
      <c r="AO97" s="117">
        <v>7.4074074074074098E-2</v>
      </c>
      <c r="AP97" s="88">
        <v>0.12</v>
      </c>
      <c r="AQ97" s="52">
        <v>0.121621621621622</v>
      </c>
      <c r="AR97" s="7">
        <v>0.204545454545455</v>
      </c>
      <c r="AS97" s="88">
        <v>9.0909090909090898E-2</v>
      </c>
      <c r="AT97" s="52">
        <v>6.7796610169491497E-2</v>
      </c>
      <c r="AU97" s="7">
        <v>0.13095238095238099</v>
      </c>
      <c r="AV97" s="7">
        <v>0.05</v>
      </c>
      <c r="AW97" s="7">
        <v>0.13636363636363599</v>
      </c>
      <c r="AX97" s="7">
        <v>0.12631578947368399</v>
      </c>
      <c r="AY97" s="52">
        <v>0.1</v>
      </c>
      <c r="AZ97" s="7">
        <v>0.17499999999999999</v>
      </c>
      <c r="BA97" s="52">
        <v>9.41176470588235E-2</v>
      </c>
      <c r="BB97" s="7">
        <v>0.1875</v>
      </c>
      <c r="BC97" s="52">
        <v>5.6603773584905703E-2</v>
      </c>
      <c r="BD97" s="7">
        <v>0.25</v>
      </c>
      <c r="BE97" s="52">
        <v>0</v>
      </c>
      <c r="BF97" s="7">
        <v>4.91803278688525E-2</v>
      </c>
      <c r="BG97" s="52">
        <v>0.1875</v>
      </c>
    </row>
    <row r="98" spans="1:59">
      <c r="A98" t="s">
        <v>13</v>
      </c>
      <c r="B98" s="53"/>
      <c r="C98" s="54"/>
      <c r="D98" s="93"/>
      <c r="E98" s="93"/>
      <c r="F98" s="9"/>
      <c r="G98" s="93"/>
      <c r="H98" s="93"/>
      <c r="I98" s="93"/>
      <c r="J98" s="9"/>
      <c r="K98" s="9"/>
      <c r="L98" s="118"/>
      <c r="M98" s="9"/>
      <c r="N98" s="118"/>
      <c r="O98" s="93"/>
      <c r="P98" s="55"/>
      <c r="Q98" s="9"/>
      <c r="R98" s="9"/>
      <c r="S98" s="55"/>
      <c r="T98" s="9"/>
      <c r="U98" s="9"/>
      <c r="V98" s="55"/>
      <c r="W98" s="9"/>
      <c r="X98" s="93"/>
      <c r="Y98" s="93"/>
      <c r="Z98" s="118"/>
      <c r="AA98" s="9"/>
      <c r="AB98" s="118"/>
      <c r="AC98" s="54"/>
      <c r="AD98" s="93"/>
      <c r="AE98" s="9"/>
      <c r="AF98" s="55"/>
      <c r="AG98" s="93"/>
      <c r="AH98" s="93"/>
      <c r="AI98" s="55"/>
      <c r="AJ98" s="9"/>
      <c r="AK98" s="93"/>
      <c r="AL98" s="118"/>
      <c r="AM98" s="9"/>
      <c r="AN98" s="93"/>
      <c r="AO98" s="118"/>
      <c r="AP98" s="93"/>
      <c r="AQ98" s="55"/>
      <c r="AR98" s="9"/>
      <c r="AS98" s="93"/>
      <c r="AT98" s="55"/>
      <c r="AU98" s="9"/>
      <c r="AV98" s="9"/>
      <c r="AW98" s="9"/>
      <c r="AX98" s="9"/>
      <c r="AY98" s="55"/>
      <c r="AZ98" s="9"/>
      <c r="BA98" s="55"/>
      <c r="BB98" s="9"/>
      <c r="BC98" s="55"/>
      <c r="BD98" s="9"/>
      <c r="BE98" s="55"/>
      <c r="BF98" s="9"/>
      <c r="BG98" s="55"/>
    </row>
    <row r="99" spans="1:59">
      <c r="A99" t="s">
        <v>10</v>
      </c>
      <c r="B99" s="36" t="s">
        <v>88</v>
      </c>
      <c r="C99" s="39">
        <v>108</v>
      </c>
      <c r="D99" s="89">
        <v>20</v>
      </c>
      <c r="E99" s="90">
        <v>12</v>
      </c>
      <c r="F99" s="41">
        <v>25</v>
      </c>
      <c r="G99" s="90">
        <v>22</v>
      </c>
      <c r="H99" s="90">
        <v>10</v>
      </c>
      <c r="I99" s="90">
        <v>13</v>
      </c>
      <c r="J99" s="41">
        <v>28</v>
      </c>
      <c r="K99" s="41">
        <v>29</v>
      </c>
      <c r="L99" s="113">
        <v>14</v>
      </c>
      <c r="M99" s="40">
        <v>94</v>
      </c>
      <c r="N99" s="113">
        <v>14</v>
      </c>
      <c r="O99" s="89">
        <v>13</v>
      </c>
      <c r="P99" s="42">
        <v>95</v>
      </c>
      <c r="Q99" s="40">
        <v>39</v>
      </c>
      <c r="R99" s="41">
        <v>30</v>
      </c>
      <c r="S99" s="42">
        <v>29</v>
      </c>
      <c r="T99" s="40">
        <v>49</v>
      </c>
      <c r="U99" s="41">
        <v>27</v>
      </c>
      <c r="V99" s="42">
        <v>28</v>
      </c>
      <c r="W99" s="40">
        <v>35</v>
      </c>
      <c r="X99" s="90">
        <v>24</v>
      </c>
      <c r="Y99" s="90">
        <v>24</v>
      </c>
      <c r="Z99" s="113">
        <v>25</v>
      </c>
      <c r="AA99" s="40">
        <v>84</v>
      </c>
      <c r="AB99" s="113">
        <v>20</v>
      </c>
      <c r="AC99" s="39">
        <v>93</v>
      </c>
      <c r="AD99" s="89">
        <v>20</v>
      </c>
      <c r="AE99" s="41">
        <v>39</v>
      </c>
      <c r="AF99" s="42">
        <v>34</v>
      </c>
      <c r="AG99" s="89">
        <v>24</v>
      </c>
      <c r="AH99" s="90">
        <v>21</v>
      </c>
      <c r="AI99" s="42">
        <v>48</v>
      </c>
      <c r="AJ99" s="40">
        <v>87</v>
      </c>
      <c r="AK99" s="90">
        <v>10</v>
      </c>
      <c r="AL99" s="113">
        <v>11</v>
      </c>
      <c r="AM99" s="40">
        <v>44</v>
      </c>
      <c r="AN99" s="90">
        <v>24</v>
      </c>
      <c r="AO99" s="113">
        <v>25</v>
      </c>
      <c r="AP99" s="89">
        <v>21</v>
      </c>
      <c r="AQ99" s="42">
        <v>65</v>
      </c>
      <c r="AR99" s="40">
        <v>34</v>
      </c>
      <c r="AS99" s="90">
        <v>20</v>
      </c>
      <c r="AT99" s="42">
        <v>54</v>
      </c>
      <c r="AU99" s="40">
        <v>73</v>
      </c>
      <c r="AV99" s="41">
        <v>38</v>
      </c>
      <c r="AW99" s="41">
        <v>57</v>
      </c>
      <c r="AX99" s="41">
        <v>83</v>
      </c>
      <c r="AY99" s="42">
        <v>25</v>
      </c>
      <c r="AZ99" s="40">
        <v>33</v>
      </c>
      <c r="BA99" s="42">
        <v>75</v>
      </c>
      <c r="BB99" s="40">
        <v>52</v>
      </c>
      <c r="BC99" s="42">
        <v>48</v>
      </c>
      <c r="BD99" s="40">
        <v>45</v>
      </c>
      <c r="BE99" s="42">
        <v>63</v>
      </c>
      <c r="BF99" s="40">
        <v>57</v>
      </c>
      <c r="BG99" s="42">
        <v>51</v>
      </c>
    </row>
    <row r="100" spans="1:59">
      <c r="A100" t="s">
        <v>12</v>
      </c>
      <c r="B100" s="36"/>
      <c r="C100" s="51">
        <v>0.86399999999999999</v>
      </c>
      <c r="D100" s="88">
        <v>0.76923076923076905</v>
      </c>
      <c r="E100" s="88">
        <v>0.75</v>
      </c>
      <c r="F100" s="7">
        <v>0.80645161290322598</v>
      </c>
      <c r="G100" s="88">
        <v>1</v>
      </c>
      <c r="H100" s="88">
        <v>0.83333333333333304</v>
      </c>
      <c r="I100" s="88">
        <v>0.68421052631579005</v>
      </c>
      <c r="J100" s="7">
        <v>0.82352941176470595</v>
      </c>
      <c r="K100" s="7">
        <v>0.93548387096774199</v>
      </c>
      <c r="L100" s="117">
        <v>0.875</v>
      </c>
      <c r="M100" s="7">
        <v>0.85454545454545505</v>
      </c>
      <c r="N100" s="117">
        <v>0.93333333333333302</v>
      </c>
      <c r="O100" s="88">
        <v>0.46428571428571402</v>
      </c>
      <c r="P100" s="52">
        <v>1</v>
      </c>
      <c r="Q100" s="7">
        <v>0.82978723404255295</v>
      </c>
      <c r="R100" s="7">
        <v>0.88235294117647101</v>
      </c>
      <c r="S100" s="52">
        <v>0.90625</v>
      </c>
      <c r="T100" s="7">
        <v>0.875</v>
      </c>
      <c r="U100" s="7">
        <v>0.9</v>
      </c>
      <c r="V100" s="52">
        <v>0.8</v>
      </c>
      <c r="W100" s="7">
        <v>0.76086956521739102</v>
      </c>
      <c r="X100" s="88">
        <v>0.92307692307692302</v>
      </c>
      <c r="Y100" s="88">
        <v>0.92307692307692302</v>
      </c>
      <c r="Z100" s="117">
        <v>0.92592592592592604</v>
      </c>
      <c r="AA100" s="7">
        <v>0.84848484848484895</v>
      </c>
      <c r="AB100" s="117">
        <v>0.952380952380952</v>
      </c>
      <c r="AC100" s="51">
        <v>0.85321100917431203</v>
      </c>
      <c r="AD100" s="88">
        <v>0.952380952380952</v>
      </c>
      <c r="AE100" s="7">
        <v>0.90697674418604701</v>
      </c>
      <c r="AF100" s="52">
        <v>0.75555555555555598</v>
      </c>
      <c r="AG100" s="88">
        <v>0.96</v>
      </c>
      <c r="AH100" s="88">
        <v>0.77777777777777801</v>
      </c>
      <c r="AI100" s="52">
        <v>0.84210526315789502</v>
      </c>
      <c r="AJ100" s="7">
        <v>0.87</v>
      </c>
      <c r="AK100" s="88">
        <v>0.90909090909090895</v>
      </c>
      <c r="AL100" s="117">
        <v>0.78571428571428603</v>
      </c>
      <c r="AM100" s="7">
        <v>0.8</v>
      </c>
      <c r="AN100" s="88">
        <v>0.88888888888888895</v>
      </c>
      <c r="AO100" s="117">
        <v>0.92592592592592604</v>
      </c>
      <c r="AP100" s="88">
        <v>0.84</v>
      </c>
      <c r="AQ100" s="52">
        <v>0.87837837837837796</v>
      </c>
      <c r="AR100" s="7">
        <v>0.77272727272727304</v>
      </c>
      <c r="AS100" s="88">
        <v>0.90909090909090895</v>
      </c>
      <c r="AT100" s="52">
        <v>0.91525423728813604</v>
      </c>
      <c r="AU100" s="7">
        <v>0.86904761904761896</v>
      </c>
      <c r="AV100" s="7">
        <v>0.95</v>
      </c>
      <c r="AW100" s="7">
        <v>0.86363636363636398</v>
      </c>
      <c r="AX100" s="7">
        <v>0.87368421052631595</v>
      </c>
      <c r="AY100" s="52">
        <v>0.83333333333333304</v>
      </c>
      <c r="AZ100" s="7">
        <v>0.82499999999999996</v>
      </c>
      <c r="BA100" s="52">
        <v>0.88235294117647101</v>
      </c>
      <c r="BB100" s="7">
        <v>0.8125</v>
      </c>
      <c r="BC100" s="52">
        <v>0.90566037735849103</v>
      </c>
      <c r="BD100" s="7">
        <v>0.75</v>
      </c>
      <c r="BE100" s="52">
        <v>0.96923076923076901</v>
      </c>
      <c r="BF100" s="7">
        <v>0.93442622950819698</v>
      </c>
      <c r="BG100" s="52">
        <v>0.796875</v>
      </c>
    </row>
    <row r="101" spans="1:59">
      <c r="A101" t="s">
        <v>13</v>
      </c>
      <c r="B101" s="53"/>
      <c r="C101" s="54"/>
      <c r="D101" s="93"/>
      <c r="E101" s="93"/>
      <c r="F101" s="9"/>
      <c r="G101" s="93"/>
      <c r="H101" s="93"/>
      <c r="I101" s="93"/>
      <c r="J101" s="9"/>
      <c r="K101" s="9"/>
      <c r="L101" s="118"/>
      <c r="M101" s="9"/>
      <c r="N101" s="118"/>
      <c r="O101" s="93"/>
      <c r="P101" s="55"/>
      <c r="Q101" s="9"/>
      <c r="R101" s="9"/>
      <c r="S101" s="55"/>
      <c r="T101" s="9"/>
      <c r="U101" s="9"/>
      <c r="V101" s="55"/>
      <c r="W101" s="9"/>
      <c r="X101" s="93"/>
      <c r="Y101" s="93"/>
      <c r="Z101" s="118"/>
      <c r="AA101" s="9"/>
      <c r="AB101" s="118"/>
      <c r="AC101" s="54"/>
      <c r="AD101" s="93"/>
      <c r="AE101" s="9"/>
      <c r="AF101" s="55"/>
      <c r="AG101" s="93"/>
      <c r="AH101" s="93"/>
      <c r="AI101" s="55"/>
      <c r="AJ101" s="9"/>
      <c r="AK101" s="93"/>
      <c r="AL101" s="118"/>
      <c r="AM101" s="9"/>
      <c r="AN101" s="93"/>
      <c r="AO101" s="118"/>
      <c r="AP101" s="93"/>
      <c r="AQ101" s="55"/>
      <c r="AR101" s="9"/>
      <c r="AS101" s="93"/>
      <c r="AT101" s="55"/>
      <c r="AU101" s="9"/>
      <c r="AV101" s="9"/>
      <c r="AW101" s="9"/>
      <c r="AX101" s="9"/>
      <c r="AY101" s="55"/>
      <c r="AZ101" s="9"/>
      <c r="BA101" s="55"/>
      <c r="BB101" s="9"/>
      <c r="BC101" s="55"/>
      <c r="BD101" s="9"/>
      <c r="BE101" s="55"/>
      <c r="BF101" s="9"/>
      <c r="BG101" s="55"/>
    </row>
    <row r="102" spans="1:59">
      <c r="A102" t="s">
        <v>10</v>
      </c>
      <c r="B102" s="36" t="s">
        <v>110</v>
      </c>
      <c r="C102" s="39">
        <v>2</v>
      </c>
      <c r="D102" s="89">
        <v>0</v>
      </c>
      <c r="E102" s="90">
        <v>0</v>
      </c>
      <c r="F102" s="41">
        <v>2</v>
      </c>
      <c r="G102" s="90">
        <v>0</v>
      </c>
      <c r="H102" s="90">
        <v>0</v>
      </c>
      <c r="I102" s="90">
        <v>0</v>
      </c>
      <c r="J102" s="41">
        <v>2</v>
      </c>
      <c r="K102" s="41">
        <v>1</v>
      </c>
      <c r="L102" s="113">
        <v>1</v>
      </c>
      <c r="M102" s="40">
        <v>2</v>
      </c>
      <c r="N102" s="113">
        <v>0</v>
      </c>
      <c r="O102" s="89">
        <v>0</v>
      </c>
      <c r="P102" s="42">
        <v>0</v>
      </c>
      <c r="Q102" s="40">
        <v>1</v>
      </c>
      <c r="R102" s="41">
        <v>0</v>
      </c>
      <c r="S102" s="42">
        <v>0</v>
      </c>
      <c r="T102" s="40">
        <v>2</v>
      </c>
      <c r="U102" s="41">
        <v>0</v>
      </c>
      <c r="V102" s="42">
        <v>0</v>
      </c>
      <c r="W102" s="40">
        <v>2</v>
      </c>
      <c r="X102" s="90">
        <v>0</v>
      </c>
      <c r="Y102" s="90">
        <v>0</v>
      </c>
      <c r="Z102" s="113">
        <v>0</v>
      </c>
      <c r="AA102" s="40">
        <v>0</v>
      </c>
      <c r="AB102" s="113">
        <v>1</v>
      </c>
      <c r="AC102" s="39">
        <v>1</v>
      </c>
      <c r="AD102" s="89">
        <v>0</v>
      </c>
      <c r="AE102" s="41">
        <v>0</v>
      </c>
      <c r="AF102" s="42">
        <v>1</v>
      </c>
      <c r="AG102" s="89">
        <v>0</v>
      </c>
      <c r="AH102" s="90">
        <v>0</v>
      </c>
      <c r="AI102" s="42">
        <v>1</v>
      </c>
      <c r="AJ102" s="40">
        <v>1</v>
      </c>
      <c r="AK102" s="90">
        <v>0</v>
      </c>
      <c r="AL102" s="113">
        <v>1</v>
      </c>
      <c r="AM102" s="40">
        <v>1</v>
      </c>
      <c r="AN102" s="90">
        <v>0</v>
      </c>
      <c r="AO102" s="113">
        <v>0</v>
      </c>
      <c r="AP102" s="89">
        <v>1</v>
      </c>
      <c r="AQ102" s="42">
        <v>0</v>
      </c>
      <c r="AR102" s="40">
        <v>1</v>
      </c>
      <c r="AS102" s="90">
        <v>0</v>
      </c>
      <c r="AT102" s="42">
        <v>1</v>
      </c>
      <c r="AU102" s="40">
        <v>0</v>
      </c>
      <c r="AV102" s="41">
        <v>0</v>
      </c>
      <c r="AW102" s="41">
        <v>0</v>
      </c>
      <c r="AX102" s="41">
        <v>0</v>
      </c>
      <c r="AY102" s="42">
        <v>2</v>
      </c>
      <c r="AZ102" s="40">
        <v>0</v>
      </c>
      <c r="BA102" s="42">
        <v>2</v>
      </c>
      <c r="BB102" s="40">
        <v>0</v>
      </c>
      <c r="BC102" s="42">
        <v>2</v>
      </c>
      <c r="BD102" s="40">
        <v>0</v>
      </c>
      <c r="BE102" s="42">
        <v>2</v>
      </c>
      <c r="BF102" s="40">
        <v>1</v>
      </c>
      <c r="BG102" s="42">
        <v>1</v>
      </c>
    </row>
    <row r="103" spans="1:59">
      <c r="A103" t="s">
        <v>12</v>
      </c>
      <c r="B103" s="36"/>
      <c r="C103" s="51">
        <v>1.6E-2</v>
      </c>
      <c r="D103" s="88">
        <v>0</v>
      </c>
      <c r="E103" s="88">
        <v>0</v>
      </c>
      <c r="F103" s="7">
        <v>6.4516129032258104E-2</v>
      </c>
      <c r="G103" s="88">
        <v>0</v>
      </c>
      <c r="H103" s="88">
        <v>0</v>
      </c>
      <c r="I103" s="88">
        <v>0</v>
      </c>
      <c r="J103" s="7">
        <v>5.8823529411764698E-2</v>
      </c>
      <c r="K103" s="7">
        <v>3.2258064516128997E-2</v>
      </c>
      <c r="L103" s="117">
        <v>6.25E-2</v>
      </c>
      <c r="M103" s="7">
        <v>1.8181818181818198E-2</v>
      </c>
      <c r="N103" s="117">
        <v>0</v>
      </c>
      <c r="O103" s="88">
        <v>0</v>
      </c>
      <c r="P103" s="52">
        <v>0</v>
      </c>
      <c r="Q103" s="7">
        <v>2.1276595744680899E-2</v>
      </c>
      <c r="R103" s="7">
        <v>0</v>
      </c>
      <c r="S103" s="52">
        <v>0</v>
      </c>
      <c r="T103" s="7">
        <v>3.5714285714285698E-2</v>
      </c>
      <c r="U103" s="7">
        <v>0</v>
      </c>
      <c r="V103" s="52">
        <v>0</v>
      </c>
      <c r="W103" s="7">
        <v>4.3478260869565202E-2</v>
      </c>
      <c r="X103" s="88">
        <v>0</v>
      </c>
      <c r="Y103" s="88">
        <v>0</v>
      </c>
      <c r="Z103" s="117">
        <v>0</v>
      </c>
      <c r="AA103" s="7">
        <v>0</v>
      </c>
      <c r="AB103" s="117">
        <v>4.7619047619047603E-2</v>
      </c>
      <c r="AC103" s="51">
        <v>9.1743119266055103E-3</v>
      </c>
      <c r="AD103" s="88">
        <v>0</v>
      </c>
      <c r="AE103" s="7">
        <v>0</v>
      </c>
      <c r="AF103" s="52">
        <v>2.2222222222222199E-2</v>
      </c>
      <c r="AG103" s="88">
        <v>0</v>
      </c>
      <c r="AH103" s="88">
        <v>0</v>
      </c>
      <c r="AI103" s="52">
        <v>1.7543859649122799E-2</v>
      </c>
      <c r="AJ103" s="7">
        <v>0.01</v>
      </c>
      <c r="AK103" s="88">
        <v>0</v>
      </c>
      <c r="AL103" s="117">
        <v>7.1428571428571397E-2</v>
      </c>
      <c r="AM103" s="7">
        <v>1.8181818181818198E-2</v>
      </c>
      <c r="AN103" s="88">
        <v>0</v>
      </c>
      <c r="AO103" s="117">
        <v>0</v>
      </c>
      <c r="AP103" s="88">
        <v>0.04</v>
      </c>
      <c r="AQ103" s="52">
        <v>0</v>
      </c>
      <c r="AR103" s="7">
        <v>2.27272727272727E-2</v>
      </c>
      <c r="AS103" s="88">
        <v>0</v>
      </c>
      <c r="AT103" s="52">
        <v>1.6949152542372899E-2</v>
      </c>
      <c r="AU103" s="7">
        <v>0</v>
      </c>
      <c r="AV103" s="7">
        <v>0</v>
      </c>
      <c r="AW103" s="7">
        <v>0</v>
      </c>
      <c r="AX103" s="7">
        <v>0</v>
      </c>
      <c r="AY103" s="52">
        <v>6.6666666666666693E-2</v>
      </c>
      <c r="AZ103" s="7">
        <v>0</v>
      </c>
      <c r="BA103" s="52">
        <v>2.3529411764705899E-2</v>
      </c>
      <c r="BB103" s="7">
        <v>0</v>
      </c>
      <c r="BC103" s="52">
        <v>3.77358490566038E-2</v>
      </c>
      <c r="BD103" s="7">
        <v>0</v>
      </c>
      <c r="BE103" s="52">
        <v>3.0769230769230799E-2</v>
      </c>
      <c r="BF103" s="7">
        <v>1.63934426229508E-2</v>
      </c>
      <c r="BG103" s="52">
        <v>1.5625E-2</v>
      </c>
    </row>
    <row r="104" spans="1:59">
      <c r="A104" t="s">
        <v>13</v>
      </c>
      <c r="B104" s="58"/>
      <c r="C104" s="59"/>
      <c r="D104" s="94"/>
      <c r="E104" s="95"/>
      <c r="F104" s="63"/>
      <c r="G104" s="95"/>
      <c r="H104" s="95"/>
      <c r="I104" s="95"/>
      <c r="J104" s="63"/>
      <c r="K104" s="63"/>
      <c r="L104" s="124"/>
      <c r="M104" s="62"/>
      <c r="N104" s="124"/>
      <c r="O104" s="94"/>
      <c r="P104" s="60"/>
      <c r="Q104" s="62"/>
      <c r="R104" s="63"/>
      <c r="S104" s="60"/>
      <c r="T104" s="62"/>
      <c r="U104" s="63"/>
      <c r="V104" s="60"/>
      <c r="W104" s="62"/>
      <c r="X104" s="95"/>
      <c r="Y104" s="95"/>
      <c r="Z104" s="124"/>
      <c r="AA104" s="62"/>
      <c r="AB104" s="124"/>
      <c r="AC104" s="59"/>
      <c r="AD104" s="94"/>
      <c r="AE104" s="63"/>
      <c r="AF104" s="60"/>
      <c r="AG104" s="94"/>
      <c r="AH104" s="95"/>
      <c r="AI104" s="60"/>
      <c r="AJ104" s="62"/>
      <c r="AK104" s="95"/>
      <c r="AL104" s="124"/>
      <c r="AM104" s="62"/>
      <c r="AN104" s="95"/>
      <c r="AO104" s="124"/>
      <c r="AP104" s="94"/>
      <c r="AQ104" s="60"/>
      <c r="AR104" s="62"/>
      <c r="AS104" s="95"/>
      <c r="AT104" s="60"/>
      <c r="AU104" s="62"/>
      <c r="AV104" s="63"/>
      <c r="AW104" s="63"/>
      <c r="AX104" s="63"/>
      <c r="AY104" s="60"/>
      <c r="AZ104" s="64"/>
      <c r="BA104" s="61"/>
      <c r="BB104" s="64"/>
      <c r="BC104" s="61"/>
      <c r="BD104" s="64"/>
      <c r="BE104" s="61"/>
      <c r="BF104" s="64"/>
      <c r="BG104" s="61"/>
    </row>
    <row r="105" spans="1:59">
      <c r="A105" t="s">
        <v>4</v>
      </c>
      <c r="B105" s="3"/>
    </row>
    <row r="106" spans="1:59">
      <c r="A106" t="s">
        <v>14</v>
      </c>
    </row>
    <row r="107" spans="1:59">
      <c r="A107" t="s">
        <v>1</v>
      </c>
      <c r="B107" s="217" t="s">
        <v>21</v>
      </c>
      <c r="C107" s="218"/>
    </row>
    <row r="108" spans="1:59">
      <c r="A108" t="s">
        <v>2</v>
      </c>
      <c r="B108" s="2" t="s">
        <v>114</v>
      </c>
    </row>
    <row r="109" spans="1:59" ht="26.65">
      <c r="A109" t="s">
        <v>3</v>
      </c>
      <c r="B109" s="2" t="s">
        <v>115</v>
      </c>
    </row>
    <row r="110" spans="1:59">
      <c r="A110" t="s">
        <v>7</v>
      </c>
      <c r="B110" s="10" t="s">
        <v>116</v>
      </c>
      <c r="C110" s="11"/>
      <c r="D110" s="216"/>
      <c r="E110" s="215"/>
      <c r="F110" s="215"/>
      <c r="G110" s="215"/>
      <c r="H110" s="215"/>
      <c r="I110" s="215"/>
      <c r="J110" s="215"/>
      <c r="K110" s="215"/>
      <c r="L110" s="215"/>
      <c r="M110" s="215"/>
      <c r="N110" s="215"/>
      <c r="O110" s="215"/>
      <c r="P110" s="215"/>
      <c r="Q110" s="215"/>
      <c r="R110" s="215"/>
      <c r="S110" s="215"/>
      <c r="T110" s="215"/>
      <c r="U110" s="215"/>
      <c r="V110" s="215"/>
      <c r="W110" s="215"/>
      <c r="X110" s="215"/>
      <c r="Y110" s="215"/>
      <c r="Z110" s="215"/>
      <c r="AA110" s="215"/>
      <c r="AB110" s="215"/>
      <c r="AC110" s="215"/>
      <c r="AD110" s="215"/>
      <c r="AE110" s="215"/>
      <c r="AF110" s="215"/>
      <c r="AG110" s="215"/>
      <c r="AH110" s="215"/>
      <c r="AI110" s="215"/>
      <c r="AJ110" s="215"/>
      <c r="AK110" s="215"/>
      <c r="AL110" s="215"/>
      <c r="AM110" s="215"/>
      <c r="AN110" s="215"/>
      <c r="AO110" s="215"/>
      <c r="AP110" s="215"/>
      <c r="AQ110" s="215"/>
      <c r="AR110" s="215"/>
      <c r="AS110" s="215"/>
      <c r="AT110" s="215"/>
      <c r="AU110" s="215"/>
      <c r="AV110" s="215"/>
      <c r="AW110" s="215"/>
      <c r="AX110" s="215"/>
      <c r="AY110" s="215"/>
      <c r="AZ110" s="215"/>
      <c r="BA110" s="215"/>
      <c r="BB110" s="215"/>
      <c r="BC110" s="215"/>
      <c r="BD110" s="215"/>
      <c r="BE110" s="215"/>
      <c r="BF110" s="215"/>
      <c r="BG110" s="214"/>
    </row>
    <row r="111" spans="1:59" ht="38.200000000000003" customHeight="1">
      <c r="A111" t="s">
        <v>5</v>
      </c>
      <c r="B111" s="15"/>
      <c r="D111" s="213" t="s">
        <v>25</v>
      </c>
      <c r="E111" s="215"/>
      <c r="F111" s="215"/>
      <c r="G111" s="215"/>
      <c r="H111" s="215"/>
      <c r="I111" s="215"/>
      <c r="J111" s="215"/>
      <c r="K111" s="215"/>
      <c r="L111" s="214"/>
      <c r="M111" s="213" t="s">
        <v>26</v>
      </c>
      <c r="N111" s="214"/>
      <c r="O111" s="213" t="s">
        <v>27</v>
      </c>
      <c r="P111" s="214"/>
      <c r="Q111" s="213" t="s">
        <v>28</v>
      </c>
      <c r="R111" s="215"/>
      <c r="S111" s="214"/>
      <c r="T111" s="213" t="s">
        <v>29</v>
      </c>
      <c r="U111" s="215"/>
      <c r="V111" s="214"/>
      <c r="W111" s="213" t="s">
        <v>30</v>
      </c>
      <c r="X111" s="215"/>
      <c r="Y111" s="215"/>
      <c r="Z111" s="214"/>
      <c r="AA111" s="213" t="s">
        <v>31</v>
      </c>
      <c r="AB111" s="214"/>
      <c r="AC111" s="219" t="s">
        <v>32</v>
      </c>
      <c r="AD111" s="213" t="s">
        <v>33</v>
      </c>
      <c r="AE111" s="215"/>
      <c r="AF111" s="214"/>
      <c r="AG111" s="213" t="s">
        <v>34</v>
      </c>
      <c r="AH111" s="215"/>
      <c r="AI111" s="214"/>
      <c r="AJ111" s="213" t="s">
        <v>35</v>
      </c>
      <c r="AK111" s="215"/>
      <c r="AL111" s="214"/>
      <c r="AM111" s="213" t="s">
        <v>36</v>
      </c>
      <c r="AN111" s="215"/>
      <c r="AO111" s="214"/>
      <c r="AP111" s="213" t="s">
        <v>37</v>
      </c>
      <c r="AQ111" s="214"/>
      <c r="AR111" s="213" t="s">
        <v>38</v>
      </c>
      <c r="AS111" s="215"/>
      <c r="AT111" s="214"/>
      <c r="AU111" s="213" t="s">
        <v>39</v>
      </c>
      <c r="AV111" s="215"/>
      <c r="AW111" s="215"/>
      <c r="AX111" s="215"/>
      <c r="AY111" s="214"/>
      <c r="AZ111" s="213" t="s">
        <v>40</v>
      </c>
      <c r="BA111" s="214"/>
      <c r="BB111" s="213" t="s">
        <v>41</v>
      </c>
      <c r="BC111" s="214"/>
      <c r="BD111" s="213" t="s">
        <v>42</v>
      </c>
      <c r="BE111" s="214"/>
      <c r="BF111" s="213" t="s">
        <v>43</v>
      </c>
      <c r="BG111" s="214"/>
    </row>
    <row r="112" spans="1:59" ht="151.9">
      <c r="A112" t="s">
        <v>6</v>
      </c>
      <c r="B112" s="16" t="s">
        <v>44</v>
      </c>
      <c r="C112" s="17" t="s">
        <v>45</v>
      </c>
      <c r="D112" s="80" t="s">
        <v>46</v>
      </c>
      <c r="E112" s="81" t="s">
        <v>47</v>
      </c>
      <c r="F112" s="19" t="s">
        <v>48</v>
      </c>
      <c r="G112" s="81" t="s">
        <v>49</v>
      </c>
      <c r="H112" s="81" t="s">
        <v>50</v>
      </c>
      <c r="I112" s="81" t="s">
        <v>51</v>
      </c>
      <c r="J112" s="19" t="s">
        <v>52</v>
      </c>
      <c r="K112" s="19" t="s">
        <v>53</v>
      </c>
      <c r="L112" s="108" t="s">
        <v>54</v>
      </c>
      <c r="M112" s="18" t="s">
        <v>55</v>
      </c>
      <c r="N112" s="108" t="s">
        <v>56</v>
      </c>
      <c r="O112" s="80" t="s">
        <v>55</v>
      </c>
      <c r="P112" s="20" t="s">
        <v>56</v>
      </c>
      <c r="Q112" s="18" t="s">
        <v>57</v>
      </c>
      <c r="R112" s="19" t="s">
        <v>58</v>
      </c>
      <c r="S112" s="20" t="s">
        <v>59</v>
      </c>
      <c r="T112" s="18" t="s">
        <v>60</v>
      </c>
      <c r="U112" s="19" t="s">
        <v>61</v>
      </c>
      <c r="V112" s="20" t="s">
        <v>62</v>
      </c>
      <c r="W112" s="18" t="s">
        <v>63</v>
      </c>
      <c r="X112" s="81" t="s">
        <v>64</v>
      </c>
      <c r="Y112" s="81" t="s">
        <v>65</v>
      </c>
      <c r="Z112" s="108" t="s">
        <v>66</v>
      </c>
      <c r="AA112" s="18" t="s">
        <v>55</v>
      </c>
      <c r="AB112" s="108" t="s">
        <v>56</v>
      </c>
      <c r="AC112" s="17" t="s">
        <v>55</v>
      </c>
      <c r="AD112" s="80" t="s">
        <v>67</v>
      </c>
      <c r="AE112" s="19" t="s">
        <v>68</v>
      </c>
      <c r="AF112" s="20" t="s">
        <v>69</v>
      </c>
      <c r="AG112" s="80" t="s">
        <v>67</v>
      </c>
      <c r="AH112" s="81" t="s">
        <v>68</v>
      </c>
      <c r="AI112" s="20" t="s">
        <v>69</v>
      </c>
      <c r="AJ112" s="18" t="s">
        <v>55</v>
      </c>
      <c r="AK112" s="81" t="s">
        <v>56</v>
      </c>
      <c r="AL112" s="108" t="s">
        <v>70</v>
      </c>
      <c r="AM112" s="18" t="s">
        <v>55</v>
      </c>
      <c r="AN112" s="81" t="s">
        <v>71</v>
      </c>
      <c r="AO112" s="108" t="s">
        <v>72</v>
      </c>
      <c r="AP112" s="80" t="s">
        <v>73</v>
      </c>
      <c r="AQ112" s="20" t="s">
        <v>74</v>
      </c>
      <c r="AR112" s="18" t="s">
        <v>75</v>
      </c>
      <c r="AS112" s="81" t="s">
        <v>76</v>
      </c>
      <c r="AT112" s="20" t="s">
        <v>77</v>
      </c>
      <c r="AU112" s="18" t="s">
        <v>78</v>
      </c>
      <c r="AV112" s="19" t="s">
        <v>79</v>
      </c>
      <c r="AW112" s="19" t="s">
        <v>80</v>
      </c>
      <c r="AX112" s="19" t="s">
        <v>81</v>
      </c>
      <c r="AY112" s="20" t="s">
        <v>82</v>
      </c>
      <c r="AZ112" s="18" t="s">
        <v>83</v>
      </c>
      <c r="BA112" s="20" t="s">
        <v>84</v>
      </c>
      <c r="BB112" s="18" t="s">
        <v>55</v>
      </c>
      <c r="BC112" s="20" t="s">
        <v>56</v>
      </c>
      <c r="BD112" s="18" t="s">
        <v>85</v>
      </c>
      <c r="BE112" s="20" t="s">
        <v>86</v>
      </c>
      <c r="BF112" s="18" t="s">
        <v>55</v>
      </c>
      <c r="BG112" s="20" t="s">
        <v>56</v>
      </c>
    </row>
    <row r="113" spans="1:59">
      <c r="A113" t="s">
        <v>0</v>
      </c>
      <c r="B113" s="21"/>
      <c r="C113" s="22"/>
      <c r="D113" s="82" t="s">
        <v>564</v>
      </c>
      <c r="E113" s="83" t="s">
        <v>565</v>
      </c>
      <c r="F113" s="24" t="s">
        <v>566</v>
      </c>
      <c r="G113" s="83" t="s">
        <v>567</v>
      </c>
      <c r="H113" s="83" t="s">
        <v>568</v>
      </c>
      <c r="I113" s="83" t="s">
        <v>569</v>
      </c>
      <c r="J113" s="24" t="s">
        <v>570</v>
      </c>
      <c r="K113" s="24" t="s">
        <v>571</v>
      </c>
      <c r="L113" s="109" t="s">
        <v>572</v>
      </c>
      <c r="M113" s="23" t="s">
        <v>564</v>
      </c>
      <c r="N113" s="109" t="s">
        <v>565</v>
      </c>
      <c r="O113" s="82" t="s">
        <v>564</v>
      </c>
      <c r="P113" s="25" t="s">
        <v>565</v>
      </c>
      <c r="Q113" s="23" t="s">
        <v>564</v>
      </c>
      <c r="R113" s="24" t="s">
        <v>565</v>
      </c>
      <c r="S113" s="25" t="s">
        <v>566</v>
      </c>
      <c r="T113" s="23" t="s">
        <v>564</v>
      </c>
      <c r="U113" s="24" t="s">
        <v>565</v>
      </c>
      <c r="V113" s="25" t="s">
        <v>566</v>
      </c>
      <c r="W113" s="23" t="s">
        <v>564</v>
      </c>
      <c r="X113" s="83" t="s">
        <v>565</v>
      </c>
      <c r="Y113" s="83" t="s">
        <v>566</v>
      </c>
      <c r="Z113" s="109" t="s">
        <v>567</v>
      </c>
      <c r="AA113" s="23" t="s">
        <v>564</v>
      </c>
      <c r="AB113" s="109" t="s">
        <v>565</v>
      </c>
      <c r="AC113" s="22" t="s">
        <v>564</v>
      </c>
      <c r="AD113" s="82" t="s">
        <v>564</v>
      </c>
      <c r="AE113" s="24" t="s">
        <v>565</v>
      </c>
      <c r="AF113" s="25" t="s">
        <v>566</v>
      </c>
      <c r="AG113" s="82" t="s">
        <v>564</v>
      </c>
      <c r="AH113" s="83" t="s">
        <v>565</v>
      </c>
      <c r="AI113" s="25" t="s">
        <v>566</v>
      </c>
      <c r="AJ113" s="23" t="s">
        <v>564</v>
      </c>
      <c r="AK113" s="83" t="s">
        <v>565</v>
      </c>
      <c r="AL113" s="109" t="s">
        <v>566</v>
      </c>
      <c r="AM113" s="23" t="s">
        <v>564</v>
      </c>
      <c r="AN113" s="83" t="s">
        <v>565</v>
      </c>
      <c r="AO113" s="109" t="s">
        <v>566</v>
      </c>
      <c r="AP113" s="82" t="s">
        <v>564</v>
      </c>
      <c r="AQ113" s="25" t="s">
        <v>565</v>
      </c>
      <c r="AR113" s="23" t="s">
        <v>564</v>
      </c>
      <c r="AS113" s="83" t="s">
        <v>565</v>
      </c>
      <c r="AT113" s="25" t="s">
        <v>566</v>
      </c>
      <c r="AU113" s="23" t="s">
        <v>564</v>
      </c>
      <c r="AV113" s="24" t="s">
        <v>565</v>
      </c>
      <c r="AW113" s="24" t="s">
        <v>566</v>
      </c>
      <c r="AX113" s="24" t="s">
        <v>567</v>
      </c>
      <c r="AY113" s="25" t="s">
        <v>568</v>
      </c>
      <c r="AZ113" s="23" t="s">
        <v>564</v>
      </c>
      <c r="BA113" s="25" t="s">
        <v>565</v>
      </c>
      <c r="BB113" s="23" t="s">
        <v>564</v>
      </c>
      <c r="BC113" s="25" t="s">
        <v>565</v>
      </c>
      <c r="BD113" s="23" t="s">
        <v>564</v>
      </c>
      <c r="BE113" s="25" t="s">
        <v>565</v>
      </c>
      <c r="BF113" s="23" t="s">
        <v>564</v>
      </c>
      <c r="BG113" s="25" t="s">
        <v>565</v>
      </c>
    </row>
    <row r="114" spans="1:59">
      <c r="A114" t="s">
        <v>8</v>
      </c>
      <c r="B114" s="26" t="s">
        <v>45</v>
      </c>
      <c r="C114" s="27">
        <v>125</v>
      </c>
      <c r="D114" s="84">
        <v>26</v>
      </c>
      <c r="E114" s="85">
        <v>16</v>
      </c>
      <c r="F114" s="29">
        <v>31</v>
      </c>
      <c r="G114" s="85">
        <v>22</v>
      </c>
      <c r="H114" s="85">
        <v>12</v>
      </c>
      <c r="I114" s="85">
        <v>19</v>
      </c>
      <c r="J114" s="29">
        <v>34</v>
      </c>
      <c r="K114" s="29">
        <v>31</v>
      </c>
      <c r="L114" s="110">
        <v>16</v>
      </c>
      <c r="M114" s="28">
        <v>110</v>
      </c>
      <c r="N114" s="110">
        <v>15</v>
      </c>
      <c r="O114" s="84">
        <v>28</v>
      </c>
      <c r="P114" s="30">
        <v>95</v>
      </c>
      <c r="Q114" s="28">
        <v>47</v>
      </c>
      <c r="R114" s="29">
        <v>34</v>
      </c>
      <c r="S114" s="30">
        <v>32</v>
      </c>
      <c r="T114" s="28">
        <v>56</v>
      </c>
      <c r="U114" s="29">
        <v>30</v>
      </c>
      <c r="V114" s="30">
        <v>35</v>
      </c>
      <c r="W114" s="28">
        <v>46</v>
      </c>
      <c r="X114" s="85">
        <v>26</v>
      </c>
      <c r="Y114" s="85">
        <v>26</v>
      </c>
      <c r="Z114" s="110">
        <v>27</v>
      </c>
      <c r="AA114" s="28">
        <v>99</v>
      </c>
      <c r="AB114" s="110">
        <v>21</v>
      </c>
      <c r="AC114" s="27">
        <v>109</v>
      </c>
      <c r="AD114" s="84">
        <v>21</v>
      </c>
      <c r="AE114" s="29">
        <v>43</v>
      </c>
      <c r="AF114" s="30">
        <v>45</v>
      </c>
      <c r="AG114" s="84">
        <v>25</v>
      </c>
      <c r="AH114" s="85">
        <v>27</v>
      </c>
      <c r="AI114" s="30">
        <v>57</v>
      </c>
      <c r="AJ114" s="28">
        <v>100</v>
      </c>
      <c r="AK114" s="85">
        <v>11</v>
      </c>
      <c r="AL114" s="110">
        <v>14</v>
      </c>
      <c r="AM114" s="28">
        <v>55</v>
      </c>
      <c r="AN114" s="85">
        <v>27</v>
      </c>
      <c r="AO114" s="110">
        <v>27</v>
      </c>
      <c r="AP114" s="84">
        <v>25</v>
      </c>
      <c r="AQ114" s="30">
        <v>74</v>
      </c>
      <c r="AR114" s="28">
        <v>44</v>
      </c>
      <c r="AS114" s="85">
        <v>22</v>
      </c>
      <c r="AT114" s="30">
        <v>59</v>
      </c>
      <c r="AU114" s="28">
        <v>84</v>
      </c>
      <c r="AV114" s="29">
        <v>40</v>
      </c>
      <c r="AW114" s="29">
        <v>66</v>
      </c>
      <c r="AX114" s="29">
        <v>95</v>
      </c>
      <c r="AY114" s="30">
        <v>30</v>
      </c>
      <c r="AZ114" s="28">
        <v>40</v>
      </c>
      <c r="BA114" s="30">
        <v>85</v>
      </c>
      <c r="BB114" s="28">
        <v>64</v>
      </c>
      <c r="BC114" s="30">
        <v>53</v>
      </c>
      <c r="BD114" s="28">
        <v>60</v>
      </c>
      <c r="BE114" s="30">
        <v>65</v>
      </c>
      <c r="BF114" s="28">
        <v>61</v>
      </c>
      <c r="BG114" s="30">
        <v>64</v>
      </c>
    </row>
    <row r="115" spans="1:59">
      <c r="A115" t="s">
        <v>10</v>
      </c>
      <c r="B115" s="35" t="s">
        <v>87</v>
      </c>
      <c r="C115" s="31">
        <v>118</v>
      </c>
      <c r="D115" s="86">
        <v>22</v>
      </c>
      <c r="E115" s="87">
        <v>16</v>
      </c>
      <c r="F115" s="33">
        <v>29</v>
      </c>
      <c r="G115" s="87">
        <v>21</v>
      </c>
      <c r="H115" s="87">
        <v>12</v>
      </c>
      <c r="I115" s="87">
        <v>17</v>
      </c>
      <c r="J115" s="33">
        <v>33</v>
      </c>
      <c r="K115" s="33">
        <v>31</v>
      </c>
      <c r="L115" s="111">
        <v>15</v>
      </c>
      <c r="M115" s="32">
        <v>104</v>
      </c>
      <c r="N115" s="111">
        <v>14</v>
      </c>
      <c r="O115" s="86">
        <v>25</v>
      </c>
      <c r="P115" s="34">
        <v>91</v>
      </c>
      <c r="Q115" s="32">
        <v>42</v>
      </c>
      <c r="R115" s="33">
        <v>34</v>
      </c>
      <c r="S115" s="34">
        <v>31</v>
      </c>
      <c r="T115" s="32">
        <v>55</v>
      </c>
      <c r="U115" s="33">
        <v>28</v>
      </c>
      <c r="V115" s="34">
        <v>31</v>
      </c>
      <c r="W115" s="32">
        <v>41</v>
      </c>
      <c r="X115" s="87">
        <v>25</v>
      </c>
      <c r="Y115" s="87">
        <v>25</v>
      </c>
      <c r="Z115" s="111">
        <v>27</v>
      </c>
      <c r="AA115" s="32">
        <v>93</v>
      </c>
      <c r="AB115" s="111">
        <v>20</v>
      </c>
      <c r="AC115" s="31">
        <v>102</v>
      </c>
      <c r="AD115" s="86">
        <v>21</v>
      </c>
      <c r="AE115" s="33">
        <v>38</v>
      </c>
      <c r="AF115" s="34">
        <v>43</v>
      </c>
      <c r="AG115" s="86">
        <v>23</v>
      </c>
      <c r="AH115" s="87">
        <v>24</v>
      </c>
      <c r="AI115" s="34">
        <v>55</v>
      </c>
      <c r="AJ115" s="32">
        <v>99</v>
      </c>
      <c r="AK115" s="87">
        <v>7</v>
      </c>
      <c r="AL115" s="111">
        <v>12</v>
      </c>
      <c r="AM115" s="32">
        <v>54</v>
      </c>
      <c r="AN115" s="87">
        <v>23</v>
      </c>
      <c r="AO115" s="111">
        <v>25</v>
      </c>
      <c r="AP115" s="86">
        <v>23</v>
      </c>
      <c r="AQ115" s="34">
        <v>71</v>
      </c>
      <c r="AR115" s="32">
        <v>39</v>
      </c>
      <c r="AS115" s="87">
        <v>21</v>
      </c>
      <c r="AT115" s="34">
        <v>58</v>
      </c>
      <c r="AU115" s="32">
        <v>80</v>
      </c>
      <c r="AV115" s="33">
        <v>38</v>
      </c>
      <c r="AW115" s="33">
        <v>61</v>
      </c>
      <c r="AX115" s="33">
        <v>89</v>
      </c>
      <c r="AY115" s="34">
        <v>29</v>
      </c>
      <c r="AZ115" s="32">
        <v>39</v>
      </c>
      <c r="BA115" s="34">
        <v>79</v>
      </c>
      <c r="BB115" s="32">
        <v>62</v>
      </c>
      <c r="BC115" s="34">
        <v>49</v>
      </c>
      <c r="BD115" s="32">
        <v>56</v>
      </c>
      <c r="BE115" s="34">
        <v>62</v>
      </c>
      <c r="BF115" s="32">
        <v>57</v>
      </c>
      <c r="BG115" s="34">
        <v>61</v>
      </c>
    </row>
    <row r="116" spans="1:59">
      <c r="A116" t="s">
        <v>12</v>
      </c>
      <c r="B116" s="36"/>
      <c r="C116" s="51">
        <v>0.94399999999999995</v>
      </c>
      <c r="D116" s="88">
        <v>0.84615384615384603</v>
      </c>
      <c r="E116" s="88">
        <v>1</v>
      </c>
      <c r="F116" s="7">
        <v>0.93548387096774199</v>
      </c>
      <c r="G116" s="88">
        <v>0.95454545454545503</v>
      </c>
      <c r="H116" s="88">
        <v>1</v>
      </c>
      <c r="I116" s="88">
        <v>0.89473684210526305</v>
      </c>
      <c r="J116" s="7">
        <v>0.97058823529411797</v>
      </c>
      <c r="K116" s="7">
        <v>1</v>
      </c>
      <c r="L116" s="117">
        <v>0.9375</v>
      </c>
      <c r="M116" s="7">
        <v>0.94545454545454599</v>
      </c>
      <c r="N116" s="117">
        <v>0.93333333333333302</v>
      </c>
      <c r="O116" s="88">
        <v>0.89285714285714302</v>
      </c>
      <c r="P116" s="52">
        <v>0.95789473684210502</v>
      </c>
      <c r="Q116" s="7">
        <v>0.89361702127659604</v>
      </c>
      <c r="R116" s="7">
        <v>1</v>
      </c>
      <c r="S116" s="52">
        <v>0.96875</v>
      </c>
      <c r="T116" s="7">
        <v>0.98214285714285698</v>
      </c>
      <c r="U116" s="7">
        <v>0.93333333333333302</v>
      </c>
      <c r="V116" s="52">
        <v>0.88571428571428601</v>
      </c>
      <c r="W116" s="7">
        <v>0.89130434782608703</v>
      </c>
      <c r="X116" s="88">
        <v>0.96153846153846201</v>
      </c>
      <c r="Y116" s="88">
        <v>0.96153846153846201</v>
      </c>
      <c r="Z116" s="117">
        <v>1</v>
      </c>
      <c r="AA116" s="7">
        <v>0.939393939393939</v>
      </c>
      <c r="AB116" s="117">
        <v>0.952380952380952</v>
      </c>
      <c r="AC116" s="51">
        <v>0.93577981651376196</v>
      </c>
      <c r="AD116" s="88">
        <v>1</v>
      </c>
      <c r="AE116" s="7">
        <v>0.88372093023255804</v>
      </c>
      <c r="AF116" s="52">
        <v>0.95555555555555605</v>
      </c>
      <c r="AG116" s="88">
        <v>0.92</v>
      </c>
      <c r="AH116" s="88">
        <v>0.88888888888888895</v>
      </c>
      <c r="AI116" s="52">
        <v>0.96491228070175405</v>
      </c>
      <c r="AJ116" s="7">
        <v>0.99</v>
      </c>
      <c r="AK116" s="88">
        <v>0.63636363636363602</v>
      </c>
      <c r="AL116" s="117">
        <v>0.85714285714285698</v>
      </c>
      <c r="AM116" s="7">
        <v>0.98181818181818203</v>
      </c>
      <c r="AN116" s="88">
        <v>0.85185185185185197</v>
      </c>
      <c r="AO116" s="117">
        <v>0.92592592592592604</v>
      </c>
      <c r="AP116" s="88">
        <v>0.92</v>
      </c>
      <c r="AQ116" s="52">
        <v>0.95945945945945998</v>
      </c>
      <c r="AR116" s="7">
        <v>0.88636363636363602</v>
      </c>
      <c r="AS116" s="88">
        <v>0.95454545454545503</v>
      </c>
      <c r="AT116" s="52">
        <v>0.98305084745762705</v>
      </c>
      <c r="AU116" s="7">
        <v>0.952380952380952</v>
      </c>
      <c r="AV116" s="7">
        <v>0.95</v>
      </c>
      <c r="AW116" s="7">
        <v>0.92424242424242398</v>
      </c>
      <c r="AX116" s="7">
        <v>0.93684210526315803</v>
      </c>
      <c r="AY116" s="52">
        <v>0.96666666666666701</v>
      </c>
      <c r="AZ116" s="7">
        <v>0.97499999999999998</v>
      </c>
      <c r="BA116" s="52">
        <v>0.92941176470588205</v>
      </c>
      <c r="BB116" s="7">
        <v>0.96875</v>
      </c>
      <c r="BC116" s="52">
        <v>0.92452830188679203</v>
      </c>
      <c r="BD116" s="7">
        <v>0.93333333333333302</v>
      </c>
      <c r="BE116" s="52">
        <v>0.95384615384615401</v>
      </c>
      <c r="BF116" s="7">
        <v>0.93442622950819698</v>
      </c>
      <c r="BG116" s="52">
        <v>0.953125</v>
      </c>
    </row>
    <row r="117" spans="1:59">
      <c r="A117" t="s">
        <v>13</v>
      </c>
      <c r="B117" s="53"/>
      <c r="C117" s="54"/>
      <c r="D117" s="93"/>
      <c r="E117" s="93"/>
      <c r="F117" s="9"/>
      <c r="G117" s="93"/>
      <c r="H117" s="93"/>
      <c r="I117" s="93"/>
      <c r="J117" s="9"/>
      <c r="K117" s="9"/>
      <c r="L117" s="118"/>
      <c r="M117" s="9"/>
      <c r="N117" s="118"/>
      <c r="O117" s="93"/>
      <c r="P117" s="55"/>
      <c r="Q117" s="9"/>
      <c r="R117" s="9"/>
      <c r="S117" s="55"/>
      <c r="T117" s="9"/>
      <c r="U117" s="9"/>
      <c r="V117" s="55"/>
      <c r="W117" s="9"/>
      <c r="X117" s="93"/>
      <c r="Y117" s="93"/>
      <c r="Z117" s="118"/>
      <c r="AA117" s="9"/>
      <c r="AB117" s="118"/>
      <c r="AC117" s="54"/>
      <c r="AD117" s="93"/>
      <c r="AE117" s="9"/>
      <c r="AF117" s="55"/>
      <c r="AG117" s="93"/>
      <c r="AH117" s="93"/>
      <c r="AI117" s="55"/>
      <c r="AJ117" s="9"/>
      <c r="AK117" s="93"/>
      <c r="AL117" s="118"/>
      <c r="AM117" s="9"/>
      <c r="AN117" s="93"/>
      <c r="AO117" s="118"/>
      <c r="AP117" s="93"/>
      <c r="AQ117" s="55"/>
      <c r="AR117" s="9"/>
      <c r="AS117" s="93"/>
      <c r="AT117" s="55"/>
      <c r="AY117" s="56"/>
      <c r="BA117" s="56"/>
      <c r="BC117" s="56"/>
      <c r="BE117" s="56"/>
      <c r="BG117" s="56"/>
    </row>
    <row r="118" spans="1:59">
      <c r="A118" t="s">
        <v>10</v>
      </c>
      <c r="B118" s="36" t="s">
        <v>88</v>
      </c>
      <c r="C118" s="39">
        <v>3</v>
      </c>
      <c r="D118" s="89">
        <v>1</v>
      </c>
      <c r="E118" s="90">
        <v>0</v>
      </c>
      <c r="F118" s="41">
        <v>1</v>
      </c>
      <c r="G118" s="90">
        <v>1</v>
      </c>
      <c r="H118" s="90">
        <v>0</v>
      </c>
      <c r="I118" s="90">
        <v>1</v>
      </c>
      <c r="J118" s="41">
        <v>0</v>
      </c>
      <c r="K118" s="41">
        <v>0</v>
      </c>
      <c r="L118" s="113">
        <v>0</v>
      </c>
      <c r="M118" s="40">
        <v>2</v>
      </c>
      <c r="N118" s="113">
        <v>1</v>
      </c>
      <c r="O118" s="89">
        <v>1</v>
      </c>
      <c r="P118" s="42">
        <v>2</v>
      </c>
      <c r="Q118" s="40">
        <v>2</v>
      </c>
      <c r="R118" s="41">
        <v>0</v>
      </c>
      <c r="S118" s="42">
        <v>1</v>
      </c>
      <c r="T118" s="40">
        <v>0</v>
      </c>
      <c r="U118" s="41">
        <v>2</v>
      </c>
      <c r="V118" s="42">
        <v>1</v>
      </c>
      <c r="W118" s="40">
        <v>1</v>
      </c>
      <c r="X118" s="90">
        <v>1</v>
      </c>
      <c r="Y118" s="90">
        <v>1</v>
      </c>
      <c r="Z118" s="113">
        <v>0</v>
      </c>
      <c r="AA118" s="40">
        <v>2</v>
      </c>
      <c r="AB118" s="113">
        <v>1</v>
      </c>
      <c r="AC118" s="39">
        <v>3</v>
      </c>
      <c r="AD118" s="89">
        <v>0</v>
      </c>
      <c r="AE118" s="41">
        <v>2</v>
      </c>
      <c r="AF118" s="42">
        <v>1</v>
      </c>
      <c r="AG118" s="89">
        <v>1</v>
      </c>
      <c r="AH118" s="90">
        <v>1</v>
      </c>
      <c r="AI118" s="42">
        <v>1</v>
      </c>
      <c r="AJ118" s="40">
        <v>1</v>
      </c>
      <c r="AK118" s="90">
        <v>2</v>
      </c>
      <c r="AL118" s="113">
        <v>0</v>
      </c>
      <c r="AM118" s="40">
        <v>1</v>
      </c>
      <c r="AN118" s="90">
        <v>1</v>
      </c>
      <c r="AO118" s="113">
        <v>1</v>
      </c>
      <c r="AP118" s="89">
        <v>1</v>
      </c>
      <c r="AQ118" s="42">
        <v>2</v>
      </c>
      <c r="AR118" s="40">
        <v>1</v>
      </c>
      <c r="AS118" s="90">
        <v>1</v>
      </c>
      <c r="AT118" s="42">
        <v>1</v>
      </c>
      <c r="AU118" s="40">
        <v>2</v>
      </c>
      <c r="AV118" s="41">
        <v>1</v>
      </c>
      <c r="AW118" s="41">
        <v>3</v>
      </c>
      <c r="AX118" s="41">
        <v>3</v>
      </c>
      <c r="AY118" s="42">
        <v>0</v>
      </c>
      <c r="AZ118" s="40">
        <v>0</v>
      </c>
      <c r="BA118" s="42">
        <v>3</v>
      </c>
      <c r="BB118" s="40">
        <v>2</v>
      </c>
      <c r="BC118" s="42">
        <v>1</v>
      </c>
      <c r="BD118" s="40">
        <v>2</v>
      </c>
      <c r="BE118" s="42">
        <v>1</v>
      </c>
      <c r="BF118" s="40">
        <v>2</v>
      </c>
      <c r="BG118" s="42">
        <v>1</v>
      </c>
    </row>
    <row r="119" spans="1:59">
      <c r="A119" t="s">
        <v>12</v>
      </c>
      <c r="B119" s="36"/>
      <c r="C119" s="37">
        <v>2.4E-2</v>
      </c>
      <c r="D119" s="88">
        <v>3.8461538461538498E-2</v>
      </c>
      <c r="E119" s="88">
        <v>0</v>
      </c>
      <c r="F119" s="7">
        <v>3.2258064516128997E-2</v>
      </c>
      <c r="G119" s="88">
        <v>4.5454545454545497E-2</v>
      </c>
      <c r="H119" s="88">
        <v>0</v>
      </c>
      <c r="I119" s="88">
        <v>5.2631578947368397E-2</v>
      </c>
      <c r="J119" s="7">
        <v>0</v>
      </c>
      <c r="K119" s="7">
        <v>0</v>
      </c>
      <c r="L119" s="112">
        <v>0</v>
      </c>
      <c r="M119" s="7">
        <v>1.8181818181818198E-2</v>
      </c>
      <c r="N119" s="112">
        <v>6.6666666666666693E-2</v>
      </c>
      <c r="O119" s="88">
        <v>3.5714285714285698E-2</v>
      </c>
      <c r="P119" s="38">
        <v>2.1052631578947399E-2</v>
      </c>
      <c r="Q119" s="7">
        <v>4.2553191489361701E-2</v>
      </c>
      <c r="R119" s="7">
        <v>0</v>
      </c>
      <c r="S119" s="38">
        <v>3.125E-2</v>
      </c>
      <c r="T119" s="7">
        <v>0</v>
      </c>
      <c r="U119" s="7">
        <v>6.6666666666666693E-2</v>
      </c>
      <c r="V119" s="38">
        <v>2.8571428571428598E-2</v>
      </c>
      <c r="W119" s="7">
        <v>2.1739130434782601E-2</v>
      </c>
      <c r="X119" s="88">
        <v>3.8461538461538498E-2</v>
      </c>
      <c r="Y119" s="88">
        <v>3.8461538461538498E-2</v>
      </c>
      <c r="Z119" s="112">
        <v>0</v>
      </c>
      <c r="AA119" s="7">
        <v>2.02020202020202E-2</v>
      </c>
      <c r="AB119" s="112">
        <v>4.7619047619047603E-2</v>
      </c>
      <c r="AC119" s="37">
        <v>2.7522935779816501E-2</v>
      </c>
      <c r="AD119" s="88">
        <v>0</v>
      </c>
      <c r="AE119" s="7">
        <v>4.6511627906976702E-2</v>
      </c>
      <c r="AF119" s="38">
        <v>2.2222222222222199E-2</v>
      </c>
      <c r="AG119" s="88">
        <v>0.04</v>
      </c>
      <c r="AH119" s="88">
        <v>3.7037037037037E-2</v>
      </c>
      <c r="AI119" s="38">
        <v>1.7543859649122799E-2</v>
      </c>
      <c r="AJ119" s="7">
        <v>0.01</v>
      </c>
      <c r="AK119" s="88">
        <v>0.18181818181818199</v>
      </c>
      <c r="AL119" s="112">
        <v>0</v>
      </c>
      <c r="AM119" s="7">
        <v>1.8181818181818198E-2</v>
      </c>
      <c r="AN119" s="88">
        <v>3.7037037037037E-2</v>
      </c>
      <c r="AO119" s="112">
        <v>3.7037037037037E-2</v>
      </c>
      <c r="AP119" s="88">
        <v>0.04</v>
      </c>
      <c r="AQ119" s="38">
        <v>2.7027027027027001E-2</v>
      </c>
      <c r="AR119" s="7">
        <v>2.27272727272727E-2</v>
      </c>
      <c r="AS119" s="88">
        <v>4.5454545454545497E-2</v>
      </c>
      <c r="AT119" s="38">
        <v>1.6949152542372899E-2</v>
      </c>
      <c r="AU119" s="7">
        <v>2.3809523809523801E-2</v>
      </c>
      <c r="AV119" s="7">
        <v>2.5000000000000001E-2</v>
      </c>
      <c r="AW119" s="7">
        <v>4.5454545454545497E-2</v>
      </c>
      <c r="AX119" s="7">
        <v>3.1578947368421102E-2</v>
      </c>
      <c r="AY119" s="38">
        <v>0</v>
      </c>
      <c r="AZ119" s="7">
        <v>0</v>
      </c>
      <c r="BA119" s="38">
        <v>3.5294117647058802E-2</v>
      </c>
      <c r="BB119" s="7">
        <v>3.125E-2</v>
      </c>
      <c r="BC119" s="38">
        <v>1.88679245283019E-2</v>
      </c>
      <c r="BD119" s="7">
        <v>3.3333333333333298E-2</v>
      </c>
      <c r="BE119" s="38">
        <v>1.5384615384615399E-2</v>
      </c>
      <c r="BF119" s="7">
        <v>3.2786885245901599E-2</v>
      </c>
      <c r="BG119" s="38">
        <v>1.5625E-2</v>
      </c>
    </row>
    <row r="120" spans="1:59">
      <c r="A120" t="s">
        <v>10</v>
      </c>
      <c r="B120" s="36" t="s">
        <v>110</v>
      </c>
      <c r="C120" s="39">
        <v>4</v>
      </c>
      <c r="D120" s="89">
        <v>3</v>
      </c>
      <c r="E120" s="90">
        <v>0</v>
      </c>
      <c r="F120" s="41">
        <v>1</v>
      </c>
      <c r="G120" s="90">
        <v>0</v>
      </c>
      <c r="H120" s="90">
        <v>0</v>
      </c>
      <c r="I120" s="90">
        <v>1</v>
      </c>
      <c r="J120" s="41">
        <v>1</v>
      </c>
      <c r="K120" s="41">
        <v>0</v>
      </c>
      <c r="L120" s="113">
        <v>1</v>
      </c>
      <c r="M120" s="40">
        <v>4</v>
      </c>
      <c r="N120" s="113">
        <v>0</v>
      </c>
      <c r="O120" s="89">
        <v>2</v>
      </c>
      <c r="P120" s="42">
        <v>2</v>
      </c>
      <c r="Q120" s="40">
        <v>3</v>
      </c>
      <c r="R120" s="41">
        <v>0</v>
      </c>
      <c r="S120" s="42">
        <v>0</v>
      </c>
      <c r="T120" s="40">
        <v>1</v>
      </c>
      <c r="U120" s="41">
        <v>0</v>
      </c>
      <c r="V120" s="42">
        <v>3</v>
      </c>
      <c r="W120" s="40">
        <v>4</v>
      </c>
      <c r="X120" s="90">
        <v>0</v>
      </c>
      <c r="Y120" s="90">
        <v>0</v>
      </c>
      <c r="Z120" s="113">
        <v>0</v>
      </c>
      <c r="AA120" s="40">
        <v>4</v>
      </c>
      <c r="AB120" s="113">
        <v>0</v>
      </c>
      <c r="AC120" s="39">
        <v>4</v>
      </c>
      <c r="AD120" s="89">
        <v>0</v>
      </c>
      <c r="AE120" s="41">
        <v>3</v>
      </c>
      <c r="AF120" s="42">
        <v>1</v>
      </c>
      <c r="AG120" s="89">
        <v>1</v>
      </c>
      <c r="AH120" s="90">
        <v>2</v>
      </c>
      <c r="AI120" s="42">
        <v>1</v>
      </c>
      <c r="AJ120" s="40">
        <v>0</v>
      </c>
      <c r="AK120" s="90">
        <v>2</v>
      </c>
      <c r="AL120" s="113">
        <v>2</v>
      </c>
      <c r="AM120" s="40">
        <v>0</v>
      </c>
      <c r="AN120" s="90">
        <v>3</v>
      </c>
      <c r="AO120" s="113">
        <v>1</v>
      </c>
      <c r="AP120" s="89">
        <v>1</v>
      </c>
      <c r="AQ120" s="42">
        <v>1</v>
      </c>
      <c r="AR120" s="40">
        <v>4</v>
      </c>
      <c r="AS120" s="90">
        <v>0</v>
      </c>
      <c r="AT120" s="42">
        <v>0</v>
      </c>
      <c r="AU120" s="40">
        <v>2</v>
      </c>
      <c r="AV120" s="41">
        <v>1</v>
      </c>
      <c r="AW120" s="41">
        <v>2</v>
      </c>
      <c r="AX120" s="41">
        <v>3</v>
      </c>
      <c r="AY120" s="42">
        <v>1</v>
      </c>
      <c r="AZ120" s="40">
        <v>1</v>
      </c>
      <c r="BA120" s="42">
        <v>3</v>
      </c>
      <c r="BB120" s="40">
        <v>0</v>
      </c>
      <c r="BC120" s="42">
        <v>3</v>
      </c>
      <c r="BD120" s="40">
        <v>2</v>
      </c>
      <c r="BE120" s="42">
        <v>2</v>
      </c>
      <c r="BF120" s="40">
        <v>2</v>
      </c>
      <c r="BG120" s="42">
        <v>2</v>
      </c>
    </row>
    <row r="121" spans="1:59">
      <c r="A121" t="s">
        <v>12</v>
      </c>
      <c r="B121" s="36"/>
      <c r="C121" s="51">
        <v>3.2000000000000001E-2</v>
      </c>
      <c r="D121" s="88">
        <v>0.115384615384615</v>
      </c>
      <c r="E121" s="88">
        <v>0</v>
      </c>
      <c r="F121" s="7">
        <v>3.2258064516128997E-2</v>
      </c>
      <c r="G121" s="88">
        <v>0</v>
      </c>
      <c r="H121" s="88">
        <v>0</v>
      </c>
      <c r="I121" s="88">
        <v>5.2631578947368397E-2</v>
      </c>
      <c r="J121" s="7">
        <v>2.9411764705882401E-2</v>
      </c>
      <c r="K121" s="7">
        <v>0</v>
      </c>
      <c r="L121" s="117">
        <v>6.25E-2</v>
      </c>
      <c r="M121" s="7">
        <v>3.6363636363636397E-2</v>
      </c>
      <c r="N121" s="117">
        <v>0</v>
      </c>
      <c r="O121" s="88">
        <v>7.1428571428571397E-2</v>
      </c>
      <c r="P121" s="52">
        <v>2.1052631578947399E-2</v>
      </c>
      <c r="Q121" s="7">
        <v>6.3829787234042604E-2</v>
      </c>
      <c r="R121" s="7">
        <v>0</v>
      </c>
      <c r="S121" s="52">
        <v>0</v>
      </c>
      <c r="T121" s="7">
        <v>1.7857142857142901E-2</v>
      </c>
      <c r="U121" s="7">
        <v>0</v>
      </c>
      <c r="V121" s="52">
        <v>8.5714285714285701E-2</v>
      </c>
      <c r="W121" s="7">
        <v>8.6956521739130405E-2</v>
      </c>
      <c r="X121" s="88">
        <v>0</v>
      </c>
      <c r="Y121" s="88">
        <v>0</v>
      </c>
      <c r="Z121" s="117">
        <v>0</v>
      </c>
      <c r="AA121" s="7">
        <v>4.0404040404040401E-2</v>
      </c>
      <c r="AB121" s="117">
        <v>0</v>
      </c>
      <c r="AC121" s="51">
        <v>3.6697247706422E-2</v>
      </c>
      <c r="AD121" s="88">
        <v>0</v>
      </c>
      <c r="AE121" s="7">
        <v>6.9767441860465101E-2</v>
      </c>
      <c r="AF121" s="52">
        <v>2.2222222222222199E-2</v>
      </c>
      <c r="AG121" s="88">
        <v>0.04</v>
      </c>
      <c r="AH121" s="88">
        <v>7.4074074074074098E-2</v>
      </c>
      <c r="AI121" s="52">
        <v>1.7543859649122799E-2</v>
      </c>
      <c r="AJ121" s="7">
        <v>0</v>
      </c>
      <c r="AK121" s="88">
        <v>0.18181818181818199</v>
      </c>
      <c r="AL121" s="117">
        <v>0.14285714285714299</v>
      </c>
      <c r="AM121" s="7">
        <v>0</v>
      </c>
      <c r="AN121" s="88">
        <v>0.11111111111111099</v>
      </c>
      <c r="AO121" s="117">
        <v>3.7037037037037E-2</v>
      </c>
      <c r="AP121" s="88">
        <v>0.04</v>
      </c>
      <c r="AQ121" s="52">
        <v>1.35135135135135E-2</v>
      </c>
      <c r="AR121" s="7">
        <v>9.0909090909090898E-2</v>
      </c>
      <c r="AS121" s="88">
        <v>0</v>
      </c>
      <c r="AT121" s="52">
        <v>0</v>
      </c>
      <c r="AU121" s="7">
        <v>2.3809523809523801E-2</v>
      </c>
      <c r="AV121" s="7">
        <v>2.5000000000000001E-2</v>
      </c>
      <c r="AW121" s="7">
        <v>3.03030303030303E-2</v>
      </c>
      <c r="AX121" s="7">
        <v>3.1578947368421102E-2</v>
      </c>
      <c r="AY121" s="52">
        <v>3.3333333333333298E-2</v>
      </c>
      <c r="AZ121" s="7">
        <v>2.5000000000000001E-2</v>
      </c>
      <c r="BA121" s="52">
        <v>3.5294117647058802E-2</v>
      </c>
      <c r="BB121" s="7">
        <v>0</v>
      </c>
      <c r="BC121" s="52">
        <v>5.6603773584905703E-2</v>
      </c>
      <c r="BD121" s="7">
        <v>3.3333333333333298E-2</v>
      </c>
      <c r="BE121" s="52">
        <v>3.0769230769230799E-2</v>
      </c>
      <c r="BF121" s="7">
        <v>3.2786885245901599E-2</v>
      </c>
      <c r="BG121" s="52">
        <v>3.125E-2</v>
      </c>
    </row>
    <row r="122" spans="1:59">
      <c r="A122" t="s">
        <v>13</v>
      </c>
      <c r="B122" s="58"/>
      <c r="C122" s="59"/>
      <c r="D122" s="94"/>
      <c r="E122" s="95"/>
      <c r="F122" s="63"/>
      <c r="G122" s="95"/>
      <c r="H122" s="95"/>
      <c r="I122" s="95"/>
      <c r="J122" s="63"/>
      <c r="K122" s="63"/>
      <c r="L122" s="124"/>
      <c r="M122" s="62"/>
      <c r="N122" s="124"/>
      <c r="O122" s="94"/>
      <c r="P122" s="60"/>
      <c r="Q122" s="62"/>
      <c r="R122" s="63"/>
      <c r="S122" s="60"/>
      <c r="T122" s="62"/>
      <c r="U122" s="63"/>
      <c r="V122" s="60"/>
      <c r="W122" s="62"/>
      <c r="X122" s="95"/>
      <c r="Y122" s="95"/>
      <c r="Z122" s="124"/>
      <c r="AA122" s="62"/>
      <c r="AB122" s="124"/>
      <c r="AC122" s="59"/>
      <c r="AD122" s="94"/>
      <c r="AE122" s="63"/>
      <c r="AF122" s="60"/>
      <c r="AG122" s="94"/>
      <c r="AH122" s="95"/>
      <c r="AI122" s="60"/>
      <c r="AJ122" s="62"/>
      <c r="AK122" s="95"/>
      <c r="AL122" s="124"/>
      <c r="AM122" s="62"/>
      <c r="AN122" s="95"/>
      <c r="AO122" s="124"/>
      <c r="AP122" s="94"/>
      <c r="AQ122" s="60"/>
      <c r="AR122" s="62"/>
      <c r="AS122" s="95"/>
      <c r="AT122" s="60"/>
      <c r="AU122" s="62"/>
      <c r="AV122" s="63"/>
      <c r="AW122" s="63"/>
      <c r="AX122" s="63"/>
      <c r="AY122" s="60"/>
      <c r="AZ122" s="62"/>
      <c r="BA122" s="60"/>
      <c r="BB122" s="62"/>
      <c r="BC122" s="61"/>
      <c r="BD122" s="64"/>
      <c r="BE122" s="61"/>
      <c r="BF122" s="64"/>
      <c r="BG122" s="61"/>
    </row>
    <row r="123" spans="1:59">
      <c r="A123" t="s">
        <v>4</v>
      </c>
      <c r="B123" s="3"/>
    </row>
    <row r="124" spans="1:59">
      <c r="A124" t="s">
        <v>14</v>
      </c>
    </row>
    <row r="125" spans="1:59">
      <c r="A125" t="s">
        <v>1</v>
      </c>
      <c r="B125" s="217" t="s">
        <v>21</v>
      </c>
      <c r="C125" s="218"/>
    </row>
    <row r="126" spans="1:59">
      <c r="A126" t="s">
        <v>2</v>
      </c>
      <c r="B126" s="2" t="s">
        <v>117</v>
      </c>
    </row>
    <row r="127" spans="1:59" ht="39.75">
      <c r="A127" t="s">
        <v>3</v>
      </c>
      <c r="B127" s="2" t="s">
        <v>118</v>
      </c>
    </row>
    <row r="128" spans="1:59">
      <c r="A128" t="s">
        <v>7</v>
      </c>
      <c r="B128" s="10" t="s">
        <v>119</v>
      </c>
      <c r="C128" s="11"/>
      <c r="D128" s="216"/>
      <c r="E128" s="215"/>
      <c r="F128" s="215"/>
      <c r="G128" s="215"/>
      <c r="H128" s="215"/>
      <c r="I128" s="215"/>
      <c r="J128" s="215"/>
      <c r="K128" s="215"/>
      <c r="L128" s="215"/>
      <c r="M128" s="215"/>
      <c r="N128" s="215"/>
      <c r="O128" s="215"/>
      <c r="P128" s="215"/>
      <c r="Q128" s="215"/>
      <c r="R128" s="215"/>
      <c r="S128" s="215"/>
      <c r="T128" s="215"/>
      <c r="U128" s="215"/>
      <c r="V128" s="215"/>
      <c r="W128" s="215"/>
      <c r="X128" s="215"/>
      <c r="Y128" s="215"/>
      <c r="Z128" s="215"/>
      <c r="AA128" s="215"/>
      <c r="AB128" s="215"/>
      <c r="AC128" s="215"/>
      <c r="AD128" s="215"/>
      <c r="AE128" s="215"/>
      <c r="AF128" s="215"/>
      <c r="AG128" s="215"/>
      <c r="AH128" s="215"/>
      <c r="AI128" s="215"/>
      <c r="AJ128" s="215"/>
      <c r="AK128" s="215"/>
      <c r="AL128" s="215"/>
      <c r="AM128" s="215"/>
      <c r="AN128" s="215"/>
      <c r="AO128" s="215"/>
      <c r="AP128" s="215"/>
      <c r="AQ128" s="215"/>
      <c r="AR128" s="215"/>
      <c r="AS128" s="215"/>
      <c r="AT128" s="215"/>
      <c r="AU128" s="215"/>
      <c r="AV128" s="215"/>
      <c r="AW128" s="215"/>
      <c r="AX128" s="215"/>
      <c r="AY128" s="215"/>
      <c r="AZ128" s="215"/>
      <c r="BA128" s="215"/>
      <c r="BB128" s="215"/>
      <c r="BC128" s="215"/>
      <c r="BD128" s="215"/>
      <c r="BE128" s="215"/>
      <c r="BF128" s="215"/>
      <c r="BG128" s="214"/>
    </row>
    <row r="129" spans="1:59" ht="38.200000000000003" customHeight="1">
      <c r="A129" t="s">
        <v>5</v>
      </c>
      <c r="B129" s="15"/>
      <c r="D129" s="213" t="s">
        <v>25</v>
      </c>
      <c r="E129" s="215"/>
      <c r="F129" s="215"/>
      <c r="G129" s="215"/>
      <c r="H129" s="215"/>
      <c r="I129" s="215"/>
      <c r="J129" s="215"/>
      <c r="K129" s="215"/>
      <c r="L129" s="214"/>
      <c r="M129" s="213" t="s">
        <v>26</v>
      </c>
      <c r="N129" s="214"/>
      <c r="O129" s="213" t="s">
        <v>27</v>
      </c>
      <c r="P129" s="214"/>
      <c r="Q129" s="213" t="s">
        <v>28</v>
      </c>
      <c r="R129" s="215"/>
      <c r="S129" s="214"/>
      <c r="T129" s="213" t="s">
        <v>29</v>
      </c>
      <c r="U129" s="215"/>
      <c r="V129" s="214"/>
      <c r="W129" s="213" t="s">
        <v>30</v>
      </c>
      <c r="X129" s="215"/>
      <c r="Y129" s="215"/>
      <c r="Z129" s="214"/>
      <c r="AA129" s="213" t="s">
        <v>31</v>
      </c>
      <c r="AB129" s="214"/>
      <c r="AC129" s="219" t="s">
        <v>32</v>
      </c>
      <c r="AD129" s="213" t="s">
        <v>33</v>
      </c>
      <c r="AE129" s="215"/>
      <c r="AF129" s="214"/>
      <c r="AG129" s="213" t="s">
        <v>34</v>
      </c>
      <c r="AH129" s="215"/>
      <c r="AI129" s="214"/>
      <c r="AJ129" s="213" t="s">
        <v>35</v>
      </c>
      <c r="AK129" s="215"/>
      <c r="AL129" s="214"/>
      <c r="AM129" s="213" t="s">
        <v>36</v>
      </c>
      <c r="AN129" s="215"/>
      <c r="AO129" s="214"/>
      <c r="AP129" s="213" t="s">
        <v>37</v>
      </c>
      <c r="AQ129" s="214"/>
      <c r="AR129" s="213" t="s">
        <v>38</v>
      </c>
      <c r="AS129" s="215"/>
      <c r="AT129" s="214"/>
      <c r="AU129" s="213" t="s">
        <v>39</v>
      </c>
      <c r="AV129" s="215"/>
      <c r="AW129" s="215"/>
      <c r="AX129" s="215"/>
      <c r="AY129" s="214"/>
      <c r="AZ129" s="213" t="s">
        <v>40</v>
      </c>
      <c r="BA129" s="214"/>
      <c r="BB129" s="213" t="s">
        <v>41</v>
      </c>
      <c r="BC129" s="214"/>
      <c r="BD129" s="213" t="s">
        <v>42</v>
      </c>
      <c r="BE129" s="214"/>
      <c r="BF129" s="213" t="s">
        <v>43</v>
      </c>
      <c r="BG129" s="214"/>
    </row>
    <row r="130" spans="1:59" ht="151.9">
      <c r="A130" t="s">
        <v>6</v>
      </c>
      <c r="B130" s="16" t="s">
        <v>44</v>
      </c>
      <c r="C130" s="17" t="s">
        <v>45</v>
      </c>
      <c r="D130" s="80" t="s">
        <v>46</v>
      </c>
      <c r="E130" s="81" t="s">
        <v>47</v>
      </c>
      <c r="F130" s="19" t="s">
        <v>48</v>
      </c>
      <c r="G130" s="81" t="s">
        <v>49</v>
      </c>
      <c r="H130" s="81" t="s">
        <v>50</v>
      </c>
      <c r="I130" s="81" t="s">
        <v>51</v>
      </c>
      <c r="J130" s="19" t="s">
        <v>52</v>
      </c>
      <c r="K130" s="19" t="s">
        <v>53</v>
      </c>
      <c r="L130" s="108" t="s">
        <v>54</v>
      </c>
      <c r="M130" s="18" t="s">
        <v>55</v>
      </c>
      <c r="N130" s="108" t="s">
        <v>56</v>
      </c>
      <c r="O130" s="80" t="s">
        <v>55</v>
      </c>
      <c r="P130" s="20" t="s">
        <v>56</v>
      </c>
      <c r="Q130" s="18" t="s">
        <v>57</v>
      </c>
      <c r="R130" s="19" t="s">
        <v>58</v>
      </c>
      <c r="S130" s="20" t="s">
        <v>59</v>
      </c>
      <c r="T130" s="18" t="s">
        <v>60</v>
      </c>
      <c r="U130" s="19" t="s">
        <v>61</v>
      </c>
      <c r="V130" s="20" t="s">
        <v>62</v>
      </c>
      <c r="W130" s="18" t="s">
        <v>63</v>
      </c>
      <c r="X130" s="81" t="s">
        <v>64</v>
      </c>
      <c r="Y130" s="81" t="s">
        <v>65</v>
      </c>
      <c r="Z130" s="108" t="s">
        <v>66</v>
      </c>
      <c r="AA130" s="18" t="s">
        <v>55</v>
      </c>
      <c r="AB130" s="108" t="s">
        <v>56</v>
      </c>
      <c r="AC130" s="17" t="s">
        <v>55</v>
      </c>
      <c r="AD130" s="80" t="s">
        <v>67</v>
      </c>
      <c r="AE130" s="19" t="s">
        <v>68</v>
      </c>
      <c r="AF130" s="20" t="s">
        <v>69</v>
      </c>
      <c r="AG130" s="80" t="s">
        <v>67</v>
      </c>
      <c r="AH130" s="81" t="s">
        <v>68</v>
      </c>
      <c r="AI130" s="20" t="s">
        <v>69</v>
      </c>
      <c r="AJ130" s="18" t="s">
        <v>55</v>
      </c>
      <c r="AK130" s="81" t="s">
        <v>56</v>
      </c>
      <c r="AL130" s="108" t="s">
        <v>70</v>
      </c>
      <c r="AM130" s="18" t="s">
        <v>55</v>
      </c>
      <c r="AN130" s="81" t="s">
        <v>71</v>
      </c>
      <c r="AO130" s="108" t="s">
        <v>72</v>
      </c>
      <c r="AP130" s="80" t="s">
        <v>73</v>
      </c>
      <c r="AQ130" s="20" t="s">
        <v>74</v>
      </c>
      <c r="AR130" s="18" t="s">
        <v>75</v>
      </c>
      <c r="AS130" s="81" t="s">
        <v>76</v>
      </c>
      <c r="AT130" s="20" t="s">
        <v>77</v>
      </c>
      <c r="AU130" s="18" t="s">
        <v>78</v>
      </c>
      <c r="AV130" s="19" t="s">
        <v>79</v>
      </c>
      <c r="AW130" s="19" t="s">
        <v>80</v>
      </c>
      <c r="AX130" s="19" t="s">
        <v>81</v>
      </c>
      <c r="AY130" s="20" t="s">
        <v>82</v>
      </c>
      <c r="AZ130" s="18" t="s">
        <v>83</v>
      </c>
      <c r="BA130" s="20" t="s">
        <v>84</v>
      </c>
      <c r="BB130" s="18" t="s">
        <v>55</v>
      </c>
      <c r="BC130" s="20" t="s">
        <v>56</v>
      </c>
      <c r="BD130" s="18" t="s">
        <v>85</v>
      </c>
      <c r="BE130" s="20" t="s">
        <v>86</v>
      </c>
      <c r="BF130" s="18" t="s">
        <v>55</v>
      </c>
      <c r="BG130" s="20" t="s">
        <v>56</v>
      </c>
    </row>
    <row r="131" spans="1:59">
      <c r="A131" t="s">
        <v>0</v>
      </c>
      <c r="B131" s="21"/>
      <c r="C131" s="22"/>
      <c r="D131" s="82" t="s">
        <v>564</v>
      </c>
      <c r="E131" s="83" t="s">
        <v>565</v>
      </c>
      <c r="F131" s="24" t="s">
        <v>566</v>
      </c>
      <c r="G131" s="83" t="s">
        <v>567</v>
      </c>
      <c r="H131" s="83" t="s">
        <v>568</v>
      </c>
      <c r="I131" s="83" t="s">
        <v>569</v>
      </c>
      <c r="J131" s="24" t="s">
        <v>570</v>
      </c>
      <c r="K131" s="24" t="s">
        <v>571</v>
      </c>
      <c r="L131" s="109" t="s">
        <v>572</v>
      </c>
      <c r="M131" s="23" t="s">
        <v>564</v>
      </c>
      <c r="N131" s="109" t="s">
        <v>565</v>
      </c>
      <c r="O131" s="82" t="s">
        <v>564</v>
      </c>
      <c r="P131" s="25" t="s">
        <v>565</v>
      </c>
      <c r="Q131" s="23" t="s">
        <v>564</v>
      </c>
      <c r="R131" s="24" t="s">
        <v>565</v>
      </c>
      <c r="S131" s="25" t="s">
        <v>566</v>
      </c>
      <c r="T131" s="23" t="s">
        <v>564</v>
      </c>
      <c r="U131" s="24" t="s">
        <v>565</v>
      </c>
      <c r="V131" s="25" t="s">
        <v>566</v>
      </c>
      <c r="W131" s="23" t="s">
        <v>564</v>
      </c>
      <c r="X131" s="83" t="s">
        <v>565</v>
      </c>
      <c r="Y131" s="83" t="s">
        <v>566</v>
      </c>
      <c r="Z131" s="109" t="s">
        <v>567</v>
      </c>
      <c r="AA131" s="23" t="s">
        <v>564</v>
      </c>
      <c r="AB131" s="109" t="s">
        <v>565</v>
      </c>
      <c r="AC131" s="22" t="s">
        <v>564</v>
      </c>
      <c r="AD131" s="82" t="s">
        <v>564</v>
      </c>
      <c r="AE131" s="24" t="s">
        <v>565</v>
      </c>
      <c r="AF131" s="25" t="s">
        <v>566</v>
      </c>
      <c r="AG131" s="82" t="s">
        <v>564</v>
      </c>
      <c r="AH131" s="83" t="s">
        <v>565</v>
      </c>
      <c r="AI131" s="25" t="s">
        <v>566</v>
      </c>
      <c r="AJ131" s="23" t="s">
        <v>564</v>
      </c>
      <c r="AK131" s="83" t="s">
        <v>565</v>
      </c>
      <c r="AL131" s="109" t="s">
        <v>566</v>
      </c>
      <c r="AM131" s="23" t="s">
        <v>564</v>
      </c>
      <c r="AN131" s="83" t="s">
        <v>565</v>
      </c>
      <c r="AO131" s="109" t="s">
        <v>566</v>
      </c>
      <c r="AP131" s="82" t="s">
        <v>564</v>
      </c>
      <c r="AQ131" s="25" t="s">
        <v>565</v>
      </c>
      <c r="AR131" s="23" t="s">
        <v>564</v>
      </c>
      <c r="AS131" s="83" t="s">
        <v>565</v>
      </c>
      <c r="AT131" s="25" t="s">
        <v>566</v>
      </c>
      <c r="AU131" s="23" t="s">
        <v>564</v>
      </c>
      <c r="AV131" s="24" t="s">
        <v>565</v>
      </c>
      <c r="AW131" s="24" t="s">
        <v>566</v>
      </c>
      <c r="AX131" s="24" t="s">
        <v>567</v>
      </c>
      <c r="AY131" s="25" t="s">
        <v>568</v>
      </c>
      <c r="AZ131" s="23" t="s">
        <v>564</v>
      </c>
      <c r="BA131" s="25" t="s">
        <v>565</v>
      </c>
      <c r="BB131" s="23" t="s">
        <v>564</v>
      </c>
      <c r="BC131" s="25" t="s">
        <v>565</v>
      </c>
      <c r="BD131" s="23" t="s">
        <v>564</v>
      </c>
      <c r="BE131" s="25" t="s">
        <v>565</v>
      </c>
      <c r="BF131" s="23" t="s">
        <v>564</v>
      </c>
      <c r="BG131" s="25" t="s">
        <v>565</v>
      </c>
    </row>
    <row r="132" spans="1:59">
      <c r="A132" t="s">
        <v>8</v>
      </c>
      <c r="B132" s="26" t="s">
        <v>45</v>
      </c>
      <c r="C132" s="27">
        <v>125</v>
      </c>
      <c r="D132" s="84">
        <v>26</v>
      </c>
      <c r="E132" s="85">
        <v>16</v>
      </c>
      <c r="F132" s="29">
        <v>31</v>
      </c>
      <c r="G132" s="85">
        <v>22</v>
      </c>
      <c r="H132" s="85">
        <v>12</v>
      </c>
      <c r="I132" s="85">
        <v>19</v>
      </c>
      <c r="J132" s="29">
        <v>34</v>
      </c>
      <c r="K132" s="29">
        <v>31</v>
      </c>
      <c r="L132" s="110">
        <v>16</v>
      </c>
      <c r="M132" s="28">
        <v>110</v>
      </c>
      <c r="N132" s="110">
        <v>15</v>
      </c>
      <c r="O132" s="84">
        <v>28</v>
      </c>
      <c r="P132" s="30">
        <v>95</v>
      </c>
      <c r="Q132" s="28">
        <v>47</v>
      </c>
      <c r="R132" s="29">
        <v>34</v>
      </c>
      <c r="S132" s="30">
        <v>32</v>
      </c>
      <c r="T132" s="28">
        <v>56</v>
      </c>
      <c r="U132" s="29">
        <v>30</v>
      </c>
      <c r="V132" s="30">
        <v>35</v>
      </c>
      <c r="W132" s="28">
        <v>46</v>
      </c>
      <c r="X132" s="85">
        <v>26</v>
      </c>
      <c r="Y132" s="85">
        <v>26</v>
      </c>
      <c r="Z132" s="110">
        <v>27</v>
      </c>
      <c r="AA132" s="28">
        <v>99</v>
      </c>
      <c r="AB132" s="110">
        <v>21</v>
      </c>
      <c r="AC132" s="27">
        <v>109</v>
      </c>
      <c r="AD132" s="84">
        <v>21</v>
      </c>
      <c r="AE132" s="29">
        <v>43</v>
      </c>
      <c r="AF132" s="30">
        <v>45</v>
      </c>
      <c r="AG132" s="84">
        <v>25</v>
      </c>
      <c r="AH132" s="85">
        <v>27</v>
      </c>
      <c r="AI132" s="30">
        <v>57</v>
      </c>
      <c r="AJ132" s="28">
        <v>100</v>
      </c>
      <c r="AK132" s="85">
        <v>11</v>
      </c>
      <c r="AL132" s="110">
        <v>14</v>
      </c>
      <c r="AM132" s="28">
        <v>55</v>
      </c>
      <c r="AN132" s="85">
        <v>27</v>
      </c>
      <c r="AO132" s="110">
        <v>27</v>
      </c>
      <c r="AP132" s="84">
        <v>25</v>
      </c>
      <c r="AQ132" s="30">
        <v>74</v>
      </c>
      <c r="AR132" s="28">
        <v>44</v>
      </c>
      <c r="AS132" s="85">
        <v>22</v>
      </c>
      <c r="AT132" s="30">
        <v>59</v>
      </c>
      <c r="AU132" s="28">
        <v>84</v>
      </c>
      <c r="AV132" s="29">
        <v>40</v>
      </c>
      <c r="AW132" s="29">
        <v>66</v>
      </c>
      <c r="AX132" s="29">
        <v>95</v>
      </c>
      <c r="AY132" s="30">
        <v>30</v>
      </c>
      <c r="AZ132" s="28">
        <v>40</v>
      </c>
      <c r="BA132" s="30">
        <v>85</v>
      </c>
      <c r="BB132" s="28">
        <v>64</v>
      </c>
      <c r="BC132" s="30">
        <v>53</v>
      </c>
      <c r="BD132" s="28">
        <v>60</v>
      </c>
      <c r="BE132" s="30">
        <v>65</v>
      </c>
      <c r="BF132" s="28">
        <v>61</v>
      </c>
      <c r="BG132" s="30">
        <v>64</v>
      </c>
    </row>
    <row r="133" spans="1:59">
      <c r="A133" t="s">
        <v>10</v>
      </c>
      <c r="B133" s="35" t="s">
        <v>120</v>
      </c>
      <c r="C133" s="31">
        <v>0</v>
      </c>
      <c r="D133" s="86">
        <v>0</v>
      </c>
      <c r="E133" s="87">
        <v>0</v>
      </c>
      <c r="F133" s="33">
        <v>0</v>
      </c>
      <c r="G133" s="87">
        <v>0</v>
      </c>
      <c r="H133" s="87">
        <v>0</v>
      </c>
      <c r="I133" s="87">
        <v>0</v>
      </c>
      <c r="J133" s="33">
        <v>0</v>
      </c>
      <c r="K133" s="33">
        <v>0</v>
      </c>
      <c r="L133" s="111">
        <v>0</v>
      </c>
      <c r="M133" s="32">
        <v>0</v>
      </c>
      <c r="N133" s="111">
        <v>0</v>
      </c>
      <c r="O133" s="86">
        <v>0</v>
      </c>
      <c r="P133" s="34">
        <v>0</v>
      </c>
      <c r="Q133" s="32">
        <v>0</v>
      </c>
      <c r="R133" s="33">
        <v>0</v>
      </c>
      <c r="S133" s="34">
        <v>0</v>
      </c>
      <c r="T133" s="32">
        <v>0</v>
      </c>
      <c r="U133" s="33">
        <v>0</v>
      </c>
      <c r="V133" s="34">
        <v>0</v>
      </c>
      <c r="W133" s="32">
        <v>0</v>
      </c>
      <c r="X133" s="87">
        <v>0</v>
      </c>
      <c r="Y133" s="87">
        <v>0</v>
      </c>
      <c r="Z133" s="111">
        <v>0</v>
      </c>
      <c r="AA133" s="32">
        <v>0</v>
      </c>
      <c r="AB133" s="111">
        <v>0</v>
      </c>
      <c r="AC133" s="31">
        <v>0</v>
      </c>
      <c r="AD133" s="86">
        <v>0</v>
      </c>
      <c r="AE133" s="33">
        <v>0</v>
      </c>
      <c r="AF133" s="34">
        <v>0</v>
      </c>
      <c r="AG133" s="86">
        <v>0</v>
      </c>
      <c r="AH133" s="87">
        <v>0</v>
      </c>
      <c r="AI133" s="34">
        <v>0</v>
      </c>
      <c r="AJ133" s="32">
        <v>0</v>
      </c>
      <c r="AK133" s="87">
        <v>0</v>
      </c>
      <c r="AL133" s="111">
        <v>0</v>
      </c>
      <c r="AM133" s="32">
        <v>0</v>
      </c>
      <c r="AN133" s="87">
        <v>0</v>
      </c>
      <c r="AO133" s="111">
        <v>0</v>
      </c>
      <c r="AP133" s="86">
        <v>0</v>
      </c>
      <c r="AQ133" s="34">
        <v>0</v>
      </c>
      <c r="AR133" s="32">
        <v>0</v>
      </c>
      <c r="AS133" s="87">
        <v>0</v>
      </c>
      <c r="AT133" s="34">
        <v>0</v>
      </c>
      <c r="AU133" s="32">
        <v>0</v>
      </c>
      <c r="AV133" s="33">
        <v>0</v>
      </c>
      <c r="AW133" s="33">
        <v>0</v>
      </c>
      <c r="AX133" s="33">
        <v>0</v>
      </c>
      <c r="AY133" s="34">
        <v>0</v>
      </c>
      <c r="AZ133" s="32">
        <v>0</v>
      </c>
      <c r="BA133" s="34">
        <v>0</v>
      </c>
      <c r="BB133" s="32">
        <v>0</v>
      </c>
      <c r="BC133" s="34">
        <v>0</v>
      </c>
      <c r="BD133" s="32">
        <v>0</v>
      </c>
      <c r="BE133" s="34">
        <v>0</v>
      </c>
      <c r="BF133" s="32">
        <v>0</v>
      </c>
      <c r="BG133" s="34">
        <v>0</v>
      </c>
    </row>
    <row r="134" spans="1:59">
      <c r="A134" t="s">
        <v>12</v>
      </c>
      <c r="B134" s="36"/>
      <c r="C134" s="37">
        <v>0</v>
      </c>
      <c r="D134" s="88">
        <v>0</v>
      </c>
      <c r="E134" s="88">
        <v>0</v>
      </c>
      <c r="F134" s="7">
        <v>0</v>
      </c>
      <c r="G134" s="88">
        <v>0</v>
      </c>
      <c r="H134" s="88">
        <v>0</v>
      </c>
      <c r="I134" s="88">
        <v>0</v>
      </c>
      <c r="J134" s="7">
        <v>0</v>
      </c>
      <c r="K134" s="7">
        <v>0</v>
      </c>
      <c r="L134" s="112">
        <v>0</v>
      </c>
      <c r="M134" s="7">
        <v>0</v>
      </c>
      <c r="N134" s="112">
        <v>0</v>
      </c>
      <c r="O134" s="88">
        <v>0</v>
      </c>
      <c r="P134" s="38">
        <v>0</v>
      </c>
      <c r="Q134" s="7">
        <v>0</v>
      </c>
      <c r="R134" s="7">
        <v>0</v>
      </c>
      <c r="S134" s="38">
        <v>0</v>
      </c>
      <c r="T134" s="7">
        <v>0</v>
      </c>
      <c r="U134" s="7">
        <v>0</v>
      </c>
      <c r="V134" s="38">
        <v>0</v>
      </c>
      <c r="W134" s="7">
        <v>0</v>
      </c>
      <c r="X134" s="88">
        <v>0</v>
      </c>
      <c r="Y134" s="88">
        <v>0</v>
      </c>
      <c r="Z134" s="112">
        <v>0</v>
      </c>
      <c r="AA134" s="7">
        <v>0</v>
      </c>
      <c r="AB134" s="112">
        <v>0</v>
      </c>
      <c r="AC134" s="37">
        <v>0</v>
      </c>
      <c r="AD134" s="88">
        <v>0</v>
      </c>
      <c r="AE134" s="7">
        <v>0</v>
      </c>
      <c r="AF134" s="38">
        <v>0</v>
      </c>
      <c r="AG134" s="88">
        <v>0</v>
      </c>
      <c r="AH134" s="88">
        <v>0</v>
      </c>
      <c r="AI134" s="38">
        <v>0</v>
      </c>
      <c r="AJ134" s="7">
        <v>0</v>
      </c>
      <c r="AK134" s="88">
        <v>0</v>
      </c>
      <c r="AL134" s="112">
        <v>0</v>
      </c>
      <c r="AM134" s="7">
        <v>0</v>
      </c>
      <c r="AN134" s="88">
        <v>0</v>
      </c>
      <c r="AO134" s="112">
        <v>0</v>
      </c>
      <c r="AP134" s="88">
        <v>0</v>
      </c>
      <c r="AQ134" s="38">
        <v>0</v>
      </c>
      <c r="AR134" s="7">
        <v>0</v>
      </c>
      <c r="AS134" s="88">
        <v>0</v>
      </c>
      <c r="AT134" s="38">
        <v>0</v>
      </c>
      <c r="AU134" s="7">
        <v>0</v>
      </c>
      <c r="AV134" s="7">
        <v>0</v>
      </c>
      <c r="AW134" s="7">
        <v>0</v>
      </c>
      <c r="AX134" s="7">
        <v>0</v>
      </c>
      <c r="AY134" s="38">
        <v>0</v>
      </c>
      <c r="AZ134" s="7">
        <v>0</v>
      </c>
      <c r="BA134" s="38">
        <v>0</v>
      </c>
      <c r="BB134" s="7">
        <v>0</v>
      </c>
      <c r="BC134" s="38">
        <v>0</v>
      </c>
      <c r="BD134" s="7">
        <v>0</v>
      </c>
      <c r="BE134" s="38">
        <v>0</v>
      </c>
      <c r="BF134" s="7">
        <v>0</v>
      </c>
      <c r="BG134" s="38">
        <v>0</v>
      </c>
    </row>
    <row r="135" spans="1:59">
      <c r="A135" t="s">
        <v>10</v>
      </c>
      <c r="B135" s="36" t="s">
        <v>121</v>
      </c>
      <c r="C135" s="39">
        <v>24</v>
      </c>
      <c r="D135" s="89">
        <v>4</v>
      </c>
      <c r="E135" s="90">
        <v>1</v>
      </c>
      <c r="F135" s="41">
        <v>4</v>
      </c>
      <c r="G135" s="90">
        <v>3</v>
      </c>
      <c r="H135" s="90">
        <v>2</v>
      </c>
      <c r="I135" s="90">
        <v>8</v>
      </c>
      <c r="J135" s="41">
        <v>9</v>
      </c>
      <c r="K135" s="41">
        <v>2</v>
      </c>
      <c r="L135" s="113">
        <v>4</v>
      </c>
      <c r="M135" s="40">
        <v>18</v>
      </c>
      <c r="N135" s="113">
        <v>6</v>
      </c>
      <c r="O135" s="89">
        <v>9</v>
      </c>
      <c r="P135" s="42">
        <v>14</v>
      </c>
      <c r="Q135" s="40">
        <v>24</v>
      </c>
      <c r="R135" s="41">
        <v>0</v>
      </c>
      <c r="S135" s="42">
        <v>0</v>
      </c>
      <c r="T135" s="40">
        <v>11</v>
      </c>
      <c r="U135" s="41">
        <v>6</v>
      </c>
      <c r="V135" s="42">
        <v>6</v>
      </c>
      <c r="W135" s="40">
        <v>17</v>
      </c>
      <c r="X135" s="90">
        <v>3</v>
      </c>
      <c r="Y135" s="90">
        <v>4</v>
      </c>
      <c r="Z135" s="113">
        <v>0</v>
      </c>
      <c r="AA135" s="40">
        <v>17</v>
      </c>
      <c r="AB135" s="113">
        <v>6</v>
      </c>
      <c r="AC135" s="39">
        <v>21</v>
      </c>
      <c r="AD135" s="89">
        <v>4</v>
      </c>
      <c r="AE135" s="41">
        <v>7</v>
      </c>
      <c r="AF135" s="42">
        <v>10</v>
      </c>
      <c r="AG135" s="89">
        <v>6</v>
      </c>
      <c r="AH135" s="90">
        <v>4</v>
      </c>
      <c r="AI135" s="42">
        <v>11</v>
      </c>
      <c r="AJ135" s="40">
        <v>15</v>
      </c>
      <c r="AK135" s="90">
        <v>5</v>
      </c>
      <c r="AL135" s="113">
        <v>4</v>
      </c>
      <c r="AM135" s="40">
        <v>8</v>
      </c>
      <c r="AN135" s="90">
        <v>8</v>
      </c>
      <c r="AO135" s="113">
        <v>5</v>
      </c>
      <c r="AP135" s="89">
        <v>9</v>
      </c>
      <c r="AQ135" s="42">
        <v>9</v>
      </c>
      <c r="AR135" s="40">
        <v>12</v>
      </c>
      <c r="AS135" s="90">
        <v>3</v>
      </c>
      <c r="AT135" s="42">
        <v>9</v>
      </c>
      <c r="AU135" s="40">
        <v>10</v>
      </c>
      <c r="AV135" s="41">
        <v>4</v>
      </c>
      <c r="AW135" s="41">
        <v>9</v>
      </c>
      <c r="AX135" s="41">
        <v>14</v>
      </c>
      <c r="AY135" s="42">
        <v>10</v>
      </c>
      <c r="AZ135" s="40">
        <v>4</v>
      </c>
      <c r="BA135" s="42">
        <v>20</v>
      </c>
      <c r="BB135" s="40">
        <v>10</v>
      </c>
      <c r="BC135" s="42">
        <v>12</v>
      </c>
      <c r="BD135" s="40">
        <v>12</v>
      </c>
      <c r="BE135" s="42">
        <v>12</v>
      </c>
      <c r="BF135" s="40">
        <v>8</v>
      </c>
      <c r="BG135" s="42">
        <v>16</v>
      </c>
    </row>
    <row r="136" spans="1:59">
      <c r="A136" t="s">
        <v>12</v>
      </c>
      <c r="B136" s="36"/>
      <c r="C136" s="51">
        <v>0.192</v>
      </c>
      <c r="D136" s="88">
        <v>0.15384615384615399</v>
      </c>
      <c r="E136" s="88">
        <v>6.25E-2</v>
      </c>
      <c r="F136" s="7">
        <v>0.12903225806451599</v>
      </c>
      <c r="G136" s="88">
        <v>0.13636363636363599</v>
      </c>
      <c r="H136" s="88">
        <v>0.16666666666666699</v>
      </c>
      <c r="I136" s="88">
        <v>0.42105263157894701</v>
      </c>
      <c r="J136" s="7">
        <v>0.26470588235294101</v>
      </c>
      <c r="K136" s="7">
        <v>6.4516129032258104E-2</v>
      </c>
      <c r="L136" s="117">
        <v>0.25</v>
      </c>
      <c r="M136" s="7">
        <v>0.163636363636364</v>
      </c>
      <c r="N136" s="117">
        <v>0.4</v>
      </c>
      <c r="O136" s="88">
        <v>0.32142857142857101</v>
      </c>
      <c r="P136" s="52">
        <v>0.14736842105263201</v>
      </c>
      <c r="Q136" s="7">
        <v>0.51063829787234005</v>
      </c>
      <c r="R136" s="7">
        <v>0</v>
      </c>
      <c r="S136" s="52">
        <v>0</v>
      </c>
      <c r="T136" s="7">
        <v>0.19642857142857101</v>
      </c>
      <c r="U136" s="7">
        <v>0.2</v>
      </c>
      <c r="V136" s="52">
        <v>0.17142857142857101</v>
      </c>
      <c r="W136" s="7">
        <v>0.36956521739130399</v>
      </c>
      <c r="X136" s="88">
        <v>0.115384615384615</v>
      </c>
      <c r="Y136" s="88">
        <v>0.15384615384615399</v>
      </c>
      <c r="Z136" s="117">
        <v>0</v>
      </c>
      <c r="AA136" s="7">
        <v>0.17171717171717199</v>
      </c>
      <c r="AB136" s="117">
        <v>0.28571428571428598</v>
      </c>
      <c r="AC136" s="51">
        <v>0.192660550458716</v>
      </c>
      <c r="AD136" s="88">
        <v>0.19047619047618999</v>
      </c>
      <c r="AE136" s="7">
        <v>0.162790697674419</v>
      </c>
      <c r="AF136" s="52">
        <v>0.22222222222222199</v>
      </c>
      <c r="AG136" s="88">
        <v>0.24</v>
      </c>
      <c r="AH136" s="88">
        <v>0.148148148148148</v>
      </c>
      <c r="AI136" s="52">
        <v>0.19298245614035101</v>
      </c>
      <c r="AJ136" s="7">
        <v>0.15</v>
      </c>
      <c r="AK136" s="88">
        <v>0.45454545454545497</v>
      </c>
      <c r="AL136" s="117">
        <v>0.28571428571428598</v>
      </c>
      <c r="AM136" s="7">
        <v>0.145454545454545</v>
      </c>
      <c r="AN136" s="88">
        <v>0.296296296296296</v>
      </c>
      <c r="AO136" s="117">
        <v>0.18518518518518501</v>
      </c>
      <c r="AP136" s="88">
        <v>0.36</v>
      </c>
      <c r="AQ136" s="52">
        <v>0.121621621621622</v>
      </c>
      <c r="AR136" s="7">
        <v>0.27272727272727298</v>
      </c>
      <c r="AS136" s="88">
        <v>0.13636363636363599</v>
      </c>
      <c r="AT136" s="52">
        <v>0.152542372881356</v>
      </c>
      <c r="AU136" s="7">
        <v>0.119047619047619</v>
      </c>
      <c r="AV136" s="7">
        <v>0.1</v>
      </c>
      <c r="AW136" s="7">
        <v>0.13636363636363599</v>
      </c>
      <c r="AX136" s="7">
        <v>0.14736842105263201</v>
      </c>
      <c r="AY136" s="52">
        <v>0.33333333333333298</v>
      </c>
      <c r="AZ136" s="7">
        <v>0.1</v>
      </c>
      <c r="BA136" s="52">
        <v>0.23529411764705899</v>
      </c>
      <c r="BB136" s="7">
        <v>0.15625</v>
      </c>
      <c r="BC136" s="52">
        <v>0.22641509433962301</v>
      </c>
      <c r="BD136" s="7">
        <v>0.2</v>
      </c>
      <c r="BE136" s="52">
        <v>0.18461538461538499</v>
      </c>
      <c r="BF136" s="7">
        <v>0.13114754098360701</v>
      </c>
      <c r="BG136" s="52">
        <v>0.25</v>
      </c>
    </row>
    <row r="137" spans="1:59">
      <c r="A137" t="s">
        <v>13</v>
      </c>
      <c r="B137" s="53"/>
      <c r="C137" s="54"/>
      <c r="D137" s="93"/>
      <c r="E137" s="93"/>
      <c r="F137" s="9"/>
      <c r="G137" s="93"/>
      <c r="H137" s="93"/>
      <c r="I137" s="93"/>
      <c r="J137" s="9"/>
      <c r="K137" s="9"/>
      <c r="L137" s="118"/>
      <c r="M137" s="9"/>
      <c r="N137" s="118"/>
      <c r="O137" s="93"/>
      <c r="P137" s="55"/>
      <c r="Q137" s="9"/>
      <c r="R137" s="9"/>
      <c r="S137" s="55"/>
      <c r="T137" s="9"/>
      <c r="U137" s="9"/>
      <c r="V137" s="55"/>
      <c r="W137" s="9"/>
      <c r="X137" s="93"/>
      <c r="Y137" s="93"/>
      <c r="Z137" s="118"/>
      <c r="AA137" s="9"/>
      <c r="AB137" s="118"/>
      <c r="AC137" s="54"/>
      <c r="AD137" s="93"/>
      <c r="AE137" s="9"/>
      <c r="AF137" s="55"/>
      <c r="AG137" s="93"/>
      <c r="AH137" s="93"/>
      <c r="AI137" s="55"/>
      <c r="AJ137" s="9"/>
      <c r="AK137" s="93"/>
      <c r="AL137" s="118"/>
      <c r="AM137" s="9"/>
      <c r="AN137" s="93"/>
      <c r="AO137" s="118"/>
      <c r="AP137" s="93"/>
      <c r="AQ137" s="55"/>
      <c r="AR137" s="9"/>
      <c r="AS137" s="93"/>
      <c r="AT137" s="55"/>
      <c r="AU137" s="9"/>
      <c r="AV137" s="9"/>
      <c r="AW137" s="9"/>
      <c r="AX137" s="9"/>
      <c r="AY137" s="55"/>
      <c r="BA137" s="56"/>
      <c r="BC137" s="56"/>
      <c r="BE137" s="56"/>
      <c r="BG137" s="56"/>
    </row>
    <row r="138" spans="1:59">
      <c r="A138" t="s">
        <v>10</v>
      </c>
      <c r="B138" s="36" t="s">
        <v>122</v>
      </c>
      <c r="C138" s="39">
        <v>23</v>
      </c>
      <c r="D138" s="89">
        <v>1</v>
      </c>
      <c r="E138" s="90">
        <v>3</v>
      </c>
      <c r="F138" s="41">
        <v>6</v>
      </c>
      <c r="G138" s="90">
        <v>4</v>
      </c>
      <c r="H138" s="90">
        <v>1</v>
      </c>
      <c r="I138" s="90">
        <v>7</v>
      </c>
      <c r="J138" s="41">
        <v>4</v>
      </c>
      <c r="K138" s="41">
        <v>8</v>
      </c>
      <c r="L138" s="113">
        <v>3</v>
      </c>
      <c r="M138" s="40">
        <v>19</v>
      </c>
      <c r="N138" s="113">
        <v>4</v>
      </c>
      <c r="O138" s="89">
        <v>10</v>
      </c>
      <c r="P138" s="42">
        <v>13</v>
      </c>
      <c r="Q138" s="40">
        <v>23</v>
      </c>
      <c r="R138" s="41">
        <v>0</v>
      </c>
      <c r="S138" s="42">
        <v>0</v>
      </c>
      <c r="T138" s="40">
        <v>7</v>
      </c>
      <c r="U138" s="41">
        <v>7</v>
      </c>
      <c r="V138" s="42">
        <v>7</v>
      </c>
      <c r="W138" s="40">
        <v>11</v>
      </c>
      <c r="X138" s="90">
        <v>8</v>
      </c>
      <c r="Y138" s="90">
        <v>3</v>
      </c>
      <c r="Z138" s="113">
        <v>1</v>
      </c>
      <c r="AA138" s="40">
        <v>19</v>
      </c>
      <c r="AB138" s="113">
        <v>3</v>
      </c>
      <c r="AC138" s="39">
        <v>22</v>
      </c>
      <c r="AD138" s="89">
        <v>5</v>
      </c>
      <c r="AE138" s="41">
        <v>8</v>
      </c>
      <c r="AF138" s="42">
        <v>9</v>
      </c>
      <c r="AG138" s="89">
        <v>4</v>
      </c>
      <c r="AH138" s="90">
        <v>5</v>
      </c>
      <c r="AI138" s="42">
        <v>13</v>
      </c>
      <c r="AJ138" s="40">
        <v>19</v>
      </c>
      <c r="AK138" s="90">
        <v>1</v>
      </c>
      <c r="AL138" s="113">
        <v>3</v>
      </c>
      <c r="AM138" s="40">
        <v>11</v>
      </c>
      <c r="AN138" s="90">
        <v>7</v>
      </c>
      <c r="AO138" s="113">
        <v>4</v>
      </c>
      <c r="AP138" s="89">
        <v>4</v>
      </c>
      <c r="AQ138" s="42">
        <v>15</v>
      </c>
      <c r="AR138" s="40">
        <v>12</v>
      </c>
      <c r="AS138" s="90">
        <v>1</v>
      </c>
      <c r="AT138" s="42">
        <v>10</v>
      </c>
      <c r="AU138" s="40">
        <v>17</v>
      </c>
      <c r="AV138" s="41">
        <v>7</v>
      </c>
      <c r="AW138" s="41">
        <v>14</v>
      </c>
      <c r="AX138" s="41">
        <v>18</v>
      </c>
      <c r="AY138" s="42">
        <v>5</v>
      </c>
      <c r="AZ138" s="40">
        <v>9</v>
      </c>
      <c r="BA138" s="42">
        <v>14</v>
      </c>
      <c r="BB138" s="40">
        <v>14</v>
      </c>
      <c r="BC138" s="42">
        <v>9</v>
      </c>
      <c r="BD138" s="40">
        <v>16</v>
      </c>
      <c r="BE138" s="42">
        <v>7</v>
      </c>
      <c r="BF138" s="40">
        <v>11</v>
      </c>
      <c r="BG138" s="42">
        <v>12</v>
      </c>
    </row>
    <row r="139" spans="1:59">
      <c r="A139" t="s">
        <v>12</v>
      </c>
      <c r="B139" s="36"/>
      <c r="C139" s="51">
        <v>0.184</v>
      </c>
      <c r="D139" s="88">
        <v>3.8461538461538498E-2</v>
      </c>
      <c r="E139" s="88">
        <v>0.1875</v>
      </c>
      <c r="F139" s="7">
        <v>0.19354838709677399</v>
      </c>
      <c r="G139" s="88">
        <v>0.18181818181818199</v>
      </c>
      <c r="H139" s="88">
        <v>8.3333333333333301E-2</v>
      </c>
      <c r="I139" s="88">
        <v>0.36842105263157898</v>
      </c>
      <c r="J139" s="7">
        <v>0.11764705882352899</v>
      </c>
      <c r="K139" s="7">
        <v>0.25806451612903197</v>
      </c>
      <c r="L139" s="117">
        <v>0.1875</v>
      </c>
      <c r="M139" s="7">
        <v>0.17272727272727301</v>
      </c>
      <c r="N139" s="117">
        <v>0.266666666666667</v>
      </c>
      <c r="O139" s="88">
        <v>0.35714285714285698</v>
      </c>
      <c r="P139" s="52">
        <v>0.13684210526315799</v>
      </c>
      <c r="Q139" s="7">
        <v>0.48936170212766</v>
      </c>
      <c r="R139" s="7">
        <v>0</v>
      </c>
      <c r="S139" s="52">
        <v>0</v>
      </c>
      <c r="T139" s="7">
        <v>0.125</v>
      </c>
      <c r="U139" s="7">
        <v>0.233333333333333</v>
      </c>
      <c r="V139" s="52">
        <v>0.2</v>
      </c>
      <c r="W139" s="7">
        <v>0.23913043478260901</v>
      </c>
      <c r="X139" s="88">
        <v>0.30769230769230799</v>
      </c>
      <c r="Y139" s="88">
        <v>0.115384615384615</v>
      </c>
      <c r="Z139" s="117">
        <v>3.7037037037037E-2</v>
      </c>
      <c r="AA139" s="7">
        <v>0.19191919191919199</v>
      </c>
      <c r="AB139" s="117">
        <v>0.14285714285714299</v>
      </c>
      <c r="AC139" s="51">
        <v>0.201834862385321</v>
      </c>
      <c r="AD139" s="88">
        <v>0.238095238095238</v>
      </c>
      <c r="AE139" s="7">
        <v>0.186046511627907</v>
      </c>
      <c r="AF139" s="52">
        <v>0.2</v>
      </c>
      <c r="AG139" s="88">
        <v>0.16</v>
      </c>
      <c r="AH139" s="88">
        <v>0.18518518518518501</v>
      </c>
      <c r="AI139" s="52">
        <v>0.22807017543859701</v>
      </c>
      <c r="AJ139" s="7">
        <v>0.19</v>
      </c>
      <c r="AK139" s="88">
        <v>9.0909090909090898E-2</v>
      </c>
      <c r="AL139" s="117">
        <v>0.214285714285714</v>
      </c>
      <c r="AM139" s="7">
        <v>0.2</v>
      </c>
      <c r="AN139" s="88">
        <v>0.25925925925925902</v>
      </c>
      <c r="AO139" s="117">
        <v>0.148148148148148</v>
      </c>
      <c r="AP139" s="88">
        <v>0.16</v>
      </c>
      <c r="AQ139" s="52">
        <v>0.20270270270270299</v>
      </c>
      <c r="AR139" s="7">
        <v>0.27272727272727298</v>
      </c>
      <c r="AS139" s="88">
        <v>4.5454545454545497E-2</v>
      </c>
      <c r="AT139" s="52">
        <v>0.169491525423729</v>
      </c>
      <c r="AU139" s="7">
        <v>0.202380952380952</v>
      </c>
      <c r="AV139" s="7">
        <v>0.17499999999999999</v>
      </c>
      <c r="AW139" s="7">
        <v>0.21212121212121199</v>
      </c>
      <c r="AX139" s="7">
        <v>0.18947368421052599</v>
      </c>
      <c r="AY139" s="52">
        <v>0.16666666666666699</v>
      </c>
      <c r="AZ139" s="7">
        <v>0.22500000000000001</v>
      </c>
      <c r="BA139" s="52">
        <v>0.16470588235294101</v>
      </c>
      <c r="BB139" s="7">
        <v>0.21875</v>
      </c>
      <c r="BC139" s="52">
        <v>0.169811320754717</v>
      </c>
      <c r="BD139" s="7">
        <v>0.266666666666667</v>
      </c>
      <c r="BE139" s="52">
        <v>0.107692307692308</v>
      </c>
      <c r="BF139" s="7">
        <v>0.18032786885245899</v>
      </c>
      <c r="BG139" s="52">
        <v>0.1875</v>
      </c>
    </row>
    <row r="140" spans="1:59">
      <c r="A140" t="s">
        <v>13</v>
      </c>
      <c r="B140" s="53"/>
      <c r="C140" s="54"/>
      <c r="D140" s="93"/>
      <c r="E140" s="93"/>
      <c r="F140" s="9"/>
      <c r="G140" s="93"/>
      <c r="H140" s="93"/>
      <c r="I140" s="93"/>
      <c r="J140" s="9"/>
      <c r="K140" s="9"/>
      <c r="L140" s="118"/>
      <c r="M140" s="9"/>
      <c r="N140" s="118"/>
      <c r="O140" s="93"/>
      <c r="P140" s="55"/>
      <c r="Q140" s="9"/>
      <c r="R140" s="9"/>
      <c r="S140" s="55"/>
      <c r="T140" s="9"/>
      <c r="U140" s="9"/>
      <c r="V140" s="55"/>
      <c r="W140" s="9"/>
      <c r="X140" s="93"/>
      <c r="Y140" s="93"/>
      <c r="Z140" s="118"/>
      <c r="AA140" s="9"/>
      <c r="AB140" s="118"/>
      <c r="AC140" s="54"/>
      <c r="AD140" s="93"/>
      <c r="AE140" s="9"/>
      <c r="AF140" s="55"/>
      <c r="AG140" s="93"/>
      <c r="AH140" s="93"/>
      <c r="AI140" s="55"/>
      <c r="AJ140" s="9"/>
      <c r="AK140" s="93"/>
      <c r="AL140" s="118"/>
      <c r="AM140" s="9"/>
      <c r="AN140" s="93"/>
      <c r="AO140" s="118"/>
      <c r="AP140" s="93"/>
      <c r="AQ140" s="55"/>
      <c r="AR140" s="9"/>
      <c r="AS140" s="93"/>
      <c r="AT140" s="55"/>
      <c r="AU140" s="9"/>
      <c r="AV140" s="9"/>
      <c r="AW140" s="9"/>
      <c r="AX140" s="9"/>
      <c r="AY140" s="55"/>
      <c r="AZ140" s="9"/>
      <c r="BA140" s="55"/>
      <c r="BB140" s="9"/>
      <c r="BC140" s="55"/>
      <c r="BD140" s="9"/>
      <c r="BE140" s="55"/>
      <c r="BG140" s="56"/>
    </row>
    <row r="141" spans="1:59">
      <c r="A141" t="s">
        <v>10</v>
      </c>
      <c r="B141" s="36" t="s">
        <v>123</v>
      </c>
      <c r="C141" s="39">
        <v>34</v>
      </c>
      <c r="D141" s="89">
        <v>9</v>
      </c>
      <c r="E141" s="90">
        <v>5</v>
      </c>
      <c r="F141" s="41">
        <v>9</v>
      </c>
      <c r="G141" s="90">
        <v>7</v>
      </c>
      <c r="H141" s="90">
        <v>4</v>
      </c>
      <c r="I141" s="90">
        <v>3</v>
      </c>
      <c r="J141" s="41">
        <v>12</v>
      </c>
      <c r="K141" s="41">
        <v>10</v>
      </c>
      <c r="L141" s="113">
        <v>4</v>
      </c>
      <c r="M141" s="40">
        <v>30</v>
      </c>
      <c r="N141" s="113">
        <v>4</v>
      </c>
      <c r="O141" s="89">
        <v>5</v>
      </c>
      <c r="P141" s="42">
        <v>29</v>
      </c>
      <c r="Q141" s="40">
        <v>0</v>
      </c>
      <c r="R141" s="41">
        <v>34</v>
      </c>
      <c r="S141" s="42">
        <v>0</v>
      </c>
      <c r="T141" s="40">
        <v>16</v>
      </c>
      <c r="U141" s="41">
        <v>7</v>
      </c>
      <c r="V141" s="42">
        <v>11</v>
      </c>
      <c r="W141" s="40">
        <v>11</v>
      </c>
      <c r="X141" s="90">
        <v>8</v>
      </c>
      <c r="Y141" s="90">
        <v>9</v>
      </c>
      <c r="Z141" s="113">
        <v>6</v>
      </c>
      <c r="AA141" s="40">
        <v>30</v>
      </c>
      <c r="AB141" s="113">
        <v>2</v>
      </c>
      <c r="AC141" s="39">
        <v>28</v>
      </c>
      <c r="AD141" s="89">
        <v>9</v>
      </c>
      <c r="AE141" s="41">
        <v>12</v>
      </c>
      <c r="AF141" s="42">
        <v>7</v>
      </c>
      <c r="AG141" s="89">
        <v>12</v>
      </c>
      <c r="AH141" s="90">
        <v>6</v>
      </c>
      <c r="AI141" s="42">
        <v>10</v>
      </c>
      <c r="AJ141" s="40">
        <v>28</v>
      </c>
      <c r="AK141" s="90">
        <v>1</v>
      </c>
      <c r="AL141" s="113">
        <v>5</v>
      </c>
      <c r="AM141" s="40">
        <v>11</v>
      </c>
      <c r="AN141" s="90">
        <v>8</v>
      </c>
      <c r="AO141" s="113">
        <v>9</v>
      </c>
      <c r="AP141" s="89">
        <v>8</v>
      </c>
      <c r="AQ141" s="42">
        <v>19</v>
      </c>
      <c r="AR141" s="40">
        <v>10</v>
      </c>
      <c r="AS141" s="90">
        <v>11</v>
      </c>
      <c r="AT141" s="42">
        <v>13</v>
      </c>
      <c r="AU141" s="40">
        <v>24</v>
      </c>
      <c r="AV141" s="41">
        <v>9</v>
      </c>
      <c r="AW141" s="41">
        <v>16</v>
      </c>
      <c r="AX141" s="41">
        <v>28</v>
      </c>
      <c r="AY141" s="42">
        <v>6</v>
      </c>
      <c r="AZ141" s="40">
        <v>10</v>
      </c>
      <c r="BA141" s="42">
        <v>24</v>
      </c>
      <c r="BB141" s="40">
        <v>17</v>
      </c>
      <c r="BC141" s="42">
        <v>13</v>
      </c>
      <c r="BD141" s="40">
        <v>13</v>
      </c>
      <c r="BE141" s="42">
        <v>21</v>
      </c>
      <c r="BF141" s="40">
        <v>13</v>
      </c>
      <c r="BG141" s="42">
        <v>21</v>
      </c>
    </row>
    <row r="142" spans="1:59">
      <c r="A142" t="s">
        <v>12</v>
      </c>
      <c r="B142" s="36"/>
      <c r="C142" s="51">
        <v>0.27200000000000002</v>
      </c>
      <c r="D142" s="88">
        <v>0.34615384615384598</v>
      </c>
      <c r="E142" s="88">
        <v>0.3125</v>
      </c>
      <c r="F142" s="7">
        <v>0.29032258064516098</v>
      </c>
      <c r="G142" s="88">
        <v>0.31818181818181801</v>
      </c>
      <c r="H142" s="88">
        <v>0.33333333333333298</v>
      </c>
      <c r="I142" s="88">
        <v>0.157894736842105</v>
      </c>
      <c r="J142" s="7">
        <v>0.35294117647058798</v>
      </c>
      <c r="K142" s="7">
        <v>0.32258064516128998</v>
      </c>
      <c r="L142" s="117">
        <v>0.25</v>
      </c>
      <c r="M142" s="7">
        <v>0.27272727272727298</v>
      </c>
      <c r="N142" s="117">
        <v>0.266666666666667</v>
      </c>
      <c r="O142" s="88">
        <v>0.17857142857142899</v>
      </c>
      <c r="P142" s="52">
        <v>0.30526315789473701</v>
      </c>
      <c r="Q142" s="7">
        <v>0</v>
      </c>
      <c r="R142" s="7">
        <v>1</v>
      </c>
      <c r="S142" s="52">
        <v>0</v>
      </c>
      <c r="T142" s="7">
        <v>0.28571428571428598</v>
      </c>
      <c r="U142" s="7">
        <v>0.233333333333333</v>
      </c>
      <c r="V142" s="52">
        <v>0.314285714285714</v>
      </c>
      <c r="W142" s="7">
        <v>0.23913043478260901</v>
      </c>
      <c r="X142" s="88">
        <v>0.30769230769230799</v>
      </c>
      <c r="Y142" s="88">
        <v>0.34615384615384598</v>
      </c>
      <c r="Z142" s="117">
        <v>0.22222222222222199</v>
      </c>
      <c r="AA142" s="7">
        <v>0.30303030303030298</v>
      </c>
      <c r="AB142" s="117">
        <v>9.5238095238095205E-2</v>
      </c>
      <c r="AC142" s="51">
        <v>0.25688073394495398</v>
      </c>
      <c r="AD142" s="88">
        <v>0.42857142857142899</v>
      </c>
      <c r="AE142" s="7">
        <v>0.27906976744186002</v>
      </c>
      <c r="AF142" s="52">
        <v>0.155555555555556</v>
      </c>
      <c r="AG142" s="88">
        <v>0.48</v>
      </c>
      <c r="AH142" s="88">
        <v>0.22222222222222199</v>
      </c>
      <c r="AI142" s="52">
        <v>0.175438596491228</v>
      </c>
      <c r="AJ142" s="7">
        <v>0.28000000000000003</v>
      </c>
      <c r="AK142" s="88">
        <v>9.0909090909090898E-2</v>
      </c>
      <c r="AL142" s="117">
        <v>0.35714285714285698</v>
      </c>
      <c r="AM142" s="7">
        <v>0.2</v>
      </c>
      <c r="AN142" s="88">
        <v>0.296296296296296</v>
      </c>
      <c r="AO142" s="117">
        <v>0.33333333333333298</v>
      </c>
      <c r="AP142" s="88">
        <v>0.32</v>
      </c>
      <c r="AQ142" s="52">
        <v>0.25675675675675702</v>
      </c>
      <c r="AR142" s="7">
        <v>0.22727272727272699</v>
      </c>
      <c r="AS142" s="88">
        <v>0.5</v>
      </c>
      <c r="AT142" s="52">
        <v>0.22033898305084701</v>
      </c>
      <c r="AU142" s="7">
        <v>0.28571428571428598</v>
      </c>
      <c r="AV142" s="7">
        <v>0.22500000000000001</v>
      </c>
      <c r="AW142" s="7">
        <v>0.24242424242424199</v>
      </c>
      <c r="AX142" s="7">
        <v>0.29473684210526302</v>
      </c>
      <c r="AY142" s="52">
        <v>0.2</v>
      </c>
      <c r="AZ142" s="7">
        <v>0.25</v>
      </c>
      <c r="BA142" s="52">
        <v>0.28235294117647097</v>
      </c>
      <c r="BB142" s="7">
        <v>0.265625</v>
      </c>
      <c r="BC142" s="52">
        <v>0.245283018867925</v>
      </c>
      <c r="BD142" s="7">
        <v>0.21666666666666701</v>
      </c>
      <c r="BE142" s="52">
        <v>0.32307692307692298</v>
      </c>
      <c r="BF142" s="7">
        <v>0.213114754098361</v>
      </c>
      <c r="BG142" s="52">
        <v>0.328125</v>
      </c>
    </row>
    <row r="143" spans="1:59">
      <c r="A143" t="s">
        <v>13</v>
      </c>
      <c r="B143" s="53"/>
      <c r="C143" s="54"/>
      <c r="D143" s="93"/>
      <c r="E143" s="93"/>
      <c r="F143" s="9"/>
      <c r="G143" s="93"/>
      <c r="H143" s="93"/>
      <c r="I143" s="93"/>
      <c r="J143" s="9"/>
      <c r="K143" s="9"/>
      <c r="L143" s="118"/>
      <c r="M143" s="9"/>
      <c r="N143" s="118"/>
      <c r="O143" s="93"/>
      <c r="P143" s="55"/>
      <c r="Q143" s="9"/>
      <c r="R143" s="9"/>
      <c r="S143" s="55"/>
      <c r="T143" s="9"/>
      <c r="U143" s="9"/>
      <c r="V143" s="55"/>
      <c r="W143" s="9"/>
      <c r="X143" s="93"/>
      <c r="Y143" s="93"/>
      <c r="Z143" s="118"/>
      <c r="AA143" s="9"/>
      <c r="AB143" s="118"/>
      <c r="AC143" s="54"/>
      <c r="AD143" s="93"/>
      <c r="AE143" s="9"/>
      <c r="AF143" s="55"/>
      <c r="AG143" s="93"/>
      <c r="AH143" s="93"/>
      <c r="AI143" s="55"/>
      <c r="AL143" s="123"/>
      <c r="AO143" s="123"/>
      <c r="AQ143" s="56"/>
      <c r="AT143" s="56"/>
      <c r="AY143" s="56"/>
      <c r="BA143" s="56"/>
      <c r="BC143" s="56"/>
      <c r="BE143" s="56"/>
      <c r="BG143" s="56"/>
    </row>
    <row r="144" spans="1:59">
      <c r="A144" t="s">
        <v>10</v>
      </c>
      <c r="B144" s="36" t="s">
        <v>124</v>
      </c>
      <c r="C144" s="39">
        <v>20</v>
      </c>
      <c r="D144" s="89">
        <v>7</v>
      </c>
      <c r="E144" s="90">
        <v>5</v>
      </c>
      <c r="F144" s="41">
        <v>6</v>
      </c>
      <c r="G144" s="90">
        <v>3</v>
      </c>
      <c r="H144" s="90">
        <v>3</v>
      </c>
      <c r="I144" s="90">
        <v>1</v>
      </c>
      <c r="J144" s="41">
        <v>5</v>
      </c>
      <c r="K144" s="41">
        <v>6</v>
      </c>
      <c r="L144" s="113">
        <v>2</v>
      </c>
      <c r="M144" s="40">
        <v>19</v>
      </c>
      <c r="N144" s="113">
        <v>1</v>
      </c>
      <c r="O144" s="89">
        <v>3</v>
      </c>
      <c r="P144" s="42">
        <v>17</v>
      </c>
      <c r="Q144" s="40">
        <v>0</v>
      </c>
      <c r="R144" s="41">
        <v>0</v>
      </c>
      <c r="S144" s="42">
        <v>20</v>
      </c>
      <c r="T144" s="40">
        <v>11</v>
      </c>
      <c r="U144" s="41">
        <v>3</v>
      </c>
      <c r="V144" s="42">
        <v>6</v>
      </c>
      <c r="W144" s="40">
        <v>4</v>
      </c>
      <c r="X144" s="90">
        <v>2</v>
      </c>
      <c r="Y144" s="90">
        <v>3</v>
      </c>
      <c r="Z144" s="113">
        <v>11</v>
      </c>
      <c r="AA144" s="40">
        <v>16</v>
      </c>
      <c r="AB144" s="113">
        <v>4</v>
      </c>
      <c r="AC144" s="39">
        <v>18</v>
      </c>
      <c r="AD144" s="89">
        <v>1</v>
      </c>
      <c r="AE144" s="41">
        <v>7</v>
      </c>
      <c r="AF144" s="42">
        <v>10</v>
      </c>
      <c r="AG144" s="89">
        <v>1</v>
      </c>
      <c r="AH144" s="90">
        <v>6</v>
      </c>
      <c r="AI144" s="42">
        <v>11</v>
      </c>
      <c r="AJ144" s="40">
        <v>19</v>
      </c>
      <c r="AK144" s="90">
        <v>1</v>
      </c>
      <c r="AL144" s="113">
        <v>0</v>
      </c>
      <c r="AM144" s="40">
        <v>12</v>
      </c>
      <c r="AN144" s="90">
        <v>0</v>
      </c>
      <c r="AO144" s="113">
        <v>6</v>
      </c>
      <c r="AP144" s="89">
        <v>1</v>
      </c>
      <c r="AQ144" s="42">
        <v>15</v>
      </c>
      <c r="AR144" s="40">
        <v>3</v>
      </c>
      <c r="AS144" s="90">
        <v>3</v>
      </c>
      <c r="AT144" s="42">
        <v>14</v>
      </c>
      <c r="AU144" s="40">
        <v>18</v>
      </c>
      <c r="AV144" s="41">
        <v>10</v>
      </c>
      <c r="AW144" s="41">
        <v>15</v>
      </c>
      <c r="AX144" s="41">
        <v>19</v>
      </c>
      <c r="AY144" s="42">
        <v>1</v>
      </c>
      <c r="AZ144" s="40">
        <v>7</v>
      </c>
      <c r="BA144" s="42">
        <v>13</v>
      </c>
      <c r="BB144" s="40">
        <v>9</v>
      </c>
      <c r="BC144" s="42">
        <v>11</v>
      </c>
      <c r="BD144" s="40">
        <v>9</v>
      </c>
      <c r="BE144" s="42">
        <v>11</v>
      </c>
      <c r="BF144" s="40">
        <v>11</v>
      </c>
      <c r="BG144" s="42">
        <v>9</v>
      </c>
    </row>
    <row r="145" spans="1:59">
      <c r="A145" t="s">
        <v>12</v>
      </c>
      <c r="B145" s="36"/>
      <c r="C145" s="51">
        <v>0.16</v>
      </c>
      <c r="D145" s="88">
        <v>0.269230769230769</v>
      </c>
      <c r="E145" s="88">
        <v>0.3125</v>
      </c>
      <c r="F145" s="7">
        <v>0.19354838709677399</v>
      </c>
      <c r="G145" s="88">
        <v>0.13636363636363599</v>
      </c>
      <c r="H145" s="88">
        <v>0.25</v>
      </c>
      <c r="I145" s="88">
        <v>5.2631578947368397E-2</v>
      </c>
      <c r="J145" s="7">
        <v>0.14705882352941199</v>
      </c>
      <c r="K145" s="7">
        <v>0.19354838709677399</v>
      </c>
      <c r="L145" s="117">
        <v>0.125</v>
      </c>
      <c r="M145" s="7">
        <v>0.17272727272727301</v>
      </c>
      <c r="N145" s="117">
        <v>6.6666666666666693E-2</v>
      </c>
      <c r="O145" s="88">
        <v>0.107142857142857</v>
      </c>
      <c r="P145" s="52">
        <v>0.17894736842105299</v>
      </c>
      <c r="Q145" s="7">
        <v>0</v>
      </c>
      <c r="R145" s="7">
        <v>0</v>
      </c>
      <c r="S145" s="52">
        <v>0.625</v>
      </c>
      <c r="T145" s="7">
        <v>0.19642857142857101</v>
      </c>
      <c r="U145" s="7">
        <v>0.1</v>
      </c>
      <c r="V145" s="52">
        <v>0.17142857142857101</v>
      </c>
      <c r="W145" s="7">
        <v>8.6956521739130405E-2</v>
      </c>
      <c r="X145" s="88">
        <v>7.69230769230769E-2</v>
      </c>
      <c r="Y145" s="88">
        <v>0.115384615384615</v>
      </c>
      <c r="Z145" s="117">
        <v>0.407407407407407</v>
      </c>
      <c r="AA145" s="7">
        <v>0.16161616161616199</v>
      </c>
      <c r="AB145" s="117">
        <v>0.19047619047618999</v>
      </c>
      <c r="AC145" s="51">
        <v>0.16513761467889901</v>
      </c>
      <c r="AD145" s="88">
        <v>4.7619047619047603E-2</v>
      </c>
      <c r="AE145" s="7">
        <v>0.162790697674419</v>
      </c>
      <c r="AF145" s="52">
        <v>0.22222222222222199</v>
      </c>
      <c r="AG145" s="88">
        <v>0.04</v>
      </c>
      <c r="AH145" s="88">
        <v>0.22222222222222199</v>
      </c>
      <c r="AI145" s="52">
        <v>0.19298245614035101</v>
      </c>
      <c r="AJ145" s="7">
        <v>0.19</v>
      </c>
      <c r="AK145" s="88">
        <v>9.0909090909090898E-2</v>
      </c>
      <c r="AL145" s="117">
        <v>0</v>
      </c>
      <c r="AM145" s="7">
        <v>0.218181818181818</v>
      </c>
      <c r="AN145" s="88">
        <v>0</v>
      </c>
      <c r="AO145" s="117">
        <v>0.22222222222222199</v>
      </c>
      <c r="AP145" s="88">
        <v>0.04</v>
      </c>
      <c r="AQ145" s="52">
        <v>0.20270270270270299</v>
      </c>
      <c r="AR145" s="7">
        <v>6.8181818181818205E-2</v>
      </c>
      <c r="AS145" s="88">
        <v>0.13636363636363599</v>
      </c>
      <c r="AT145" s="52">
        <v>0.23728813559322001</v>
      </c>
      <c r="AU145" s="7">
        <v>0.214285714285714</v>
      </c>
      <c r="AV145" s="7">
        <v>0.25</v>
      </c>
      <c r="AW145" s="7">
        <v>0.22727272727272699</v>
      </c>
      <c r="AX145" s="7">
        <v>0.2</v>
      </c>
      <c r="AY145" s="52">
        <v>3.3333333333333298E-2</v>
      </c>
      <c r="AZ145" s="7">
        <v>0.17499999999999999</v>
      </c>
      <c r="BA145" s="52">
        <v>0.152941176470588</v>
      </c>
      <c r="BB145" s="7">
        <v>0.140625</v>
      </c>
      <c r="BC145" s="52">
        <v>0.20754716981132099</v>
      </c>
      <c r="BD145" s="7">
        <v>0.15</v>
      </c>
      <c r="BE145" s="52">
        <v>0.16923076923076899</v>
      </c>
      <c r="BF145" s="7">
        <v>0.18032786885245899</v>
      </c>
      <c r="BG145" s="52">
        <v>0.140625</v>
      </c>
    </row>
    <row r="146" spans="1:59">
      <c r="A146" t="s">
        <v>13</v>
      </c>
      <c r="B146" s="53"/>
      <c r="C146" s="54"/>
      <c r="D146" s="93"/>
      <c r="E146" s="93"/>
      <c r="F146" s="9"/>
      <c r="G146" s="93"/>
      <c r="H146" s="93"/>
      <c r="I146" s="93"/>
      <c r="J146" s="9"/>
      <c r="K146" s="9"/>
      <c r="L146" s="118"/>
      <c r="M146" s="9"/>
      <c r="N146" s="118"/>
      <c r="O146" s="93"/>
      <c r="P146" s="55"/>
      <c r="Q146" s="9"/>
      <c r="R146" s="9"/>
      <c r="S146" s="55"/>
      <c r="T146" s="9"/>
      <c r="U146" s="9"/>
      <c r="V146" s="55"/>
      <c r="W146" s="9"/>
      <c r="X146" s="93"/>
      <c r="Y146" s="93"/>
      <c r="Z146" s="118"/>
      <c r="AA146" s="9"/>
      <c r="AB146" s="118"/>
      <c r="AC146" s="54"/>
      <c r="AD146" s="93"/>
      <c r="AE146" s="9"/>
      <c r="AF146" s="55"/>
      <c r="AG146" s="93"/>
      <c r="AH146" s="93"/>
      <c r="AI146" s="55"/>
      <c r="AJ146" s="9"/>
      <c r="AK146" s="93"/>
      <c r="AL146" s="118"/>
      <c r="AM146" s="9"/>
      <c r="AN146" s="93"/>
      <c r="AO146" s="118"/>
      <c r="AP146" s="93"/>
      <c r="AQ146" s="55"/>
      <c r="AR146" s="9"/>
      <c r="AS146" s="93"/>
      <c r="AT146" s="55"/>
      <c r="AU146" s="9"/>
      <c r="AV146" s="9"/>
      <c r="AW146" s="9"/>
      <c r="AX146" s="9"/>
      <c r="AY146" s="55"/>
      <c r="BA146" s="56"/>
      <c r="BC146" s="56"/>
      <c r="BE146" s="56"/>
      <c r="BG146" s="56"/>
    </row>
    <row r="147" spans="1:59">
      <c r="A147" t="s">
        <v>10</v>
      </c>
      <c r="B147" s="36" t="s">
        <v>125</v>
      </c>
      <c r="C147" s="39">
        <v>12</v>
      </c>
      <c r="D147" s="89">
        <v>3</v>
      </c>
      <c r="E147" s="90">
        <v>1</v>
      </c>
      <c r="F147" s="41">
        <v>3</v>
      </c>
      <c r="G147" s="90">
        <v>1</v>
      </c>
      <c r="H147" s="90">
        <v>1</v>
      </c>
      <c r="I147" s="90">
        <v>0</v>
      </c>
      <c r="J147" s="41">
        <v>1</v>
      </c>
      <c r="K147" s="41">
        <v>3</v>
      </c>
      <c r="L147" s="113">
        <v>0</v>
      </c>
      <c r="M147" s="40">
        <v>12</v>
      </c>
      <c r="N147" s="113">
        <v>0</v>
      </c>
      <c r="O147" s="89">
        <v>0</v>
      </c>
      <c r="P147" s="42">
        <v>12</v>
      </c>
      <c r="Q147" s="40">
        <v>0</v>
      </c>
      <c r="R147" s="41">
        <v>0</v>
      </c>
      <c r="S147" s="42">
        <v>12</v>
      </c>
      <c r="T147" s="40">
        <v>7</v>
      </c>
      <c r="U147" s="41">
        <v>3</v>
      </c>
      <c r="V147" s="42">
        <v>2</v>
      </c>
      <c r="W147" s="40">
        <v>0</v>
      </c>
      <c r="X147" s="90">
        <v>3</v>
      </c>
      <c r="Y147" s="90">
        <v>4</v>
      </c>
      <c r="Z147" s="113">
        <v>5</v>
      </c>
      <c r="AA147" s="40">
        <v>10</v>
      </c>
      <c r="AB147" s="113">
        <v>2</v>
      </c>
      <c r="AC147" s="39">
        <v>10</v>
      </c>
      <c r="AD147" s="89">
        <v>0</v>
      </c>
      <c r="AE147" s="41">
        <v>3</v>
      </c>
      <c r="AF147" s="42">
        <v>7</v>
      </c>
      <c r="AG147" s="89">
        <v>0</v>
      </c>
      <c r="AH147" s="90">
        <v>2</v>
      </c>
      <c r="AI147" s="42">
        <v>8</v>
      </c>
      <c r="AJ147" s="40">
        <v>10</v>
      </c>
      <c r="AK147" s="90">
        <v>2</v>
      </c>
      <c r="AL147" s="113">
        <v>0</v>
      </c>
      <c r="AM147" s="40">
        <v>8</v>
      </c>
      <c r="AN147" s="90">
        <v>1</v>
      </c>
      <c r="AO147" s="113">
        <v>1</v>
      </c>
      <c r="AP147" s="89">
        <v>0</v>
      </c>
      <c r="AQ147" s="42">
        <v>10</v>
      </c>
      <c r="AR147" s="40">
        <v>3</v>
      </c>
      <c r="AS147" s="90">
        <v>1</v>
      </c>
      <c r="AT147" s="42">
        <v>8</v>
      </c>
      <c r="AU147" s="40">
        <v>7</v>
      </c>
      <c r="AV147" s="41">
        <v>4</v>
      </c>
      <c r="AW147" s="41">
        <v>6</v>
      </c>
      <c r="AX147" s="41">
        <v>8</v>
      </c>
      <c r="AY147" s="42">
        <v>4</v>
      </c>
      <c r="AZ147" s="40">
        <v>6</v>
      </c>
      <c r="BA147" s="42">
        <v>6</v>
      </c>
      <c r="BB147" s="40">
        <v>8</v>
      </c>
      <c r="BC147" s="42">
        <v>4</v>
      </c>
      <c r="BD147" s="40">
        <v>6</v>
      </c>
      <c r="BE147" s="42">
        <v>6</v>
      </c>
      <c r="BF147" s="40">
        <v>8</v>
      </c>
      <c r="BG147" s="42">
        <v>4</v>
      </c>
    </row>
    <row r="148" spans="1:59">
      <c r="A148" t="s">
        <v>12</v>
      </c>
      <c r="B148" s="36"/>
      <c r="C148" s="51">
        <v>9.6000000000000002E-2</v>
      </c>
      <c r="D148" s="88">
        <v>0.115384615384615</v>
      </c>
      <c r="E148" s="88">
        <v>6.25E-2</v>
      </c>
      <c r="F148" s="7">
        <v>9.6774193548387094E-2</v>
      </c>
      <c r="G148" s="88">
        <v>4.5454545454545497E-2</v>
      </c>
      <c r="H148" s="88">
        <v>8.3333333333333301E-2</v>
      </c>
      <c r="I148" s="88">
        <v>0</v>
      </c>
      <c r="J148" s="7">
        <v>2.9411764705882401E-2</v>
      </c>
      <c r="K148" s="7">
        <v>9.6774193548387094E-2</v>
      </c>
      <c r="L148" s="117">
        <v>0</v>
      </c>
      <c r="M148" s="7">
        <v>0.109090909090909</v>
      </c>
      <c r="N148" s="117">
        <v>0</v>
      </c>
      <c r="O148" s="88">
        <v>0</v>
      </c>
      <c r="P148" s="52">
        <v>0.12631578947368399</v>
      </c>
      <c r="Q148" s="7">
        <v>0</v>
      </c>
      <c r="R148" s="7">
        <v>0</v>
      </c>
      <c r="S148" s="52">
        <v>0.375</v>
      </c>
      <c r="T148" s="7">
        <v>0.125</v>
      </c>
      <c r="U148" s="7">
        <v>0.1</v>
      </c>
      <c r="V148" s="52">
        <v>5.7142857142857197E-2</v>
      </c>
      <c r="W148" s="7">
        <v>0</v>
      </c>
      <c r="X148" s="88">
        <v>0.115384615384615</v>
      </c>
      <c r="Y148" s="88">
        <v>0.15384615384615399</v>
      </c>
      <c r="Z148" s="117">
        <v>0.18518518518518501</v>
      </c>
      <c r="AA148" s="7">
        <v>0.10101010101010099</v>
      </c>
      <c r="AB148" s="117">
        <v>9.5238095238095205E-2</v>
      </c>
      <c r="AC148" s="51">
        <v>9.1743119266055106E-2</v>
      </c>
      <c r="AD148" s="88">
        <v>0</v>
      </c>
      <c r="AE148" s="7">
        <v>6.9767441860465101E-2</v>
      </c>
      <c r="AF148" s="52">
        <v>0.155555555555556</v>
      </c>
      <c r="AG148" s="88">
        <v>0</v>
      </c>
      <c r="AH148" s="88">
        <v>7.4074074074074098E-2</v>
      </c>
      <c r="AI148" s="52">
        <v>0.140350877192982</v>
      </c>
      <c r="AJ148" s="7">
        <v>0.1</v>
      </c>
      <c r="AK148" s="88">
        <v>0.18181818181818199</v>
      </c>
      <c r="AL148" s="117">
        <v>0</v>
      </c>
      <c r="AM148" s="7">
        <v>0.145454545454545</v>
      </c>
      <c r="AN148" s="88">
        <v>3.7037037037037E-2</v>
      </c>
      <c r="AO148" s="117">
        <v>3.7037037037037E-2</v>
      </c>
      <c r="AP148" s="88">
        <v>0</v>
      </c>
      <c r="AQ148" s="52">
        <v>0.135135135135135</v>
      </c>
      <c r="AR148" s="7">
        <v>6.8181818181818205E-2</v>
      </c>
      <c r="AS148" s="88">
        <v>4.5454545454545497E-2</v>
      </c>
      <c r="AT148" s="52">
        <v>0.13559322033898299</v>
      </c>
      <c r="AU148" s="7">
        <v>8.3333333333333301E-2</v>
      </c>
      <c r="AV148" s="7">
        <v>0.1</v>
      </c>
      <c r="AW148" s="7">
        <v>9.0909090909090898E-2</v>
      </c>
      <c r="AX148" s="7">
        <v>8.42105263157895E-2</v>
      </c>
      <c r="AY148" s="52">
        <v>0.133333333333333</v>
      </c>
      <c r="AZ148" s="7">
        <v>0.15</v>
      </c>
      <c r="BA148" s="52">
        <v>7.0588235294117702E-2</v>
      </c>
      <c r="BB148" s="7">
        <v>0.125</v>
      </c>
      <c r="BC148" s="52">
        <v>7.54716981132076E-2</v>
      </c>
      <c r="BD148" s="7">
        <v>0.1</v>
      </c>
      <c r="BE148" s="52">
        <v>9.2307692307692299E-2</v>
      </c>
      <c r="BF148" s="7">
        <v>0.13114754098360701</v>
      </c>
      <c r="BG148" s="52">
        <v>6.25E-2</v>
      </c>
    </row>
    <row r="149" spans="1:59">
      <c r="A149" t="s">
        <v>13</v>
      </c>
      <c r="B149" s="53"/>
      <c r="C149" s="54"/>
      <c r="D149" s="93"/>
      <c r="E149" s="93"/>
      <c r="F149" s="9"/>
      <c r="G149" s="93"/>
      <c r="H149" s="93"/>
      <c r="I149" s="93"/>
      <c r="J149" s="9"/>
      <c r="K149" s="9"/>
      <c r="L149" s="118"/>
      <c r="M149" s="9"/>
      <c r="N149" s="118"/>
      <c r="O149" s="93"/>
      <c r="P149" s="55"/>
      <c r="Q149" s="9"/>
      <c r="R149" s="9"/>
      <c r="S149" s="55"/>
      <c r="T149" s="9"/>
      <c r="U149" s="9"/>
      <c r="V149" s="55"/>
      <c r="W149" s="9"/>
      <c r="X149" s="93"/>
      <c r="Y149" s="93"/>
      <c r="Z149" s="118"/>
      <c r="AA149" s="9"/>
      <c r="AB149" s="118"/>
      <c r="AC149" s="54"/>
      <c r="AD149" s="93"/>
      <c r="AE149" s="9"/>
      <c r="AF149" s="55"/>
      <c r="AG149" s="93"/>
      <c r="AH149" s="93"/>
      <c r="AI149" s="55"/>
      <c r="AL149" s="123"/>
      <c r="AO149" s="123"/>
      <c r="AQ149" s="56"/>
      <c r="AT149" s="56"/>
      <c r="AY149" s="56"/>
      <c r="BA149" s="56"/>
      <c r="BC149" s="56"/>
      <c r="BE149" s="56"/>
      <c r="BG149" s="56"/>
    </row>
    <row r="150" spans="1:59">
      <c r="A150" t="s">
        <v>10</v>
      </c>
      <c r="B150" s="36" t="s">
        <v>110</v>
      </c>
      <c r="C150" s="39">
        <v>12</v>
      </c>
      <c r="D150" s="89">
        <v>2</v>
      </c>
      <c r="E150" s="90">
        <v>1</v>
      </c>
      <c r="F150" s="41">
        <v>3</v>
      </c>
      <c r="G150" s="90">
        <v>4</v>
      </c>
      <c r="H150" s="90">
        <v>1</v>
      </c>
      <c r="I150" s="90">
        <v>0</v>
      </c>
      <c r="J150" s="41">
        <v>3</v>
      </c>
      <c r="K150" s="41">
        <v>2</v>
      </c>
      <c r="L150" s="113">
        <v>3</v>
      </c>
      <c r="M150" s="40">
        <v>12</v>
      </c>
      <c r="N150" s="113">
        <v>0</v>
      </c>
      <c r="O150" s="89">
        <v>1</v>
      </c>
      <c r="P150" s="42">
        <v>10</v>
      </c>
      <c r="Q150" s="40">
        <v>0</v>
      </c>
      <c r="R150" s="41">
        <v>0</v>
      </c>
      <c r="S150" s="42">
        <v>0</v>
      </c>
      <c r="T150" s="40">
        <v>4</v>
      </c>
      <c r="U150" s="41">
        <v>4</v>
      </c>
      <c r="V150" s="42">
        <v>3</v>
      </c>
      <c r="W150" s="40">
        <v>3</v>
      </c>
      <c r="X150" s="90">
        <v>2</v>
      </c>
      <c r="Y150" s="90">
        <v>3</v>
      </c>
      <c r="Z150" s="113">
        <v>4</v>
      </c>
      <c r="AA150" s="40">
        <v>7</v>
      </c>
      <c r="AB150" s="113">
        <v>4</v>
      </c>
      <c r="AC150" s="39">
        <v>10</v>
      </c>
      <c r="AD150" s="89">
        <v>2</v>
      </c>
      <c r="AE150" s="41">
        <v>6</v>
      </c>
      <c r="AF150" s="42">
        <v>2</v>
      </c>
      <c r="AG150" s="89">
        <v>2</v>
      </c>
      <c r="AH150" s="90">
        <v>4</v>
      </c>
      <c r="AI150" s="42">
        <v>4</v>
      </c>
      <c r="AJ150" s="40">
        <v>9</v>
      </c>
      <c r="AK150" s="90">
        <v>1</v>
      </c>
      <c r="AL150" s="113">
        <v>2</v>
      </c>
      <c r="AM150" s="40">
        <v>5</v>
      </c>
      <c r="AN150" s="90">
        <v>3</v>
      </c>
      <c r="AO150" s="113">
        <v>2</v>
      </c>
      <c r="AP150" s="89">
        <v>3</v>
      </c>
      <c r="AQ150" s="42">
        <v>6</v>
      </c>
      <c r="AR150" s="40">
        <v>4</v>
      </c>
      <c r="AS150" s="90">
        <v>3</v>
      </c>
      <c r="AT150" s="42">
        <v>5</v>
      </c>
      <c r="AU150" s="40">
        <v>8</v>
      </c>
      <c r="AV150" s="41">
        <v>6</v>
      </c>
      <c r="AW150" s="41">
        <v>6</v>
      </c>
      <c r="AX150" s="41">
        <v>8</v>
      </c>
      <c r="AY150" s="42">
        <v>4</v>
      </c>
      <c r="AZ150" s="40">
        <v>4</v>
      </c>
      <c r="BA150" s="42">
        <v>8</v>
      </c>
      <c r="BB150" s="40">
        <v>6</v>
      </c>
      <c r="BC150" s="42">
        <v>4</v>
      </c>
      <c r="BD150" s="40">
        <v>4</v>
      </c>
      <c r="BE150" s="42">
        <v>8</v>
      </c>
      <c r="BF150" s="40">
        <v>10</v>
      </c>
      <c r="BG150" s="42">
        <v>2</v>
      </c>
    </row>
    <row r="151" spans="1:59">
      <c r="A151" t="s">
        <v>12</v>
      </c>
      <c r="B151" s="36"/>
      <c r="C151" s="51">
        <v>9.6000000000000002E-2</v>
      </c>
      <c r="D151" s="88">
        <v>7.69230769230769E-2</v>
      </c>
      <c r="E151" s="88">
        <v>6.25E-2</v>
      </c>
      <c r="F151" s="7">
        <v>9.6774193548387094E-2</v>
      </c>
      <c r="G151" s="88">
        <v>0.18181818181818199</v>
      </c>
      <c r="H151" s="88">
        <v>8.3333333333333301E-2</v>
      </c>
      <c r="I151" s="88">
        <v>0</v>
      </c>
      <c r="J151" s="7">
        <v>8.8235294117647106E-2</v>
      </c>
      <c r="K151" s="7">
        <v>6.4516129032258104E-2</v>
      </c>
      <c r="L151" s="117">
        <v>0.1875</v>
      </c>
      <c r="M151" s="7">
        <v>0.109090909090909</v>
      </c>
      <c r="N151" s="117">
        <v>0</v>
      </c>
      <c r="O151" s="88">
        <v>3.5714285714285698E-2</v>
      </c>
      <c r="P151" s="52">
        <v>0.105263157894737</v>
      </c>
      <c r="Q151" s="7">
        <v>0</v>
      </c>
      <c r="R151" s="7">
        <v>0</v>
      </c>
      <c r="S151" s="52">
        <v>0</v>
      </c>
      <c r="T151" s="7">
        <v>7.1428571428571397E-2</v>
      </c>
      <c r="U151" s="7">
        <v>0.133333333333333</v>
      </c>
      <c r="V151" s="52">
        <v>8.5714285714285701E-2</v>
      </c>
      <c r="W151" s="7">
        <v>6.5217391304347797E-2</v>
      </c>
      <c r="X151" s="88">
        <v>7.69230769230769E-2</v>
      </c>
      <c r="Y151" s="88">
        <v>0.115384615384615</v>
      </c>
      <c r="Z151" s="117">
        <v>0.148148148148148</v>
      </c>
      <c r="AA151" s="7">
        <v>7.0707070707070704E-2</v>
      </c>
      <c r="AB151" s="117">
        <v>0.19047619047618999</v>
      </c>
      <c r="AC151" s="51">
        <v>9.1743119266055106E-2</v>
      </c>
      <c r="AD151" s="88">
        <v>9.5238095238095205E-2</v>
      </c>
      <c r="AE151" s="7">
        <v>0.13953488372093001</v>
      </c>
      <c r="AF151" s="52">
        <v>4.4444444444444398E-2</v>
      </c>
      <c r="AG151" s="88">
        <v>0.08</v>
      </c>
      <c r="AH151" s="88">
        <v>0.148148148148148</v>
      </c>
      <c r="AI151" s="52">
        <v>7.0175438596491196E-2</v>
      </c>
      <c r="AJ151" s="7">
        <v>0.09</v>
      </c>
      <c r="AK151" s="88">
        <v>9.0909090909090898E-2</v>
      </c>
      <c r="AL151" s="117">
        <v>0.14285714285714299</v>
      </c>
      <c r="AM151" s="7">
        <v>9.0909090909090898E-2</v>
      </c>
      <c r="AN151" s="88">
        <v>0.11111111111111099</v>
      </c>
      <c r="AO151" s="117">
        <v>7.4074074074074098E-2</v>
      </c>
      <c r="AP151" s="88">
        <v>0.12</v>
      </c>
      <c r="AQ151" s="52">
        <v>8.1081081081081099E-2</v>
      </c>
      <c r="AR151" s="7">
        <v>9.0909090909090898E-2</v>
      </c>
      <c r="AS151" s="88">
        <v>0.13636363636363599</v>
      </c>
      <c r="AT151" s="52">
        <v>8.4745762711864403E-2</v>
      </c>
      <c r="AU151" s="7">
        <v>9.5238095238095205E-2</v>
      </c>
      <c r="AV151" s="7">
        <v>0.15</v>
      </c>
      <c r="AW151" s="7">
        <v>9.0909090909090898E-2</v>
      </c>
      <c r="AX151" s="7">
        <v>8.42105263157895E-2</v>
      </c>
      <c r="AY151" s="52">
        <v>0.133333333333333</v>
      </c>
      <c r="AZ151" s="7">
        <v>0.1</v>
      </c>
      <c r="BA151" s="52">
        <v>9.41176470588235E-2</v>
      </c>
      <c r="BB151" s="7">
        <v>9.375E-2</v>
      </c>
      <c r="BC151" s="52">
        <v>7.54716981132076E-2</v>
      </c>
      <c r="BD151" s="7">
        <v>6.6666666666666693E-2</v>
      </c>
      <c r="BE151" s="52">
        <v>0.123076923076923</v>
      </c>
      <c r="BF151" s="7">
        <v>0.16393442622950799</v>
      </c>
      <c r="BG151" s="52">
        <v>3.125E-2</v>
      </c>
    </row>
    <row r="152" spans="1:59">
      <c r="A152" t="s">
        <v>13</v>
      </c>
      <c r="B152" s="58"/>
      <c r="C152" s="59"/>
      <c r="D152" s="94"/>
      <c r="E152" s="95"/>
      <c r="F152" s="63"/>
      <c r="G152" s="95"/>
      <c r="H152" s="95"/>
      <c r="I152" s="95"/>
      <c r="J152" s="63"/>
      <c r="K152" s="63"/>
      <c r="L152" s="124"/>
      <c r="M152" s="62"/>
      <c r="N152" s="124"/>
      <c r="O152" s="94"/>
      <c r="P152" s="60"/>
      <c r="Q152" s="62"/>
      <c r="R152" s="63"/>
      <c r="S152" s="60"/>
      <c r="T152" s="62"/>
      <c r="U152" s="63"/>
      <c r="V152" s="60"/>
      <c r="W152" s="62"/>
      <c r="X152" s="95"/>
      <c r="Y152" s="95"/>
      <c r="Z152" s="124"/>
      <c r="AA152" s="62"/>
      <c r="AB152" s="124"/>
      <c r="AC152" s="59"/>
      <c r="AD152" s="94"/>
      <c r="AE152" s="63"/>
      <c r="AF152" s="60"/>
      <c r="AG152" s="94"/>
      <c r="AH152" s="95"/>
      <c r="AI152" s="60"/>
      <c r="AJ152" s="62"/>
      <c r="AK152" s="95"/>
      <c r="AL152" s="124"/>
      <c r="AM152" s="62"/>
      <c r="AN152" s="95"/>
      <c r="AO152" s="124"/>
      <c r="AP152" s="94"/>
      <c r="AQ152" s="60"/>
      <c r="AR152" s="62"/>
      <c r="AS152" s="95"/>
      <c r="AT152" s="60"/>
      <c r="AU152" s="62"/>
      <c r="AV152" s="63"/>
      <c r="AW152" s="63"/>
      <c r="AX152" s="63"/>
      <c r="AY152" s="60"/>
      <c r="AZ152" s="62"/>
      <c r="BA152" s="60"/>
      <c r="BB152" s="62"/>
      <c r="BC152" s="60"/>
      <c r="BD152" s="62"/>
      <c r="BE152" s="60"/>
      <c r="BF152" s="62"/>
      <c r="BG152" s="60"/>
    </row>
    <row r="153" spans="1:59">
      <c r="A153" t="s">
        <v>4</v>
      </c>
      <c r="B153" s="3"/>
    </row>
    <row r="154" spans="1:59">
      <c r="A154" t="s">
        <v>14</v>
      </c>
    </row>
    <row r="155" spans="1:59">
      <c r="A155" t="s">
        <v>1</v>
      </c>
      <c r="B155" s="217" t="s">
        <v>21</v>
      </c>
      <c r="C155" s="218"/>
    </row>
    <row r="156" spans="1:59">
      <c r="A156" t="s">
        <v>2</v>
      </c>
      <c r="B156" s="2" t="s">
        <v>126</v>
      </c>
    </row>
    <row r="157" spans="1:59" ht="26.65">
      <c r="A157" t="s">
        <v>3</v>
      </c>
      <c r="B157" s="2" t="s">
        <v>127</v>
      </c>
    </row>
    <row r="158" spans="1:59">
      <c r="A158" t="s">
        <v>7</v>
      </c>
      <c r="B158" s="10" t="s">
        <v>128</v>
      </c>
      <c r="C158" s="11"/>
      <c r="D158" s="216"/>
      <c r="E158" s="215"/>
      <c r="F158" s="215"/>
      <c r="G158" s="215"/>
      <c r="H158" s="215"/>
      <c r="I158" s="215"/>
      <c r="J158" s="215"/>
      <c r="K158" s="215"/>
      <c r="L158" s="215"/>
      <c r="M158" s="215"/>
      <c r="N158" s="215"/>
      <c r="O158" s="215"/>
      <c r="P158" s="215"/>
      <c r="Q158" s="215"/>
      <c r="R158" s="215"/>
      <c r="S158" s="215"/>
      <c r="T158" s="215"/>
      <c r="U158" s="215"/>
      <c r="V158" s="215"/>
      <c r="W158" s="215"/>
      <c r="X158" s="215"/>
      <c r="Y158" s="215"/>
      <c r="Z158" s="215"/>
      <c r="AA158" s="215"/>
      <c r="AB158" s="215"/>
      <c r="AC158" s="215"/>
      <c r="AD158" s="215"/>
      <c r="AE158" s="215"/>
      <c r="AF158" s="215"/>
      <c r="AG158" s="215"/>
      <c r="AH158" s="215"/>
      <c r="AI158" s="215"/>
      <c r="AJ158" s="215"/>
      <c r="AK158" s="215"/>
      <c r="AL158" s="215"/>
      <c r="AM158" s="215"/>
      <c r="AN158" s="215"/>
      <c r="AO158" s="215"/>
      <c r="AP158" s="215"/>
      <c r="AQ158" s="215"/>
      <c r="AR158" s="215"/>
      <c r="AS158" s="215"/>
      <c r="AT158" s="215"/>
      <c r="AU158" s="215"/>
      <c r="AV158" s="215"/>
      <c r="AW158" s="215"/>
      <c r="AX158" s="215"/>
      <c r="AY158" s="215"/>
      <c r="AZ158" s="215"/>
      <c r="BA158" s="215"/>
      <c r="BB158" s="215"/>
      <c r="BC158" s="215"/>
      <c r="BD158" s="215"/>
      <c r="BE158" s="215"/>
      <c r="BF158" s="215"/>
      <c r="BG158" s="214"/>
    </row>
    <row r="159" spans="1:59" ht="38.200000000000003" customHeight="1">
      <c r="A159" t="s">
        <v>5</v>
      </c>
      <c r="B159" s="15"/>
      <c r="D159" s="213" t="s">
        <v>25</v>
      </c>
      <c r="E159" s="215"/>
      <c r="F159" s="215"/>
      <c r="G159" s="215"/>
      <c r="H159" s="215"/>
      <c r="I159" s="215"/>
      <c r="J159" s="215"/>
      <c r="K159" s="215"/>
      <c r="L159" s="214"/>
      <c r="M159" s="213" t="s">
        <v>26</v>
      </c>
      <c r="N159" s="214"/>
      <c r="O159" s="213" t="s">
        <v>27</v>
      </c>
      <c r="P159" s="214"/>
      <c r="Q159" s="213" t="s">
        <v>28</v>
      </c>
      <c r="R159" s="215"/>
      <c r="S159" s="214"/>
      <c r="T159" s="213" t="s">
        <v>29</v>
      </c>
      <c r="U159" s="215"/>
      <c r="V159" s="214"/>
      <c r="W159" s="213" t="s">
        <v>30</v>
      </c>
      <c r="X159" s="215"/>
      <c r="Y159" s="215"/>
      <c r="Z159" s="214"/>
      <c r="AA159" s="213" t="s">
        <v>31</v>
      </c>
      <c r="AB159" s="214"/>
      <c r="AC159" s="219" t="s">
        <v>32</v>
      </c>
      <c r="AD159" s="213" t="s">
        <v>33</v>
      </c>
      <c r="AE159" s="215"/>
      <c r="AF159" s="214"/>
      <c r="AG159" s="213" t="s">
        <v>34</v>
      </c>
      <c r="AH159" s="215"/>
      <c r="AI159" s="214"/>
      <c r="AJ159" s="213" t="s">
        <v>35</v>
      </c>
      <c r="AK159" s="215"/>
      <c r="AL159" s="214"/>
      <c r="AM159" s="213" t="s">
        <v>36</v>
      </c>
      <c r="AN159" s="215"/>
      <c r="AO159" s="214"/>
      <c r="AP159" s="213" t="s">
        <v>37</v>
      </c>
      <c r="AQ159" s="214"/>
      <c r="AR159" s="213" t="s">
        <v>38</v>
      </c>
      <c r="AS159" s="215"/>
      <c r="AT159" s="214"/>
      <c r="AU159" s="213" t="s">
        <v>39</v>
      </c>
      <c r="AV159" s="215"/>
      <c r="AW159" s="215"/>
      <c r="AX159" s="215"/>
      <c r="AY159" s="214"/>
      <c r="AZ159" s="213" t="s">
        <v>40</v>
      </c>
      <c r="BA159" s="214"/>
      <c r="BB159" s="213" t="s">
        <v>41</v>
      </c>
      <c r="BC159" s="214"/>
      <c r="BD159" s="213" t="s">
        <v>42</v>
      </c>
      <c r="BE159" s="214"/>
      <c r="BF159" s="213" t="s">
        <v>43</v>
      </c>
      <c r="BG159" s="214"/>
    </row>
    <row r="160" spans="1:59" ht="151.9">
      <c r="A160" t="s">
        <v>6</v>
      </c>
      <c r="B160" s="16" t="s">
        <v>44</v>
      </c>
      <c r="C160" s="17" t="s">
        <v>45</v>
      </c>
      <c r="D160" s="80" t="s">
        <v>46</v>
      </c>
      <c r="E160" s="81" t="s">
        <v>47</v>
      </c>
      <c r="F160" s="19" t="s">
        <v>48</v>
      </c>
      <c r="G160" s="81" t="s">
        <v>49</v>
      </c>
      <c r="H160" s="81" t="s">
        <v>50</v>
      </c>
      <c r="I160" s="81" t="s">
        <v>51</v>
      </c>
      <c r="J160" s="19" t="s">
        <v>52</v>
      </c>
      <c r="K160" s="19" t="s">
        <v>53</v>
      </c>
      <c r="L160" s="108" t="s">
        <v>54</v>
      </c>
      <c r="M160" s="18" t="s">
        <v>55</v>
      </c>
      <c r="N160" s="108" t="s">
        <v>56</v>
      </c>
      <c r="O160" s="80" t="s">
        <v>55</v>
      </c>
      <c r="P160" s="20" t="s">
        <v>56</v>
      </c>
      <c r="Q160" s="18" t="s">
        <v>57</v>
      </c>
      <c r="R160" s="19" t="s">
        <v>58</v>
      </c>
      <c r="S160" s="20" t="s">
        <v>59</v>
      </c>
      <c r="T160" s="18" t="s">
        <v>60</v>
      </c>
      <c r="U160" s="19" t="s">
        <v>61</v>
      </c>
      <c r="V160" s="20" t="s">
        <v>62</v>
      </c>
      <c r="W160" s="18" t="s">
        <v>63</v>
      </c>
      <c r="X160" s="81" t="s">
        <v>64</v>
      </c>
      <c r="Y160" s="81" t="s">
        <v>65</v>
      </c>
      <c r="Z160" s="108" t="s">
        <v>66</v>
      </c>
      <c r="AA160" s="18" t="s">
        <v>55</v>
      </c>
      <c r="AB160" s="108" t="s">
        <v>56</v>
      </c>
      <c r="AC160" s="17" t="s">
        <v>55</v>
      </c>
      <c r="AD160" s="80" t="s">
        <v>67</v>
      </c>
      <c r="AE160" s="19" t="s">
        <v>68</v>
      </c>
      <c r="AF160" s="20" t="s">
        <v>69</v>
      </c>
      <c r="AG160" s="80" t="s">
        <v>67</v>
      </c>
      <c r="AH160" s="81" t="s">
        <v>68</v>
      </c>
      <c r="AI160" s="20" t="s">
        <v>69</v>
      </c>
      <c r="AJ160" s="18" t="s">
        <v>55</v>
      </c>
      <c r="AK160" s="81" t="s">
        <v>56</v>
      </c>
      <c r="AL160" s="108" t="s">
        <v>70</v>
      </c>
      <c r="AM160" s="18" t="s">
        <v>55</v>
      </c>
      <c r="AN160" s="81" t="s">
        <v>71</v>
      </c>
      <c r="AO160" s="108" t="s">
        <v>72</v>
      </c>
      <c r="AP160" s="80" t="s">
        <v>73</v>
      </c>
      <c r="AQ160" s="20" t="s">
        <v>74</v>
      </c>
      <c r="AR160" s="18" t="s">
        <v>75</v>
      </c>
      <c r="AS160" s="81" t="s">
        <v>76</v>
      </c>
      <c r="AT160" s="20" t="s">
        <v>77</v>
      </c>
      <c r="AU160" s="18" t="s">
        <v>78</v>
      </c>
      <c r="AV160" s="19" t="s">
        <v>79</v>
      </c>
      <c r="AW160" s="19" t="s">
        <v>80</v>
      </c>
      <c r="AX160" s="19" t="s">
        <v>81</v>
      </c>
      <c r="AY160" s="20" t="s">
        <v>82</v>
      </c>
      <c r="AZ160" s="18" t="s">
        <v>83</v>
      </c>
      <c r="BA160" s="20" t="s">
        <v>84</v>
      </c>
      <c r="BB160" s="18" t="s">
        <v>55</v>
      </c>
      <c r="BC160" s="20" t="s">
        <v>56</v>
      </c>
      <c r="BD160" s="18" t="s">
        <v>85</v>
      </c>
      <c r="BE160" s="20" t="s">
        <v>86</v>
      </c>
      <c r="BF160" s="18" t="s">
        <v>55</v>
      </c>
      <c r="BG160" s="20" t="s">
        <v>56</v>
      </c>
    </row>
    <row r="161" spans="1:59">
      <c r="A161" t="s">
        <v>0</v>
      </c>
      <c r="B161" s="21"/>
      <c r="C161" s="22"/>
      <c r="D161" s="82" t="s">
        <v>564</v>
      </c>
      <c r="E161" s="83" t="s">
        <v>565</v>
      </c>
      <c r="F161" s="24" t="s">
        <v>566</v>
      </c>
      <c r="G161" s="83" t="s">
        <v>567</v>
      </c>
      <c r="H161" s="83" t="s">
        <v>568</v>
      </c>
      <c r="I161" s="83" t="s">
        <v>569</v>
      </c>
      <c r="J161" s="24" t="s">
        <v>570</v>
      </c>
      <c r="K161" s="24" t="s">
        <v>571</v>
      </c>
      <c r="L161" s="109" t="s">
        <v>572</v>
      </c>
      <c r="M161" s="23" t="s">
        <v>564</v>
      </c>
      <c r="N161" s="109" t="s">
        <v>565</v>
      </c>
      <c r="O161" s="82" t="s">
        <v>564</v>
      </c>
      <c r="P161" s="25" t="s">
        <v>565</v>
      </c>
      <c r="Q161" s="23" t="s">
        <v>564</v>
      </c>
      <c r="R161" s="24" t="s">
        <v>565</v>
      </c>
      <c r="S161" s="25" t="s">
        <v>566</v>
      </c>
      <c r="T161" s="23" t="s">
        <v>564</v>
      </c>
      <c r="U161" s="24" t="s">
        <v>565</v>
      </c>
      <c r="V161" s="25" t="s">
        <v>566</v>
      </c>
      <c r="W161" s="23" t="s">
        <v>564</v>
      </c>
      <c r="X161" s="83" t="s">
        <v>565</v>
      </c>
      <c r="Y161" s="83" t="s">
        <v>566</v>
      </c>
      <c r="Z161" s="109" t="s">
        <v>567</v>
      </c>
      <c r="AA161" s="23" t="s">
        <v>564</v>
      </c>
      <c r="AB161" s="109" t="s">
        <v>565</v>
      </c>
      <c r="AC161" s="22" t="s">
        <v>564</v>
      </c>
      <c r="AD161" s="82" t="s">
        <v>564</v>
      </c>
      <c r="AE161" s="24" t="s">
        <v>565</v>
      </c>
      <c r="AF161" s="25" t="s">
        <v>566</v>
      </c>
      <c r="AG161" s="82" t="s">
        <v>564</v>
      </c>
      <c r="AH161" s="83" t="s">
        <v>565</v>
      </c>
      <c r="AI161" s="25" t="s">
        <v>566</v>
      </c>
      <c r="AJ161" s="23" t="s">
        <v>564</v>
      </c>
      <c r="AK161" s="83" t="s">
        <v>565</v>
      </c>
      <c r="AL161" s="109" t="s">
        <v>566</v>
      </c>
      <c r="AM161" s="23" t="s">
        <v>564</v>
      </c>
      <c r="AN161" s="83" t="s">
        <v>565</v>
      </c>
      <c r="AO161" s="109" t="s">
        <v>566</v>
      </c>
      <c r="AP161" s="82" t="s">
        <v>564</v>
      </c>
      <c r="AQ161" s="25" t="s">
        <v>565</v>
      </c>
      <c r="AR161" s="23" t="s">
        <v>564</v>
      </c>
      <c r="AS161" s="83" t="s">
        <v>565</v>
      </c>
      <c r="AT161" s="25" t="s">
        <v>566</v>
      </c>
      <c r="AU161" s="23" t="s">
        <v>564</v>
      </c>
      <c r="AV161" s="24" t="s">
        <v>565</v>
      </c>
      <c r="AW161" s="24" t="s">
        <v>566</v>
      </c>
      <c r="AX161" s="24" t="s">
        <v>567</v>
      </c>
      <c r="AY161" s="25" t="s">
        <v>568</v>
      </c>
      <c r="AZ161" s="23" t="s">
        <v>564</v>
      </c>
      <c r="BA161" s="25" t="s">
        <v>565</v>
      </c>
      <c r="BB161" s="23" t="s">
        <v>564</v>
      </c>
      <c r="BC161" s="25" t="s">
        <v>565</v>
      </c>
      <c r="BD161" s="23" t="s">
        <v>564</v>
      </c>
      <c r="BE161" s="25" t="s">
        <v>565</v>
      </c>
      <c r="BF161" s="23" t="s">
        <v>564</v>
      </c>
      <c r="BG161" s="25" t="s">
        <v>565</v>
      </c>
    </row>
    <row r="162" spans="1:59">
      <c r="A162" t="s">
        <v>8</v>
      </c>
      <c r="B162" s="26" t="s">
        <v>45</v>
      </c>
      <c r="C162" s="27">
        <v>125</v>
      </c>
      <c r="D162" s="84">
        <v>26</v>
      </c>
      <c r="E162" s="85">
        <v>16</v>
      </c>
      <c r="F162" s="29">
        <v>31</v>
      </c>
      <c r="G162" s="85">
        <v>22</v>
      </c>
      <c r="H162" s="85">
        <v>12</v>
      </c>
      <c r="I162" s="85">
        <v>19</v>
      </c>
      <c r="J162" s="29">
        <v>34</v>
      </c>
      <c r="K162" s="29">
        <v>31</v>
      </c>
      <c r="L162" s="110">
        <v>16</v>
      </c>
      <c r="M162" s="28">
        <v>110</v>
      </c>
      <c r="N162" s="110">
        <v>15</v>
      </c>
      <c r="O162" s="84">
        <v>28</v>
      </c>
      <c r="P162" s="30">
        <v>95</v>
      </c>
      <c r="Q162" s="28">
        <v>47</v>
      </c>
      <c r="R162" s="29">
        <v>34</v>
      </c>
      <c r="S162" s="30">
        <v>32</v>
      </c>
      <c r="T162" s="28">
        <v>56</v>
      </c>
      <c r="U162" s="29">
        <v>30</v>
      </c>
      <c r="V162" s="30">
        <v>35</v>
      </c>
      <c r="W162" s="28">
        <v>46</v>
      </c>
      <c r="X162" s="85">
        <v>26</v>
      </c>
      <c r="Y162" s="85">
        <v>26</v>
      </c>
      <c r="Z162" s="110">
        <v>27</v>
      </c>
      <c r="AA162" s="28">
        <v>99</v>
      </c>
      <c r="AB162" s="110">
        <v>21</v>
      </c>
      <c r="AC162" s="27">
        <v>109</v>
      </c>
      <c r="AD162" s="84">
        <v>21</v>
      </c>
      <c r="AE162" s="29">
        <v>43</v>
      </c>
      <c r="AF162" s="30">
        <v>45</v>
      </c>
      <c r="AG162" s="84">
        <v>25</v>
      </c>
      <c r="AH162" s="85">
        <v>27</v>
      </c>
      <c r="AI162" s="30">
        <v>57</v>
      </c>
      <c r="AJ162" s="28">
        <v>100</v>
      </c>
      <c r="AK162" s="85">
        <v>11</v>
      </c>
      <c r="AL162" s="110">
        <v>14</v>
      </c>
      <c r="AM162" s="28">
        <v>55</v>
      </c>
      <c r="AN162" s="85">
        <v>27</v>
      </c>
      <c r="AO162" s="110">
        <v>27</v>
      </c>
      <c r="AP162" s="84">
        <v>25</v>
      </c>
      <c r="AQ162" s="30">
        <v>74</v>
      </c>
      <c r="AR162" s="28">
        <v>44</v>
      </c>
      <c r="AS162" s="85">
        <v>22</v>
      </c>
      <c r="AT162" s="30">
        <v>59</v>
      </c>
      <c r="AU162" s="28">
        <v>84</v>
      </c>
      <c r="AV162" s="29">
        <v>40</v>
      </c>
      <c r="AW162" s="29">
        <v>66</v>
      </c>
      <c r="AX162" s="29">
        <v>95</v>
      </c>
      <c r="AY162" s="30">
        <v>30</v>
      </c>
      <c r="AZ162" s="28">
        <v>40</v>
      </c>
      <c r="BA162" s="30">
        <v>85</v>
      </c>
      <c r="BB162" s="28">
        <v>64</v>
      </c>
      <c r="BC162" s="30">
        <v>53</v>
      </c>
      <c r="BD162" s="28">
        <v>60</v>
      </c>
      <c r="BE162" s="30">
        <v>65</v>
      </c>
      <c r="BF162" s="28">
        <v>61</v>
      </c>
      <c r="BG162" s="30">
        <v>64</v>
      </c>
    </row>
    <row r="163" spans="1:59">
      <c r="A163" t="s">
        <v>10</v>
      </c>
      <c r="B163" s="35" t="s">
        <v>129</v>
      </c>
      <c r="C163" s="31">
        <v>56</v>
      </c>
      <c r="D163" s="86">
        <v>6</v>
      </c>
      <c r="E163" s="87">
        <v>4</v>
      </c>
      <c r="F163" s="33">
        <v>13</v>
      </c>
      <c r="G163" s="87">
        <v>5</v>
      </c>
      <c r="H163" s="87">
        <v>8</v>
      </c>
      <c r="I163" s="87">
        <v>7</v>
      </c>
      <c r="J163" s="33">
        <v>21</v>
      </c>
      <c r="K163" s="33">
        <v>16</v>
      </c>
      <c r="L163" s="111">
        <v>6</v>
      </c>
      <c r="M163" s="32">
        <v>53</v>
      </c>
      <c r="N163" s="111">
        <v>3</v>
      </c>
      <c r="O163" s="86">
        <v>9</v>
      </c>
      <c r="P163" s="34">
        <v>45</v>
      </c>
      <c r="Q163" s="32">
        <v>18</v>
      </c>
      <c r="R163" s="33">
        <v>16</v>
      </c>
      <c r="S163" s="34">
        <v>18</v>
      </c>
      <c r="T163" s="32">
        <v>56</v>
      </c>
      <c r="U163" s="33">
        <v>0</v>
      </c>
      <c r="V163" s="34">
        <v>0</v>
      </c>
      <c r="W163" s="32">
        <v>27</v>
      </c>
      <c r="X163" s="87">
        <v>9</v>
      </c>
      <c r="Y163" s="87">
        <v>8</v>
      </c>
      <c r="Z163" s="111">
        <v>12</v>
      </c>
      <c r="AA163" s="32">
        <v>48</v>
      </c>
      <c r="AB163" s="111">
        <v>7</v>
      </c>
      <c r="AC163" s="31">
        <v>52</v>
      </c>
      <c r="AD163" s="86">
        <v>7</v>
      </c>
      <c r="AE163" s="33">
        <v>17</v>
      </c>
      <c r="AF163" s="34">
        <v>28</v>
      </c>
      <c r="AG163" s="86">
        <v>9</v>
      </c>
      <c r="AH163" s="87">
        <v>8</v>
      </c>
      <c r="AI163" s="34">
        <v>35</v>
      </c>
      <c r="AJ163" s="32">
        <v>47</v>
      </c>
      <c r="AK163" s="87">
        <v>4</v>
      </c>
      <c r="AL163" s="111">
        <v>5</v>
      </c>
      <c r="AM163" s="32">
        <v>28</v>
      </c>
      <c r="AN163" s="87">
        <v>10</v>
      </c>
      <c r="AO163" s="111">
        <v>14</v>
      </c>
      <c r="AP163" s="86">
        <v>8</v>
      </c>
      <c r="AQ163" s="34">
        <v>40</v>
      </c>
      <c r="AR163" s="32">
        <v>18</v>
      </c>
      <c r="AS163" s="87">
        <v>9</v>
      </c>
      <c r="AT163" s="34">
        <v>29</v>
      </c>
      <c r="AU163" s="32">
        <v>37</v>
      </c>
      <c r="AV163" s="33">
        <v>14</v>
      </c>
      <c r="AW163" s="33">
        <v>26</v>
      </c>
      <c r="AX163" s="33">
        <v>40</v>
      </c>
      <c r="AY163" s="34">
        <v>16</v>
      </c>
      <c r="AZ163" s="32">
        <v>15</v>
      </c>
      <c r="BA163" s="34">
        <v>41</v>
      </c>
      <c r="BB163" s="32">
        <v>25</v>
      </c>
      <c r="BC163" s="34">
        <v>28</v>
      </c>
      <c r="BD163" s="32">
        <v>22</v>
      </c>
      <c r="BE163" s="34">
        <v>34</v>
      </c>
      <c r="BF163" s="32">
        <v>21</v>
      </c>
      <c r="BG163" s="34">
        <v>35</v>
      </c>
    </row>
    <row r="164" spans="1:59">
      <c r="A164" t="s">
        <v>12</v>
      </c>
      <c r="B164" s="36"/>
      <c r="C164" s="51">
        <v>0.44800000000000001</v>
      </c>
      <c r="D164" s="88">
        <v>0.230769230769231</v>
      </c>
      <c r="E164" s="88">
        <v>0.25</v>
      </c>
      <c r="F164" s="7">
        <v>0.41935483870967699</v>
      </c>
      <c r="G164" s="88">
        <v>0.22727272727272699</v>
      </c>
      <c r="H164" s="88">
        <v>0.66666666666666696</v>
      </c>
      <c r="I164" s="88">
        <v>0.36842105263157898</v>
      </c>
      <c r="J164" s="7">
        <v>0.61764705882352899</v>
      </c>
      <c r="K164" s="7">
        <v>0.51612903225806495</v>
      </c>
      <c r="L164" s="117">
        <v>0.375</v>
      </c>
      <c r="M164" s="7">
        <v>0.48181818181818198</v>
      </c>
      <c r="N164" s="117">
        <v>0.2</v>
      </c>
      <c r="O164" s="88">
        <v>0.32142857142857101</v>
      </c>
      <c r="P164" s="52">
        <v>0.47368421052631599</v>
      </c>
      <c r="Q164" s="7">
        <v>0.38297872340425498</v>
      </c>
      <c r="R164" s="7">
        <v>0.47058823529411797</v>
      </c>
      <c r="S164" s="52">
        <v>0.5625</v>
      </c>
      <c r="T164" s="7">
        <v>1</v>
      </c>
      <c r="U164" s="7">
        <v>0</v>
      </c>
      <c r="V164" s="52">
        <v>0</v>
      </c>
      <c r="W164" s="7">
        <v>0.58695652173913104</v>
      </c>
      <c r="X164" s="88">
        <v>0.34615384615384598</v>
      </c>
      <c r="Y164" s="88">
        <v>0.30769230769230799</v>
      </c>
      <c r="Z164" s="117">
        <v>0.44444444444444398</v>
      </c>
      <c r="AA164" s="7">
        <v>0.48484848484848497</v>
      </c>
      <c r="AB164" s="117">
        <v>0.33333333333333298</v>
      </c>
      <c r="AC164" s="51">
        <v>0.47706422018348599</v>
      </c>
      <c r="AD164" s="88">
        <v>0.33333333333333298</v>
      </c>
      <c r="AE164" s="7">
        <v>0.39534883720930197</v>
      </c>
      <c r="AF164" s="52">
        <v>0.62222222222222201</v>
      </c>
      <c r="AG164" s="88">
        <v>0.36</v>
      </c>
      <c r="AH164" s="88">
        <v>0.296296296296296</v>
      </c>
      <c r="AI164" s="52">
        <v>0.61403508771929804</v>
      </c>
      <c r="AJ164" s="7">
        <v>0.47</v>
      </c>
      <c r="AK164" s="88">
        <v>0.36363636363636398</v>
      </c>
      <c r="AL164" s="117">
        <v>0.35714285714285698</v>
      </c>
      <c r="AM164" s="7">
        <v>0.50909090909090904</v>
      </c>
      <c r="AN164" s="88">
        <v>0.37037037037037002</v>
      </c>
      <c r="AO164" s="117">
        <v>0.51851851851851904</v>
      </c>
      <c r="AP164" s="88">
        <v>0.32</v>
      </c>
      <c r="AQ164" s="52">
        <v>0.54054054054054101</v>
      </c>
      <c r="AR164" s="7">
        <v>0.40909090909090901</v>
      </c>
      <c r="AS164" s="88">
        <v>0.40909090909090901</v>
      </c>
      <c r="AT164" s="52">
        <v>0.49152542372881403</v>
      </c>
      <c r="AU164" s="7">
        <v>0.44047619047619102</v>
      </c>
      <c r="AV164" s="7">
        <v>0.35</v>
      </c>
      <c r="AW164" s="7">
        <v>0.39393939393939398</v>
      </c>
      <c r="AX164" s="7">
        <v>0.42105263157894701</v>
      </c>
      <c r="AY164" s="52">
        <v>0.53333333333333299</v>
      </c>
      <c r="AZ164" s="7">
        <v>0.375</v>
      </c>
      <c r="BA164" s="52">
        <v>0.48235294117647098</v>
      </c>
      <c r="BB164" s="7">
        <v>0.390625</v>
      </c>
      <c r="BC164" s="52">
        <v>0.52830188679245305</v>
      </c>
      <c r="BD164" s="7">
        <v>0.36666666666666697</v>
      </c>
      <c r="BE164" s="52">
        <v>0.52307692307692299</v>
      </c>
      <c r="BF164" s="7">
        <v>0.34426229508196698</v>
      </c>
      <c r="BG164" s="52">
        <v>0.546875</v>
      </c>
    </row>
    <row r="165" spans="1:59">
      <c r="A165" t="s">
        <v>13</v>
      </c>
      <c r="B165" s="53"/>
      <c r="C165" s="54"/>
      <c r="D165" s="93"/>
      <c r="E165" s="93"/>
      <c r="F165" s="9"/>
      <c r="G165" s="93"/>
      <c r="H165" s="93"/>
      <c r="I165" s="93"/>
      <c r="J165" s="9"/>
      <c r="K165" s="9"/>
      <c r="L165" s="118"/>
      <c r="M165" s="9"/>
      <c r="N165" s="118"/>
      <c r="O165" s="93"/>
      <c r="P165" s="55"/>
      <c r="Q165" s="9"/>
      <c r="R165" s="9"/>
      <c r="S165" s="55"/>
      <c r="T165" s="9"/>
      <c r="U165" s="9"/>
      <c r="V165" s="55"/>
      <c r="W165" s="9"/>
      <c r="X165" s="93"/>
      <c r="Y165" s="93"/>
      <c r="Z165" s="118"/>
      <c r="AA165" s="9"/>
      <c r="AB165" s="118"/>
      <c r="AC165" s="54"/>
      <c r="AD165" s="93"/>
      <c r="AE165" s="9"/>
      <c r="AF165" s="55"/>
      <c r="AG165" s="93"/>
      <c r="AH165" s="93"/>
      <c r="AI165" s="55"/>
      <c r="AJ165" s="9"/>
      <c r="AK165" s="93"/>
      <c r="AL165" s="118"/>
      <c r="AM165" s="9"/>
      <c r="AN165" s="93"/>
      <c r="AO165" s="118"/>
      <c r="AP165" s="93"/>
      <c r="AQ165" s="55"/>
      <c r="AR165" s="9"/>
      <c r="AS165" s="93"/>
      <c r="AT165" s="55"/>
      <c r="AU165" s="9"/>
      <c r="AV165" s="9"/>
      <c r="AW165" s="9"/>
      <c r="AX165" s="9"/>
      <c r="AY165" s="55"/>
      <c r="AZ165" s="9"/>
      <c r="BA165" s="55"/>
      <c r="BB165" s="9"/>
      <c r="BC165" s="55"/>
      <c r="BD165" s="9"/>
      <c r="BE165" s="55"/>
      <c r="BF165" s="9"/>
      <c r="BG165" s="55"/>
    </row>
    <row r="166" spans="1:59">
      <c r="A166" t="s">
        <v>10</v>
      </c>
      <c r="B166" s="36" t="s">
        <v>130</v>
      </c>
      <c r="C166" s="39">
        <v>32</v>
      </c>
      <c r="D166" s="89">
        <v>11</v>
      </c>
      <c r="E166" s="90">
        <v>8</v>
      </c>
      <c r="F166" s="41">
        <v>8</v>
      </c>
      <c r="G166" s="90">
        <v>7</v>
      </c>
      <c r="H166" s="90">
        <v>1</v>
      </c>
      <c r="I166" s="90">
        <v>6</v>
      </c>
      <c r="J166" s="41">
        <v>7</v>
      </c>
      <c r="K166" s="41">
        <v>4</v>
      </c>
      <c r="L166" s="113">
        <v>5</v>
      </c>
      <c r="M166" s="40">
        <v>28</v>
      </c>
      <c r="N166" s="113">
        <v>4</v>
      </c>
      <c r="O166" s="89">
        <v>11</v>
      </c>
      <c r="P166" s="42">
        <v>21</v>
      </c>
      <c r="Q166" s="40">
        <v>12</v>
      </c>
      <c r="R166" s="41">
        <v>9</v>
      </c>
      <c r="S166" s="42">
        <v>8</v>
      </c>
      <c r="T166" s="40">
        <v>0</v>
      </c>
      <c r="U166" s="41">
        <v>0</v>
      </c>
      <c r="V166" s="42">
        <v>32</v>
      </c>
      <c r="W166" s="40">
        <v>10</v>
      </c>
      <c r="X166" s="90">
        <v>7</v>
      </c>
      <c r="Y166" s="90">
        <v>7</v>
      </c>
      <c r="Z166" s="113">
        <v>8</v>
      </c>
      <c r="AA166" s="40">
        <v>26</v>
      </c>
      <c r="AB166" s="113">
        <v>5</v>
      </c>
      <c r="AC166" s="39">
        <v>24</v>
      </c>
      <c r="AD166" s="89">
        <v>7</v>
      </c>
      <c r="AE166" s="41">
        <v>9</v>
      </c>
      <c r="AF166" s="42">
        <v>8</v>
      </c>
      <c r="AG166" s="89">
        <v>7</v>
      </c>
      <c r="AH166" s="90">
        <v>9</v>
      </c>
      <c r="AI166" s="42">
        <v>8</v>
      </c>
      <c r="AJ166" s="40">
        <v>24</v>
      </c>
      <c r="AK166" s="90">
        <v>2</v>
      </c>
      <c r="AL166" s="113">
        <v>6</v>
      </c>
      <c r="AM166" s="40">
        <v>9</v>
      </c>
      <c r="AN166" s="90">
        <v>9</v>
      </c>
      <c r="AO166" s="113">
        <v>6</v>
      </c>
      <c r="AP166" s="89">
        <v>8</v>
      </c>
      <c r="AQ166" s="42">
        <v>13</v>
      </c>
      <c r="AR166" s="40">
        <v>13</v>
      </c>
      <c r="AS166" s="90">
        <v>5</v>
      </c>
      <c r="AT166" s="42">
        <v>14</v>
      </c>
      <c r="AU166" s="40">
        <v>23</v>
      </c>
      <c r="AV166" s="41">
        <v>11</v>
      </c>
      <c r="AW166" s="41">
        <v>19</v>
      </c>
      <c r="AX166" s="41">
        <v>27</v>
      </c>
      <c r="AY166" s="42">
        <v>5</v>
      </c>
      <c r="AZ166" s="40">
        <v>13</v>
      </c>
      <c r="BA166" s="42">
        <v>19</v>
      </c>
      <c r="BB166" s="40">
        <v>16</v>
      </c>
      <c r="BC166" s="42">
        <v>13</v>
      </c>
      <c r="BD166" s="40">
        <v>18</v>
      </c>
      <c r="BE166" s="42">
        <v>14</v>
      </c>
      <c r="BF166" s="40">
        <v>18</v>
      </c>
      <c r="BG166" s="42">
        <v>14</v>
      </c>
    </row>
    <row r="167" spans="1:59">
      <c r="A167" t="s">
        <v>12</v>
      </c>
      <c r="B167" s="36"/>
      <c r="C167" s="51">
        <v>0.25600000000000001</v>
      </c>
      <c r="D167" s="88">
        <v>0.42307692307692302</v>
      </c>
      <c r="E167" s="88">
        <v>0.5</v>
      </c>
      <c r="F167" s="7">
        <v>0.25806451612903197</v>
      </c>
      <c r="G167" s="88">
        <v>0.31818181818181801</v>
      </c>
      <c r="H167" s="88">
        <v>8.3333333333333301E-2</v>
      </c>
      <c r="I167" s="88">
        <v>0.31578947368421101</v>
      </c>
      <c r="J167" s="7">
        <v>0.20588235294117699</v>
      </c>
      <c r="K167" s="7">
        <v>0.12903225806451599</v>
      </c>
      <c r="L167" s="117">
        <v>0.3125</v>
      </c>
      <c r="M167" s="7">
        <v>0.25454545454545502</v>
      </c>
      <c r="N167" s="117">
        <v>0.266666666666667</v>
      </c>
      <c r="O167" s="88">
        <v>0.39285714285714302</v>
      </c>
      <c r="P167" s="52">
        <v>0.221052631578947</v>
      </c>
      <c r="Q167" s="7">
        <v>0.25531914893617003</v>
      </c>
      <c r="R167" s="7">
        <v>0.26470588235294101</v>
      </c>
      <c r="S167" s="52">
        <v>0.25</v>
      </c>
      <c r="T167" s="7">
        <v>0</v>
      </c>
      <c r="U167" s="7">
        <v>0</v>
      </c>
      <c r="V167" s="52">
        <v>0.91428571428571404</v>
      </c>
      <c r="W167" s="7">
        <v>0.217391304347826</v>
      </c>
      <c r="X167" s="88">
        <v>0.269230769230769</v>
      </c>
      <c r="Y167" s="88">
        <v>0.269230769230769</v>
      </c>
      <c r="Z167" s="117">
        <v>0.296296296296296</v>
      </c>
      <c r="AA167" s="7">
        <v>0.26262626262626299</v>
      </c>
      <c r="AB167" s="117">
        <v>0.238095238095238</v>
      </c>
      <c r="AC167" s="51">
        <v>0.22018348623853201</v>
      </c>
      <c r="AD167" s="88">
        <v>0.33333333333333298</v>
      </c>
      <c r="AE167" s="7">
        <v>0.209302325581395</v>
      </c>
      <c r="AF167" s="52">
        <v>0.17777777777777801</v>
      </c>
      <c r="AG167" s="88">
        <v>0.28000000000000003</v>
      </c>
      <c r="AH167" s="88">
        <v>0.33333333333333298</v>
      </c>
      <c r="AI167" s="52">
        <v>0.140350877192982</v>
      </c>
      <c r="AJ167" s="7">
        <v>0.24</v>
      </c>
      <c r="AK167" s="88">
        <v>0.18181818181818199</v>
      </c>
      <c r="AL167" s="117">
        <v>0.42857142857142899</v>
      </c>
      <c r="AM167" s="7">
        <v>0.163636363636364</v>
      </c>
      <c r="AN167" s="88">
        <v>0.33333333333333298</v>
      </c>
      <c r="AO167" s="117">
        <v>0.22222222222222199</v>
      </c>
      <c r="AP167" s="88">
        <v>0.32</v>
      </c>
      <c r="AQ167" s="52">
        <v>0.17567567567567599</v>
      </c>
      <c r="AR167" s="7">
        <v>0.29545454545454503</v>
      </c>
      <c r="AS167" s="88">
        <v>0.22727272727272699</v>
      </c>
      <c r="AT167" s="52">
        <v>0.23728813559322001</v>
      </c>
      <c r="AU167" s="7">
        <v>0.273809523809524</v>
      </c>
      <c r="AV167" s="7">
        <v>0.27500000000000002</v>
      </c>
      <c r="AW167" s="7">
        <v>0.28787878787878801</v>
      </c>
      <c r="AX167" s="7">
        <v>0.28421052631579002</v>
      </c>
      <c r="AY167" s="52">
        <v>0.16666666666666699</v>
      </c>
      <c r="AZ167" s="7">
        <v>0.32500000000000001</v>
      </c>
      <c r="BA167" s="52">
        <v>0.223529411764706</v>
      </c>
      <c r="BB167" s="7">
        <v>0.25</v>
      </c>
      <c r="BC167" s="52">
        <v>0.245283018867925</v>
      </c>
      <c r="BD167" s="7">
        <v>0.3</v>
      </c>
      <c r="BE167" s="52">
        <v>0.21538461538461501</v>
      </c>
      <c r="BF167" s="7">
        <v>0.29508196721311503</v>
      </c>
      <c r="BG167" s="52">
        <v>0.21875</v>
      </c>
    </row>
    <row r="168" spans="1:59">
      <c r="A168" t="s">
        <v>13</v>
      </c>
      <c r="B168" s="53"/>
      <c r="C168" s="54"/>
      <c r="D168" s="93"/>
      <c r="E168" s="93"/>
      <c r="F168" s="9"/>
      <c r="G168" s="93"/>
      <c r="H168" s="93"/>
      <c r="I168" s="93"/>
      <c r="J168" s="9"/>
      <c r="K168" s="9"/>
      <c r="L168" s="118"/>
      <c r="M168" s="9"/>
      <c r="N168" s="118"/>
      <c r="O168" s="93"/>
      <c r="P168" s="55"/>
      <c r="Q168" s="9"/>
      <c r="R168" s="9"/>
      <c r="S168" s="55"/>
      <c r="T168" s="9"/>
      <c r="U168" s="9"/>
      <c r="V168" s="55"/>
      <c r="W168" s="9"/>
      <c r="X168" s="93"/>
      <c r="Y168" s="93"/>
      <c r="Z168" s="118"/>
      <c r="AA168" s="9"/>
      <c r="AB168" s="118"/>
      <c r="AC168" s="54"/>
      <c r="AD168" s="93"/>
      <c r="AE168" s="9"/>
      <c r="AF168" s="55"/>
      <c r="AG168" s="93"/>
      <c r="AH168" s="93"/>
      <c r="AI168" s="55"/>
      <c r="AJ168" s="9"/>
      <c r="AK168" s="93"/>
      <c r="AL168" s="118"/>
      <c r="AM168" s="9"/>
      <c r="AN168" s="93"/>
      <c r="AO168" s="118"/>
      <c r="AP168" s="93"/>
      <c r="AQ168" s="55"/>
      <c r="AT168" s="56"/>
      <c r="AY168" s="56"/>
      <c r="BA168" s="56"/>
      <c r="BC168" s="56"/>
      <c r="BE168" s="56"/>
      <c r="BG168" s="56"/>
    </row>
    <row r="169" spans="1:59">
      <c r="A169" t="s">
        <v>10</v>
      </c>
      <c r="B169" s="36" t="s">
        <v>131</v>
      </c>
      <c r="C169" s="39">
        <v>6</v>
      </c>
      <c r="D169" s="89">
        <v>1</v>
      </c>
      <c r="E169" s="90">
        <v>1</v>
      </c>
      <c r="F169" s="41">
        <v>1</v>
      </c>
      <c r="G169" s="90">
        <v>2</v>
      </c>
      <c r="H169" s="90">
        <v>0</v>
      </c>
      <c r="I169" s="90">
        <v>2</v>
      </c>
      <c r="J169" s="41">
        <v>1</v>
      </c>
      <c r="K169" s="41">
        <v>1</v>
      </c>
      <c r="L169" s="113">
        <v>0</v>
      </c>
      <c r="M169" s="40">
        <v>4</v>
      </c>
      <c r="N169" s="113">
        <v>2</v>
      </c>
      <c r="O169" s="89">
        <v>2</v>
      </c>
      <c r="P169" s="42">
        <v>4</v>
      </c>
      <c r="Q169" s="40">
        <v>3</v>
      </c>
      <c r="R169" s="41">
        <v>1</v>
      </c>
      <c r="S169" s="42">
        <v>2</v>
      </c>
      <c r="T169" s="40">
        <v>0</v>
      </c>
      <c r="U169" s="41">
        <v>6</v>
      </c>
      <c r="V169" s="42">
        <v>0</v>
      </c>
      <c r="W169" s="40">
        <v>1</v>
      </c>
      <c r="X169" s="90">
        <v>1</v>
      </c>
      <c r="Y169" s="90">
        <v>3</v>
      </c>
      <c r="Z169" s="113">
        <v>1</v>
      </c>
      <c r="AA169" s="40">
        <v>6</v>
      </c>
      <c r="AB169" s="113">
        <v>0</v>
      </c>
      <c r="AC169" s="39">
        <v>5</v>
      </c>
      <c r="AD169" s="89">
        <v>0</v>
      </c>
      <c r="AE169" s="41">
        <v>2</v>
      </c>
      <c r="AF169" s="42">
        <v>3</v>
      </c>
      <c r="AG169" s="89">
        <v>0</v>
      </c>
      <c r="AH169" s="90">
        <v>1</v>
      </c>
      <c r="AI169" s="42">
        <v>4</v>
      </c>
      <c r="AJ169" s="40">
        <v>4</v>
      </c>
      <c r="AK169" s="90">
        <v>2</v>
      </c>
      <c r="AL169" s="113">
        <v>0</v>
      </c>
      <c r="AM169" s="40">
        <v>3</v>
      </c>
      <c r="AN169" s="90">
        <v>1</v>
      </c>
      <c r="AO169" s="113">
        <v>1</v>
      </c>
      <c r="AP169" s="89">
        <v>1</v>
      </c>
      <c r="AQ169" s="42">
        <v>4</v>
      </c>
      <c r="AR169" s="40">
        <v>3</v>
      </c>
      <c r="AS169" s="90">
        <v>1</v>
      </c>
      <c r="AT169" s="42">
        <v>2</v>
      </c>
      <c r="AU169" s="40">
        <v>4</v>
      </c>
      <c r="AV169" s="41">
        <v>3</v>
      </c>
      <c r="AW169" s="41">
        <v>3</v>
      </c>
      <c r="AX169" s="41">
        <v>4</v>
      </c>
      <c r="AY169" s="42">
        <v>2</v>
      </c>
      <c r="AZ169" s="40">
        <v>0</v>
      </c>
      <c r="BA169" s="42">
        <v>6</v>
      </c>
      <c r="BB169" s="40">
        <v>4</v>
      </c>
      <c r="BC169" s="42">
        <v>2</v>
      </c>
      <c r="BD169" s="40">
        <v>2</v>
      </c>
      <c r="BE169" s="42">
        <v>4</v>
      </c>
      <c r="BF169" s="40">
        <v>4</v>
      </c>
      <c r="BG169" s="42">
        <v>2</v>
      </c>
    </row>
    <row r="170" spans="1:59">
      <c r="A170" t="s">
        <v>12</v>
      </c>
      <c r="B170" s="36"/>
      <c r="C170" s="51">
        <v>4.8000000000000001E-2</v>
      </c>
      <c r="D170" s="88">
        <v>3.8461538461538498E-2</v>
      </c>
      <c r="E170" s="88">
        <v>6.25E-2</v>
      </c>
      <c r="F170" s="7">
        <v>3.2258064516128997E-2</v>
      </c>
      <c r="G170" s="88">
        <v>9.0909090909090898E-2</v>
      </c>
      <c r="H170" s="88">
        <v>0</v>
      </c>
      <c r="I170" s="88">
        <v>0.105263157894737</v>
      </c>
      <c r="J170" s="7">
        <v>2.9411764705882401E-2</v>
      </c>
      <c r="K170" s="7">
        <v>3.2258064516128997E-2</v>
      </c>
      <c r="L170" s="117">
        <v>0</v>
      </c>
      <c r="M170" s="7">
        <v>3.6363636363636397E-2</v>
      </c>
      <c r="N170" s="117">
        <v>0.133333333333333</v>
      </c>
      <c r="O170" s="88">
        <v>7.1428571428571397E-2</v>
      </c>
      <c r="P170" s="52">
        <v>4.2105263157894701E-2</v>
      </c>
      <c r="Q170" s="7">
        <v>6.3829787234042604E-2</v>
      </c>
      <c r="R170" s="7">
        <v>2.9411764705882401E-2</v>
      </c>
      <c r="S170" s="52">
        <v>6.25E-2</v>
      </c>
      <c r="T170" s="7">
        <v>0</v>
      </c>
      <c r="U170" s="7">
        <v>0.2</v>
      </c>
      <c r="V170" s="52">
        <v>0</v>
      </c>
      <c r="W170" s="7">
        <v>2.1739130434782601E-2</v>
      </c>
      <c r="X170" s="88">
        <v>3.8461538461538498E-2</v>
      </c>
      <c r="Y170" s="88">
        <v>0.115384615384615</v>
      </c>
      <c r="Z170" s="117">
        <v>3.7037037037037E-2</v>
      </c>
      <c r="AA170" s="7">
        <v>6.0606060606060601E-2</v>
      </c>
      <c r="AB170" s="117">
        <v>0</v>
      </c>
      <c r="AC170" s="51">
        <v>4.5871559633027498E-2</v>
      </c>
      <c r="AD170" s="88">
        <v>0</v>
      </c>
      <c r="AE170" s="7">
        <v>4.6511627906976702E-2</v>
      </c>
      <c r="AF170" s="52">
        <v>6.6666666666666693E-2</v>
      </c>
      <c r="AG170" s="88">
        <v>0</v>
      </c>
      <c r="AH170" s="88">
        <v>3.7037037037037E-2</v>
      </c>
      <c r="AI170" s="52">
        <v>7.0175438596491196E-2</v>
      </c>
      <c r="AJ170" s="7">
        <v>0.04</v>
      </c>
      <c r="AK170" s="88">
        <v>0.18181818181818199</v>
      </c>
      <c r="AL170" s="117">
        <v>0</v>
      </c>
      <c r="AM170" s="7">
        <v>5.4545454545454501E-2</v>
      </c>
      <c r="AN170" s="88">
        <v>3.7037037037037E-2</v>
      </c>
      <c r="AO170" s="117">
        <v>3.7037037037037E-2</v>
      </c>
      <c r="AP170" s="88">
        <v>0.04</v>
      </c>
      <c r="AQ170" s="52">
        <v>5.4054054054054099E-2</v>
      </c>
      <c r="AR170" s="7">
        <v>6.8181818181818205E-2</v>
      </c>
      <c r="AS170" s="88">
        <v>4.5454545454545497E-2</v>
      </c>
      <c r="AT170" s="52">
        <v>3.3898305084745797E-2</v>
      </c>
      <c r="AU170" s="7">
        <v>4.7619047619047603E-2</v>
      </c>
      <c r="AV170" s="7">
        <v>7.4999999999999997E-2</v>
      </c>
      <c r="AW170" s="7">
        <v>4.5454545454545497E-2</v>
      </c>
      <c r="AX170" s="7">
        <v>4.2105263157894701E-2</v>
      </c>
      <c r="AY170" s="52">
        <v>6.6666666666666693E-2</v>
      </c>
      <c r="AZ170" s="7">
        <v>0</v>
      </c>
      <c r="BA170" s="52">
        <v>7.0588235294117702E-2</v>
      </c>
      <c r="BB170" s="7">
        <v>6.25E-2</v>
      </c>
      <c r="BC170" s="52">
        <v>3.77358490566038E-2</v>
      </c>
      <c r="BD170" s="7">
        <v>3.3333333333333298E-2</v>
      </c>
      <c r="BE170" s="52">
        <v>6.15384615384615E-2</v>
      </c>
      <c r="BF170" s="7">
        <v>6.5573770491803296E-2</v>
      </c>
      <c r="BG170" s="52">
        <v>3.125E-2</v>
      </c>
    </row>
    <row r="171" spans="1:59">
      <c r="A171" t="s">
        <v>13</v>
      </c>
      <c r="B171" s="53"/>
      <c r="C171" s="54"/>
      <c r="D171" s="93"/>
      <c r="E171" s="93"/>
      <c r="F171" s="9"/>
      <c r="G171" s="93"/>
      <c r="H171" s="93"/>
      <c r="I171" s="93"/>
      <c r="J171" s="9"/>
      <c r="K171" s="9"/>
      <c r="L171" s="118"/>
      <c r="M171" s="9"/>
      <c r="N171" s="118"/>
      <c r="O171" s="93"/>
      <c r="P171" s="55"/>
      <c r="Q171" s="9"/>
      <c r="R171" s="9"/>
      <c r="S171" s="55"/>
      <c r="T171" s="9"/>
      <c r="U171" s="9"/>
      <c r="V171" s="56"/>
      <c r="Z171" s="123"/>
      <c r="AB171" s="123"/>
      <c r="AC171" s="57"/>
      <c r="AF171" s="56"/>
      <c r="AI171" s="56"/>
      <c r="AL171" s="123"/>
      <c r="AO171" s="123"/>
      <c r="AQ171" s="56"/>
      <c r="AT171" s="56"/>
      <c r="AY171" s="56"/>
      <c r="BA171" s="56"/>
      <c r="BC171" s="56"/>
      <c r="BE171" s="56"/>
      <c r="BG171" s="56"/>
    </row>
    <row r="172" spans="1:59">
      <c r="A172" t="s">
        <v>10</v>
      </c>
      <c r="B172" s="36" t="s">
        <v>132</v>
      </c>
      <c r="C172" s="39">
        <v>5</v>
      </c>
      <c r="D172" s="89">
        <v>2</v>
      </c>
      <c r="E172" s="90">
        <v>0</v>
      </c>
      <c r="F172" s="41">
        <v>2</v>
      </c>
      <c r="G172" s="90">
        <v>1</v>
      </c>
      <c r="H172" s="90">
        <v>1</v>
      </c>
      <c r="I172" s="90">
        <v>0</v>
      </c>
      <c r="J172" s="41">
        <v>2</v>
      </c>
      <c r="K172" s="41">
        <v>2</v>
      </c>
      <c r="L172" s="113">
        <v>1</v>
      </c>
      <c r="M172" s="40">
        <v>5</v>
      </c>
      <c r="N172" s="113">
        <v>0</v>
      </c>
      <c r="O172" s="89">
        <v>1</v>
      </c>
      <c r="P172" s="42">
        <v>4</v>
      </c>
      <c r="Q172" s="40">
        <v>2</v>
      </c>
      <c r="R172" s="41">
        <v>2</v>
      </c>
      <c r="S172" s="42">
        <v>0</v>
      </c>
      <c r="T172" s="40">
        <v>0</v>
      </c>
      <c r="U172" s="41">
        <v>5</v>
      </c>
      <c r="V172" s="42">
        <v>0</v>
      </c>
      <c r="W172" s="40">
        <v>1</v>
      </c>
      <c r="X172" s="90">
        <v>2</v>
      </c>
      <c r="Y172" s="90">
        <v>2</v>
      </c>
      <c r="Z172" s="113">
        <v>0</v>
      </c>
      <c r="AA172" s="40">
        <v>4</v>
      </c>
      <c r="AB172" s="113">
        <v>1</v>
      </c>
      <c r="AC172" s="39">
        <v>4</v>
      </c>
      <c r="AD172" s="89">
        <v>0</v>
      </c>
      <c r="AE172" s="41">
        <v>3</v>
      </c>
      <c r="AF172" s="42">
        <v>1</v>
      </c>
      <c r="AG172" s="89">
        <v>1</v>
      </c>
      <c r="AH172" s="90">
        <v>1</v>
      </c>
      <c r="AI172" s="42">
        <v>2</v>
      </c>
      <c r="AJ172" s="40">
        <v>4</v>
      </c>
      <c r="AK172" s="90">
        <v>0</v>
      </c>
      <c r="AL172" s="113">
        <v>1</v>
      </c>
      <c r="AM172" s="40">
        <v>3</v>
      </c>
      <c r="AN172" s="90">
        <v>1</v>
      </c>
      <c r="AO172" s="113">
        <v>0</v>
      </c>
      <c r="AP172" s="89">
        <v>1</v>
      </c>
      <c r="AQ172" s="42">
        <v>3</v>
      </c>
      <c r="AR172" s="40">
        <v>1</v>
      </c>
      <c r="AS172" s="90">
        <v>2</v>
      </c>
      <c r="AT172" s="42">
        <v>2</v>
      </c>
      <c r="AU172" s="40">
        <v>4</v>
      </c>
      <c r="AV172" s="41">
        <v>2</v>
      </c>
      <c r="AW172" s="41">
        <v>3</v>
      </c>
      <c r="AX172" s="41">
        <v>4</v>
      </c>
      <c r="AY172" s="42">
        <v>1</v>
      </c>
      <c r="AZ172" s="40">
        <v>2</v>
      </c>
      <c r="BA172" s="42">
        <v>3</v>
      </c>
      <c r="BB172" s="40">
        <v>3</v>
      </c>
      <c r="BC172" s="42">
        <v>2</v>
      </c>
      <c r="BD172" s="40">
        <v>3</v>
      </c>
      <c r="BE172" s="42">
        <v>2</v>
      </c>
      <c r="BF172" s="40">
        <v>3</v>
      </c>
      <c r="BG172" s="42">
        <v>2</v>
      </c>
    </row>
    <row r="173" spans="1:59">
      <c r="A173" t="s">
        <v>12</v>
      </c>
      <c r="B173" s="36"/>
      <c r="C173" s="51">
        <v>0.04</v>
      </c>
      <c r="D173" s="88">
        <v>7.69230769230769E-2</v>
      </c>
      <c r="E173" s="88">
        <v>0</v>
      </c>
      <c r="F173" s="7">
        <v>6.4516129032258104E-2</v>
      </c>
      <c r="G173" s="88">
        <v>4.5454545454545497E-2</v>
      </c>
      <c r="H173" s="88">
        <v>8.3333333333333301E-2</v>
      </c>
      <c r="I173" s="88">
        <v>0</v>
      </c>
      <c r="J173" s="7">
        <v>5.8823529411764698E-2</v>
      </c>
      <c r="K173" s="7">
        <v>6.4516129032258104E-2</v>
      </c>
      <c r="L173" s="117">
        <v>6.25E-2</v>
      </c>
      <c r="M173" s="7">
        <v>4.5454545454545497E-2</v>
      </c>
      <c r="N173" s="117">
        <v>0</v>
      </c>
      <c r="O173" s="88">
        <v>3.5714285714285698E-2</v>
      </c>
      <c r="P173" s="52">
        <v>4.2105263157894701E-2</v>
      </c>
      <c r="Q173" s="7">
        <v>4.2553191489361701E-2</v>
      </c>
      <c r="R173" s="7">
        <v>5.8823529411764698E-2</v>
      </c>
      <c r="S173" s="52">
        <v>0</v>
      </c>
      <c r="T173" s="7">
        <v>0</v>
      </c>
      <c r="U173" s="7">
        <v>0.16666666666666699</v>
      </c>
      <c r="V173" s="52">
        <v>0</v>
      </c>
      <c r="W173" s="7">
        <v>2.1739130434782601E-2</v>
      </c>
      <c r="X173" s="88">
        <v>7.69230769230769E-2</v>
      </c>
      <c r="Y173" s="88">
        <v>7.69230769230769E-2</v>
      </c>
      <c r="Z173" s="117">
        <v>0</v>
      </c>
      <c r="AA173" s="7">
        <v>4.0404040404040401E-2</v>
      </c>
      <c r="AB173" s="117">
        <v>4.7619047619047603E-2</v>
      </c>
      <c r="AC173" s="51">
        <v>3.6697247706422E-2</v>
      </c>
      <c r="AD173" s="88">
        <v>0</v>
      </c>
      <c r="AE173" s="7">
        <v>6.9767441860465101E-2</v>
      </c>
      <c r="AF173" s="52">
        <v>2.2222222222222199E-2</v>
      </c>
      <c r="AG173" s="88">
        <v>0.04</v>
      </c>
      <c r="AH173" s="88">
        <v>3.7037037037037E-2</v>
      </c>
      <c r="AI173" s="52">
        <v>3.5087719298245598E-2</v>
      </c>
      <c r="AJ173" s="7">
        <v>0.04</v>
      </c>
      <c r="AK173" s="88">
        <v>0</v>
      </c>
      <c r="AL173" s="117">
        <v>7.1428571428571397E-2</v>
      </c>
      <c r="AM173" s="7">
        <v>5.4545454545454501E-2</v>
      </c>
      <c r="AN173" s="88">
        <v>3.7037037037037E-2</v>
      </c>
      <c r="AO173" s="117">
        <v>0</v>
      </c>
      <c r="AP173" s="88">
        <v>0.04</v>
      </c>
      <c r="AQ173" s="52">
        <v>4.0540540540540501E-2</v>
      </c>
      <c r="AR173" s="7">
        <v>2.27272727272727E-2</v>
      </c>
      <c r="AS173" s="88">
        <v>9.0909090909090898E-2</v>
      </c>
      <c r="AT173" s="52">
        <v>3.3898305084745797E-2</v>
      </c>
      <c r="AU173" s="7">
        <v>4.7619047619047603E-2</v>
      </c>
      <c r="AV173" s="7">
        <v>0.05</v>
      </c>
      <c r="AW173" s="7">
        <v>4.5454545454545497E-2</v>
      </c>
      <c r="AX173" s="7">
        <v>4.2105263157894701E-2</v>
      </c>
      <c r="AY173" s="52">
        <v>3.3333333333333298E-2</v>
      </c>
      <c r="AZ173" s="7">
        <v>0.05</v>
      </c>
      <c r="BA173" s="52">
        <v>3.5294117647058802E-2</v>
      </c>
      <c r="BB173" s="7">
        <v>4.6875E-2</v>
      </c>
      <c r="BC173" s="52">
        <v>3.77358490566038E-2</v>
      </c>
      <c r="BD173" s="7">
        <v>0.05</v>
      </c>
      <c r="BE173" s="52">
        <v>3.0769230769230799E-2</v>
      </c>
      <c r="BF173" s="7">
        <v>4.91803278688525E-2</v>
      </c>
      <c r="BG173" s="52">
        <v>3.125E-2</v>
      </c>
    </row>
    <row r="174" spans="1:59">
      <c r="A174" t="s">
        <v>13</v>
      </c>
      <c r="B174" s="53"/>
      <c r="C174" s="54"/>
      <c r="D174" s="93"/>
      <c r="E174" s="93"/>
      <c r="F174" s="9"/>
      <c r="G174" s="93"/>
      <c r="H174" s="93"/>
      <c r="I174" s="93"/>
      <c r="J174" s="9"/>
      <c r="K174" s="9"/>
      <c r="L174" s="118"/>
      <c r="M174" s="9"/>
      <c r="N174" s="118"/>
      <c r="O174" s="93"/>
      <c r="P174" s="55"/>
      <c r="Q174" s="9"/>
      <c r="R174" s="9"/>
      <c r="S174" s="55"/>
      <c r="T174" s="9"/>
      <c r="U174" s="9"/>
      <c r="V174" s="56"/>
      <c r="Z174" s="123"/>
      <c r="AB174" s="123"/>
      <c r="AC174" s="57"/>
      <c r="AF174" s="56"/>
      <c r="AI174" s="56"/>
      <c r="AL174" s="123"/>
      <c r="AO174" s="123"/>
      <c r="AQ174" s="56"/>
      <c r="AT174" s="56"/>
      <c r="AY174" s="56"/>
      <c r="BA174" s="56"/>
      <c r="BC174" s="56"/>
      <c r="BE174" s="56"/>
      <c r="BG174" s="56"/>
    </row>
    <row r="175" spans="1:59">
      <c r="A175" t="s">
        <v>10</v>
      </c>
      <c r="B175" s="36" t="s">
        <v>133</v>
      </c>
      <c r="C175" s="39">
        <v>3</v>
      </c>
      <c r="D175" s="89">
        <v>1</v>
      </c>
      <c r="E175" s="90">
        <v>1</v>
      </c>
      <c r="F175" s="41">
        <v>0</v>
      </c>
      <c r="G175" s="90">
        <v>0</v>
      </c>
      <c r="H175" s="90">
        <v>0</v>
      </c>
      <c r="I175" s="90">
        <v>0</v>
      </c>
      <c r="J175" s="41">
        <v>1</v>
      </c>
      <c r="K175" s="41">
        <v>1</v>
      </c>
      <c r="L175" s="113">
        <v>0</v>
      </c>
      <c r="M175" s="40">
        <v>3</v>
      </c>
      <c r="N175" s="113">
        <v>0</v>
      </c>
      <c r="O175" s="89">
        <v>0</v>
      </c>
      <c r="P175" s="42">
        <v>3</v>
      </c>
      <c r="Q175" s="40">
        <v>1</v>
      </c>
      <c r="R175" s="41">
        <v>2</v>
      </c>
      <c r="S175" s="42">
        <v>0</v>
      </c>
      <c r="T175" s="40">
        <v>0</v>
      </c>
      <c r="U175" s="41">
        <v>0</v>
      </c>
      <c r="V175" s="42">
        <v>3</v>
      </c>
      <c r="W175" s="40">
        <v>2</v>
      </c>
      <c r="X175" s="90">
        <v>1</v>
      </c>
      <c r="Y175" s="90">
        <v>0</v>
      </c>
      <c r="Z175" s="113">
        <v>0</v>
      </c>
      <c r="AA175" s="40">
        <v>1</v>
      </c>
      <c r="AB175" s="113">
        <v>1</v>
      </c>
      <c r="AC175" s="39">
        <v>3</v>
      </c>
      <c r="AD175" s="89">
        <v>2</v>
      </c>
      <c r="AE175" s="41">
        <v>1</v>
      </c>
      <c r="AF175" s="42">
        <v>0</v>
      </c>
      <c r="AG175" s="89">
        <v>2</v>
      </c>
      <c r="AH175" s="90">
        <v>1</v>
      </c>
      <c r="AI175" s="42">
        <v>0</v>
      </c>
      <c r="AJ175" s="40">
        <v>3</v>
      </c>
      <c r="AK175" s="90">
        <v>0</v>
      </c>
      <c r="AL175" s="113">
        <v>0</v>
      </c>
      <c r="AM175" s="40">
        <v>1</v>
      </c>
      <c r="AN175" s="90">
        <v>0</v>
      </c>
      <c r="AO175" s="113">
        <v>2</v>
      </c>
      <c r="AP175" s="89">
        <v>1</v>
      </c>
      <c r="AQ175" s="42">
        <v>2</v>
      </c>
      <c r="AR175" s="40">
        <v>2</v>
      </c>
      <c r="AS175" s="90">
        <v>0</v>
      </c>
      <c r="AT175" s="42">
        <v>1</v>
      </c>
      <c r="AU175" s="40">
        <v>3</v>
      </c>
      <c r="AV175" s="41">
        <v>1</v>
      </c>
      <c r="AW175" s="41">
        <v>1</v>
      </c>
      <c r="AX175" s="41">
        <v>3</v>
      </c>
      <c r="AY175" s="42">
        <v>0</v>
      </c>
      <c r="AZ175" s="40">
        <v>2</v>
      </c>
      <c r="BA175" s="42">
        <v>1</v>
      </c>
      <c r="BB175" s="40">
        <v>1</v>
      </c>
      <c r="BC175" s="42">
        <v>2</v>
      </c>
      <c r="BD175" s="40">
        <v>2</v>
      </c>
      <c r="BE175" s="42">
        <v>1</v>
      </c>
      <c r="BF175" s="40">
        <v>2</v>
      </c>
      <c r="BG175" s="42">
        <v>1</v>
      </c>
    </row>
    <row r="176" spans="1:59">
      <c r="A176" t="s">
        <v>12</v>
      </c>
      <c r="B176" s="36"/>
      <c r="C176" s="51">
        <v>2.4E-2</v>
      </c>
      <c r="D176" s="88">
        <v>3.8461538461538498E-2</v>
      </c>
      <c r="E176" s="88">
        <v>6.25E-2</v>
      </c>
      <c r="F176" s="7">
        <v>0</v>
      </c>
      <c r="G176" s="88">
        <v>0</v>
      </c>
      <c r="H176" s="88">
        <v>0</v>
      </c>
      <c r="I176" s="88">
        <v>0</v>
      </c>
      <c r="J176" s="7">
        <v>2.9411764705882401E-2</v>
      </c>
      <c r="K176" s="7">
        <v>3.2258064516128997E-2</v>
      </c>
      <c r="L176" s="117">
        <v>0</v>
      </c>
      <c r="M176" s="7">
        <v>2.7272727272727299E-2</v>
      </c>
      <c r="N176" s="117">
        <v>0</v>
      </c>
      <c r="O176" s="88">
        <v>0</v>
      </c>
      <c r="P176" s="52">
        <v>3.1578947368421102E-2</v>
      </c>
      <c r="Q176" s="7">
        <v>2.1276595744680899E-2</v>
      </c>
      <c r="R176" s="7">
        <v>5.8823529411764698E-2</v>
      </c>
      <c r="S176" s="52">
        <v>0</v>
      </c>
      <c r="T176" s="7">
        <v>0</v>
      </c>
      <c r="U176" s="7">
        <v>0</v>
      </c>
      <c r="V176" s="52">
        <v>8.5714285714285701E-2</v>
      </c>
      <c r="W176" s="7">
        <v>4.3478260869565202E-2</v>
      </c>
      <c r="X176" s="88">
        <v>3.8461538461538498E-2</v>
      </c>
      <c r="Y176" s="88">
        <v>0</v>
      </c>
      <c r="Z176" s="117">
        <v>0</v>
      </c>
      <c r="AA176" s="7">
        <v>1.01010101010101E-2</v>
      </c>
      <c r="AB176" s="117">
        <v>4.7619047619047603E-2</v>
      </c>
      <c r="AC176" s="51">
        <v>2.7522935779816501E-2</v>
      </c>
      <c r="AD176" s="88">
        <v>9.5238095238095205E-2</v>
      </c>
      <c r="AE176" s="7">
        <v>2.32558139534884E-2</v>
      </c>
      <c r="AF176" s="52">
        <v>0</v>
      </c>
      <c r="AG176" s="88">
        <v>0.08</v>
      </c>
      <c r="AH176" s="88">
        <v>3.7037037037037E-2</v>
      </c>
      <c r="AI176" s="52">
        <v>0</v>
      </c>
      <c r="AJ176" s="7">
        <v>0.03</v>
      </c>
      <c r="AK176" s="88">
        <v>0</v>
      </c>
      <c r="AL176" s="117">
        <v>0</v>
      </c>
      <c r="AM176" s="7">
        <v>1.8181818181818198E-2</v>
      </c>
      <c r="AN176" s="88">
        <v>0</v>
      </c>
      <c r="AO176" s="117">
        <v>7.4074074074074098E-2</v>
      </c>
      <c r="AP176" s="88">
        <v>0.04</v>
      </c>
      <c r="AQ176" s="52">
        <v>2.7027027027027001E-2</v>
      </c>
      <c r="AR176" s="7">
        <v>4.5454545454545497E-2</v>
      </c>
      <c r="AS176" s="88">
        <v>0</v>
      </c>
      <c r="AT176" s="52">
        <v>1.6949152542372899E-2</v>
      </c>
      <c r="AU176" s="7">
        <v>3.5714285714285698E-2</v>
      </c>
      <c r="AV176" s="7">
        <v>2.5000000000000001E-2</v>
      </c>
      <c r="AW176" s="7">
        <v>1.5151515151515201E-2</v>
      </c>
      <c r="AX176" s="7">
        <v>3.1578947368421102E-2</v>
      </c>
      <c r="AY176" s="52">
        <v>0</v>
      </c>
      <c r="AZ176" s="7">
        <v>0.05</v>
      </c>
      <c r="BA176" s="52">
        <v>1.1764705882352899E-2</v>
      </c>
      <c r="BB176" s="7">
        <v>1.5625E-2</v>
      </c>
      <c r="BC176" s="52">
        <v>3.77358490566038E-2</v>
      </c>
      <c r="BD176" s="7">
        <v>3.3333333333333298E-2</v>
      </c>
      <c r="BE176" s="52">
        <v>1.5384615384615399E-2</v>
      </c>
      <c r="BF176" s="7">
        <v>3.2786885245901599E-2</v>
      </c>
      <c r="BG176" s="52">
        <v>1.5625E-2</v>
      </c>
    </row>
    <row r="177" spans="1:59">
      <c r="A177" t="s">
        <v>13</v>
      </c>
      <c r="B177" s="53"/>
      <c r="C177" s="54"/>
      <c r="D177" s="93"/>
      <c r="E177" s="93"/>
      <c r="F177" s="9"/>
      <c r="G177" s="93"/>
      <c r="H177" s="93"/>
      <c r="I177" s="93"/>
      <c r="J177" s="9"/>
      <c r="K177" s="9"/>
      <c r="L177" s="118"/>
      <c r="M177" s="9"/>
      <c r="N177" s="118"/>
      <c r="O177" s="93"/>
      <c r="P177" s="55"/>
      <c r="Q177" s="9"/>
      <c r="R177" s="9"/>
      <c r="S177" s="55"/>
      <c r="T177" s="9"/>
      <c r="U177" s="9"/>
      <c r="V177" s="55"/>
      <c r="W177" s="9"/>
      <c r="X177" s="93"/>
      <c r="Y177" s="93"/>
      <c r="Z177" s="118"/>
      <c r="AA177" s="9"/>
      <c r="AB177" s="118"/>
      <c r="AC177" s="54"/>
      <c r="AD177" s="93"/>
      <c r="AE177" s="9"/>
      <c r="AF177" s="55"/>
      <c r="AG177" s="93"/>
      <c r="AI177" s="56"/>
      <c r="AL177" s="123"/>
      <c r="AO177" s="123"/>
      <c r="AQ177" s="56"/>
      <c r="AT177" s="56"/>
      <c r="AY177" s="56"/>
      <c r="BA177" s="56"/>
      <c r="BC177" s="56"/>
      <c r="BE177" s="56"/>
      <c r="BG177" s="56"/>
    </row>
    <row r="178" spans="1:59">
      <c r="A178" t="s">
        <v>10</v>
      </c>
      <c r="B178" s="36" t="s">
        <v>134</v>
      </c>
      <c r="C178" s="39">
        <v>3</v>
      </c>
      <c r="D178" s="89">
        <v>1</v>
      </c>
      <c r="E178" s="90">
        <v>0</v>
      </c>
      <c r="F178" s="41">
        <v>1</v>
      </c>
      <c r="G178" s="90">
        <v>0</v>
      </c>
      <c r="H178" s="90">
        <v>0</v>
      </c>
      <c r="I178" s="90">
        <v>0</v>
      </c>
      <c r="J178" s="41">
        <v>0</v>
      </c>
      <c r="K178" s="41">
        <v>1</v>
      </c>
      <c r="L178" s="113">
        <v>1</v>
      </c>
      <c r="M178" s="40">
        <v>2</v>
      </c>
      <c r="N178" s="113">
        <v>1</v>
      </c>
      <c r="O178" s="89">
        <v>0</v>
      </c>
      <c r="P178" s="42">
        <v>3</v>
      </c>
      <c r="Q178" s="40">
        <v>0</v>
      </c>
      <c r="R178" s="41">
        <v>1</v>
      </c>
      <c r="S178" s="42">
        <v>2</v>
      </c>
      <c r="T178" s="40">
        <v>0</v>
      </c>
      <c r="U178" s="41">
        <v>3</v>
      </c>
      <c r="V178" s="42">
        <v>0</v>
      </c>
      <c r="W178" s="40">
        <v>0</v>
      </c>
      <c r="X178" s="90">
        <v>0</v>
      </c>
      <c r="Y178" s="90">
        <v>1</v>
      </c>
      <c r="Z178" s="113">
        <v>2</v>
      </c>
      <c r="AA178" s="40">
        <v>1</v>
      </c>
      <c r="AB178" s="113">
        <v>1</v>
      </c>
      <c r="AC178" s="39">
        <v>3</v>
      </c>
      <c r="AD178" s="89">
        <v>0</v>
      </c>
      <c r="AE178" s="41">
        <v>2</v>
      </c>
      <c r="AF178" s="42">
        <v>1</v>
      </c>
      <c r="AG178" s="89">
        <v>2</v>
      </c>
      <c r="AH178" s="90">
        <v>0</v>
      </c>
      <c r="AI178" s="42">
        <v>1</v>
      </c>
      <c r="AJ178" s="40">
        <v>3</v>
      </c>
      <c r="AK178" s="90">
        <v>0</v>
      </c>
      <c r="AL178" s="113">
        <v>0</v>
      </c>
      <c r="AM178" s="40">
        <v>2</v>
      </c>
      <c r="AN178" s="90">
        <v>0</v>
      </c>
      <c r="AO178" s="113">
        <v>1</v>
      </c>
      <c r="AP178" s="89">
        <v>1</v>
      </c>
      <c r="AQ178" s="42">
        <v>2</v>
      </c>
      <c r="AR178" s="40">
        <v>0</v>
      </c>
      <c r="AS178" s="90">
        <v>1</v>
      </c>
      <c r="AT178" s="42">
        <v>2</v>
      </c>
      <c r="AU178" s="40">
        <v>3</v>
      </c>
      <c r="AV178" s="41">
        <v>2</v>
      </c>
      <c r="AW178" s="41">
        <v>2</v>
      </c>
      <c r="AX178" s="41">
        <v>3</v>
      </c>
      <c r="AY178" s="42">
        <v>0</v>
      </c>
      <c r="AZ178" s="40">
        <v>1</v>
      </c>
      <c r="BA178" s="42">
        <v>2</v>
      </c>
      <c r="BB178" s="40">
        <v>1</v>
      </c>
      <c r="BC178" s="42">
        <v>1</v>
      </c>
      <c r="BD178" s="40">
        <v>1</v>
      </c>
      <c r="BE178" s="42">
        <v>2</v>
      </c>
      <c r="BF178" s="40">
        <v>2</v>
      </c>
      <c r="BG178" s="42">
        <v>1</v>
      </c>
    </row>
    <row r="179" spans="1:59">
      <c r="A179" t="s">
        <v>12</v>
      </c>
      <c r="B179" s="36"/>
      <c r="C179" s="51">
        <v>2.4E-2</v>
      </c>
      <c r="D179" s="88">
        <v>3.8461538461538498E-2</v>
      </c>
      <c r="E179" s="88">
        <v>0</v>
      </c>
      <c r="F179" s="7">
        <v>3.2258064516128997E-2</v>
      </c>
      <c r="G179" s="88">
        <v>0</v>
      </c>
      <c r="H179" s="88">
        <v>0</v>
      </c>
      <c r="I179" s="88">
        <v>0</v>
      </c>
      <c r="J179" s="7">
        <v>0</v>
      </c>
      <c r="K179" s="7">
        <v>3.2258064516128997E-2</v>
      </c>
      <c r="L179" s="117">
        <v>6.25E-2</v>
      </c>
      <c r="M179" s="7">
        <v>1.8181818181818198E-2</v>
      </c>
      <c r="N179" s="117">
        <v>6.6666666666666693E-2</v>
      </c>
      <c r="O179" s="88">
        <v>0</v>
      </c>
      <c r="P179" s="52">
        <v>3.1578947368421102E-2</v>
      </c>
      <c r="Q179" s="7">
        <v>0</v>
      </c>
      <c r="R179" s="7">
        <v>2.9411764705882401E-2</v>
      </c>
      <c r="S179" s="52">
        <v>6.25E-2</v>
      </c>
      <c r="T179" s="7">
        <v>0</v>
      </c>
      <c r="U179" s="7">
        <v>0.1</v>
      </c>
      <c r="V179" s="52">
        <v>0</v>
      </c>
      <c r="W179" s="7">
        <v>0</v>
      </c>
      <c r="X179" s="88">
        <v>0</v>
      </c>
      <c r="Y179" s="88">
        <v>3.8461538461538498E-2</v>
      </c>
      <c r="Z179" s="117">
        <v>7.4074074074074098E-2</v>
      </c>
      <c r="AA179" s="7">
        <v>1.01010101010101E-2</v>
      </c>
      <c r="AB179" s="117">
        <v>4.7619047619047603E-2</v>
      </c>
      <c r="AC179" s="51">
        <v>2.7522935779816501E-2</v>
      </c>
      <c r="AD179" s="88">
        <v>0</v>
      </c>
      <c r="AE179" s="7">
        <v>4.6511627906976702E-2</v>
      </c>
      <c r="AF179" s="52">
        <v>2.2222222222222199E-2</v>
      </c>
      <c r="AG179" s="88">
        <v>0.08</v>
      </c>
      <c r="AH179" s="88">
        <v>0</v>
      </c>
      <c r="AI179" s="52">
        <v>1.7543859649122799E-2</v>
      </c>
      <c r="AJ179" s="7">
        <v>0.03</v>
      </c>
      <c r="AK179" s="88">
        <v>0</v>
      </c>
      <c r="AL179" s="117">
        <v>0</v>
      </c>
      <c r="AM179" s="7">
        <v>3.6363636363636397E-2</v>
      </c>
      <c r="AN179" s="88">
        <v>0</v>
      </c>
      <c r="AO179" s="117">
        <v>3.7037037037037E-2</v>
      </c>
      <c r="AP179" s="88">
        <v>0.04</v>
      </c>
      <c r="AQ179" s="52">
        <v>2.7027027027027001E-2</v>
      </c>
      <c r="AR179" s="7">
        <v>0</v>
      </c>
      <c r="AS179" s="88">
        <v>4.5454545454545497E-2</v>
      </c>
      <c r="AT179" s="52">
        <v>3.3898305084745797E-2</v>
      </c>
      <c r="AU179" s="7">
        <v>3.5714285714285698E-2</v>
      </c>
      <c r="AV179" s="7">
        <v>0.05</v>
      </c>
      <c r="AW179" s="7">
        <v>3.03030303030303E-2</v>
      </c>
      <c r="AX179" s="7">
        <v>3.1578947368421102E-2</v>
      </c>
      <c r="AY179" s="52">
        <v>0</v>
      </c>
      <c r="AZ179" s="7">
        <v>2.5000000000000001E-2</v>
      </c>
      <c r="BA179" s="52">
        <v>2.3529411764705899E-2</v>
      </c>
      <c r="BB179" s="7">
        <v>1.5625E-2</v>
      </c>
      <c r="BC179" s="52">
        <v>1.88679245283019E-2</v>
      </c>
      <c r="BD179" s="7">
        <v>1.6666666666666701E-2</v>
      </c>
      <c r="BE179" s="52">
        <v>3.0769230769230799E-2</v>
      </c>
      <c r="BF179" s="7">
        <v>3.2786885245901599E-2</v>
      </c>
      <c r="BG179" s="52">
        <v>1.5625E-2</v>
      </c>
    </row>
    <row r="180" spans="1:59">
      <c r="A180" t="s">
        <v>13</v>
      </c>
      <c r="B180" s="53"/>
      <c r="C180" s="54"/>
      <c r="D180" s="93"/>
      <c r="E180" s="93"/>
      <c r="F180" s="9"/>
      <c r="G180" s="93"/>
      <c r="H180" s="93"/>
      <c r="I180" s="93"/>
      <c r="J180" s="9"/>
      <c r="K180" s="9"/>
      <c r="L180" s="118"/>
      <c r="M180" s="9"/>
      <c r="N180" s="118"/>
      <c r="O180" s="93"/>
      <c r="P180" s="55"/>
      <c r="Q180" s="9"/>
      <c r="R180" s="9"/>
      <c r="S180" s="55"/>
      <c r="T180" s="9"/>
      <c r="U180" s="9"/>
      <c r="V180" s="55"/>
      <c r="W180" s="9"/>
      <c r="X180" s="93"/>
      <c r="Y180" s="93"/>
      <c r="Z180" s="118"/>
      <c r="AA180" s="9"/>
      <c r="AB180" s="118"/>
      <c r="AC180" s="54"/>
      <c r="AD180" s="93"/>
      <c r="AE180" s="9"/>
      <c r="AF180" s="55"/>
      <c r="AG180" s="93"/>
      <c r="AI180" s="56"/>
      <c r="AL180" s="123"/>
      <c r="AO180" s="123"/>
      <c r="AQ180" s="56"/>
      <c r="AT180" s="56"/>
      <c r="AY180" s="56"/>
      <c r="BA180" s="56"/>
      <c r="BC180" s="56"/>
      <c r="BE180" s="56"/>
      <c r="BG180" s="56"/>
    </row>
    <row r="181" spans="1:59">
      <c r="A181" t="s">
        <v>10</v>
      </c>
      <c r="B181" s="36" t="s">
        <v>135</v>
      </c>
      <c r="C181" s="39">
        <v>3</v>
      </c>
      <c r="D181" s="89">
        <v>0</v>
      </c>
      <c r="E181" s="90">
        <v>0</v>
      </c>
      <c r="F181" s="41">
        <v>0</v>
      </c>
      <c r="G181" s="90">
        <v>0</v>
      </c>
      <c r="H181" s="90">
        <v>0</v>
      </c>
      <c r="I181" s="90">
        <v>2</v>
      </c>
      <c r="J181" s="41">
        <v>0</v>
      </c>
      <c r="K181" s="41">
        <v>1</v>
      </c>
      <c r="L181" s="113">
        <v>0</v>
      </c>
      <c r="M181" s="40">
        <v>1</v>
      </c>
      <c r="N181" s="113">
        <v>2</v>
      </c>
      <c r="O181" s="89">
        <v>2</v>
      </c>
      <c r="P181" s="42">
        <v>1</v>
      </c>
      <c r="Q181" s="40">
        <v>3</v>
      </c>
      <c r="R181" s="41">
        <v>0</v>
      </c>
      <c r="S181" s="42">
        <v>0</v>
      </c>
      <c r="T181" s="40">
        <v>0</v>
      </c>
      <c r="U181" s="41">
        <v>3</v>
      </c>
      <c r="V181" s="42">
        <v>0</v>
      </c>
      <c r="W181" s="40">
        <v>1</v>
      </c>
      <c r="X181" s="90">
        <v>1</v>
      </c>
      <c r="Y181" s="90">
        <v>1</v>
      </c>
      <c r="Z181" s="113">
        <v>0</v>
      </c>
      <c r="AA181" s="40">
        <v>3</v>
      </c>
      <c r="AB181" s="113">
        <v>0</v>
      </c>
      <c r="AC181" s="39">
        <v>3</v>
      </c>
      <c r="AD181" s="89">
        <v>0</v>
      </c>
      <c r="AE181" s="41">
        <v>2</v>
      </c>
      <c r="AF181" s="42">
        <v>1</v>
      </c>
      <c r="AG181" s="89">
        <v>0</v>
      </c>
      <c r="AH181" s="90">
        <v>0</v>
      </c>
      <c r="AI181" s="42">
        <v>3</v>
      </c>
      <c r="AJ181" s="40">
        <v>3</v>
      </c>
      <c r="AK181" s="90">
        <v>0</v>
      </c>
      <c r="AL181" s="113">
        <v>0</v>
      </c>
      <c r="AM181" s="40">
        <v>3</v>
      </c>
      <c r="AN181" s="90">
        <v>0</v>
      </c>
      <c r="AO181" s="113">
        <v>0</v>
      </c>
      <c r="AP181" s="89">
        <v>2</v>
      </c>
      <c r="AQ181" s="42">
        <v>1</v>
      </c>
      <c r="AR181" s="40">
        <v>1</v>
      </c>
      <c r="AS181" s="90">
        <v>1</v>
      </c>
      <c r="AT181" s="42">
        <v>1</v>
      </c>
      <c r="AU181" s="40">
        <v>2</v>
      </c>
      <c r="AV181" s="41">
        <v>0</v>
      </c>
      <c r="AW181" s="41">
        <v>2</v>
      </c>
      <c r="AX181" s="41">
        <v>3</v>
      </c>
      <c r="AY181" s="42">
        <v>0</v>
      </c>
      <c r="AZ181" s="40">
        <v>1</v>
      </c>
      <c r="BA181" s="42">
        <v>2</v>
      </c>
      <c r="BB181" s="40">
        <v>2</v>
      </c>
      <c r="BC181" s="42">
        <v>1</v>
      </c>
      <c r="BD181" s="40">
        <v>3</v>
      </c>
      <c r="BE181" s="42">
        <v>0</v>
      </c>
      <c r="BF181" s="40">
        <v>0</v>
      </c>
      <c r="BG181" s="42">
        <v>3</v>
      </c>
    </row>
    <row r="182" spans="1:59">
      <c r="A182" t="s">
        <v>12</v>
      </c>
      <c r="B182" s="36"/>
      <c r="C182" s="51">
        <v>2.4E-2</v>
      </c>
      <c r="D182" s="88">
        <v>0</v>
      </c>
      <c r="E182" s="88">
        <v>0</v>
      </c>
      <c r="F182" s="7">
        <v>0</v>
      </c>
      <c r="G182" s="88">
        <v>0</v>
      </c>
      <c r="H182" s="88">
        <v>0</v>
      </c>
      <c r="I182" s="88">
        <v>0.105263157894737</v>
      </c>
      <c r="J182" s="7">
        <v>0</v>
      </c>
      <c r="K182" s="7">
        <v>3.2258064516128997E-2</v>
      </c>
      <c r="L182" s="117">
        <v>0</v>
      </c>
      <c r="M182" s="7">
        <v>9.0909090909090905E-3</v>
      </c>
      <c r="N182" s="117">
        <v>0.133333333333333</v>
      </c>
      <c r="O182" s="88">
        <v>7.1428571428571397E-2</v>
      </c>
      <c r="P182" s="52">
        <v>1.05263157894737E-2</v>
      </c>
      <c r="Q182" s="7">
        <v>6.3829787234042604E-2</v>
      </c>
      <c r="R182" s="7">
        <v>0</v>
      </c>
      <c r="S182" s="52">
        <v>0</v>
      </c>
      <c r="T182" s="7">
        <v>0</v>
      </c>
      <c r="U182" s="7">
        <v>0.1</v>
      </c>
      <c r="V182" s="52">
        <v>0</v>
      </c>
      <c r="W182" s="7">
        <v>2.1739130434782601E-2</v>
      </c>
      <c r="X182" s="88">
        <v>3.8461538461538498E-2</v>
      </c>
      <c r="Y182" s="88">
        <v>3.8461538461538498E-2</v>
      </c>
      <c r="Z182" s="117">
        <v>0</v>
      </c>
      <c r="AA182" s="7">
        <v>3.03030303030303E-2</v>
      </c>
      <c r="AB182" s="117">
        <v>0</v>
      </c>
      <c r="AC182" s="51">
        <v>2.7522935779816501E-2</v>
      </c>
      <c r="AD182" s="88">
        <v>0</v>
      </c>
      <c r="AE182" s="7">
        <v>4.6511627906976702E-2</v>
      </c>
      <c r="AF182" s="52">
        <v>2.2222222222222199E-2</v>
      </c>
      <c r="AG182" s="88">
        <v>0</v>
      </c>
      <c r="AH182" s="88">
        <v>0</v>
      </c>
      <c r="AI182" s="52">
        <v>5.2631578947368397E-2</v>
      </c>
      <c r="AJ182" s="7">
        <v>0.03</v>
      </c>
      <c r="AK182" s="88">
        <v>0</v>
      </c>
      <c r="AL182" s="117">
        <v>0</v>
      </c>
      <c r="AM182" s="7">
        <v>5.4545454545454501E-2</v>
      </c>
      <c r="AN182" s="88">
        <v>0</v>
      </c>
      <c r="AO182" s="117">
        <v>0</v>
      </c>
      <c r="AP182" s="88">
        <v>0.08</v>
      </c>
      <c r="AQ182" s="52">
        <v>1.35135135135135E-2</v>
      </c>
      <c r="AR182" s="7">
        <v>2.27272727272727E-2</v>
      </c>
      <c r="AS182" s="88">
        <v>4.5454545454545497E-2</v>
      </c>
      <c r="AT182" s="52">
        <v>1.6949152542372899E-2</v>
      </c>
      <c r="AU182" s="7">
        <v>2.3809523809523801E-2</v>
      </c>
      <c r="AV182" s="7">
        <v>0</v>
      </c>
      <c r="AW182" s="7">
        <v>3.03030303030303E-2</v>
      </c>
      <c r="AX182" s="7">
        <v>3.1578947368421102E-2</v>
      </c>
      <c r="AY182" s="52">
        <v>0</v>
      </c>
      <c r="AZ182" s="7">
        <v>2.5000000000000001E-2</v>
      </c>
      <c r="BA182" s="52">
        <v>2.3529411764705899E-2</v>
      </c>
      <c r="BB182" s="7">
        <v>3.125E-2</v>
      </c>
      <c r="BC182" s="52">
        <v>1.88679245283019E-2</v>
      </c>
      <c r="BD182" s="7">
        <v>0.05</v>
      </c>
      <c r="BE182" s="52">
        <v>0</v>
      </c>
      <c r="BF182" s="7">
        <v>0</v>
      </c>
      <c r="BG182" s="52">
        <v>4.6875E-2</v>
      </c>
    </row>
    <row r="183" spans="1:59">
      <c r="A183" t="s">
        <v>13</v>
      </c>
      <c r="B183" s="53"/>
      <c r="C183" s="54"/>
      <c r="D183" s="93"/>
      <c r="E183" s="93"/>
      <c r="F183" s="9"/>
      <c r="G183" s="93"/>
      <c r="H183" s="93"/>
      <c r="I183" s="93"/>
      <c r="J183" s="9"/>
      <c r="K183" s="9"/>
      <c r="L183" s="118"/>
      <c r="M183" s="9"/>
      <c r="N183" s="118"/>
      <c r="O183" s="93"/>
      <c r="P183" s="55"/>
      <c r="Q183" s="9"/>
      <c r="R183" s="9"/>
      <c r="S183" s="55"/>
      <c r="T183" s="9"/>
      <c r="U183" s="9"/>
      <c r="V183" s="55"/>
      <c r="W183" s="9"/>
      <c r="X183" s="93"/>
      <c r="Y183" s="93"/>
      <c r="Z183" s="118"/>
      <c r="AA183" s="9"/>
      <c r="AB183" s="118"/>
      <c r="AC183" s="54"/>
      <c r="AD183" s="93"/>
      <c r="AE183" s="9"/>
      <c r="AF183" s="55"/>
      <c r="AG183" s="93"/>
      <c r="AH183" s="93"/>
      <c r="AI183" s="55"/>
      <c r="AJ183" s="9"/>
      <c r="AK183" s="93"/>
      <c r="AL183" s="118"/>
      <c r="AM183" s="9"/>
      <c r="AN183" s="93"/>
      <c r="AO183" s="118"/>
      <c r="AP183" s="93"/>
      <c r="AQ183" s="56"/>
      <c r="AT183" s="56"/>
      <c r="AY183" s="56"/>
      <c r="BA183" s="56"/>
      <c r="BC183" s="56"/>
      <c r="BE183" s="56"/>
      <c r="BG183" s="56"/>
    </row>
    <row r="184" spans="1:59">
      <c r="A184" t="s">
        <v>10</v>
      </c>
      <c r="B184" s="36" t="s">
        <v>136</v>
      </c>
      <c r="C184" s="39">
        <v>3</v>
      </c>
      <c r="D184" s="89">
        <v>0</v>
      </c>
      <c r="E184" s="90">
        <v>1</v>
      </c>
      <c r="F184" s="41">
        <v>1</v>
      </c>
      <c r="G184" s="90">
        <v>1</v>
      </c>
      <c r="H184" s="90">
        <v>1</v>
      </c>
      <c r="I184" s="90">
        <v>1</v>
      </c>
      <c r="J184" s="41">
        <v>0</v>
      </c>
      <c r="K184" s="41">
        <v>0</v>
      </c>
      <c r="L184" s="113">
        <v>0</v>
      </c>
      <c r="M184" s="40">
        <v>2</v>
      </c>
      <c r="N184" s="113">
        <v>1</v>
      </c>
      <c r="O184" s="89">
        <v>2</v>
      </c>
      <c r="P184" s="42">
        <v>1</v>
      </c>
      <c r="Q184" s="40">
        <v>1</v>
      </c>
      <c r="R184" s="41">
        <v>1</v>
      </c>
      <c r="S184" s="42">
        <v>0</v>
      </c>
      <c r="T184" s="40">
        <v>0</v>
      </c>
      <c r="U184" s="41">
        <v>3</v>
      </c>
      <c r="V184" s="42">
        <v>0</v>
      </c>
      <c r="W184" s="40">
        <v>0</v>
      </c>
      <c r="X184" s="90">
        <v>1</v>
      </c>
      <c r="Y184" s="90">
        <v>1</v>
      </c>
      <c r="Z184" s="113">
        <v>1</v>
      </c>
      <c r="AA184" s="40">
        <v>2</v>
      </c>
      <c r="AB184" s="113">
        <v>1</v>
      </c>
      <c r="AC184" s="39">
        <v>3</v>
      </c>
      <c r="AD184" s="89">
        <v>1</v>
      </c>
      <c r="AE184" s="41">
        <v>1</v>
      </c>
      <c r="AF184" s="42">
        <v>1</v>
      </c>
      <c r="AG184" s="89">
        <v>1</v>
      </c>
      <c r="AH184" s="90">
        <v>1</v>
      </c>
      <c r="AI184" s="42">
        <v>1</v>
      </c>
      <c r="AJ184" s="40">
        <v>3</v>
      </c>
      <c r="AK184" s="90">
        <v>0</v>
      </c>
      <c r="AL184" s="113">
        <v>0</v>
      </c>
      <c r="AM184" s="40">
        <v>2</v>
      </c>
      <c r="AN184" s="90">
        <v>1</v>
      </c>
      <c r="AO184" s="113">
        <v>0</v>
      </c>
      <c r="AP184" s="89">
        <v>1</v>
      </c>
      <c r="AQ184" s="42">
        <v>2</v>
      </c>
      <c r="AR184" s="40">
        <v>1</v>
      </c>
      <c r="AS184" s="90">
        <v>1</v>
      </c>
      <c r="AT184" s="42">
        <v>1</v>
      </c>
      <c r="AU184" s="40">
        <v>1</v>
      </c>
      <c r="AV184" s="41">
        <v>0</v>
      </c>
      <c r="AW184" s="41">
        <v>2</v>
      </c>
      <c r="AX184" s="41">
        <v>2</v>
      </c>
      <c r="AY184" s="42">
        <v>1</v>
      </c>
      <c r="AZ184" s="40">
        <v>1</v>
      </c>
      <c r="BA184" s="42">
        <v>2</v>
      </c>
      <c r="BB184" s="40">
        <v>3</v>
      </c>
      <c r="BC184" s="42">
        <v>0</v>
      </c>
      <c r="BD184" s="40">
        <v>2</v>
      </c>
      <c r="BE184" s="42">
        <v>1</v>
      </c>
      <c r="BF184" s="40">
        <v>1</v>
      </c>
      <c r="BG184" s="42">
        <v>2</v>
      </c>
    </row>
    <row r="185" spans="1:59">
      <c r="A185" t="s">
        <v>12</v>
      </c>
      <c r="B185" s="36"/>
      <c r="C185" s="51">
        <v>2.4E-2</v>
      </c>
      <c r="D185" s="88">
        <v>0</v>
      </c>
      <c r="E185" s="88">
        <v>6.25E-2</v>
      </c>
      <c r="F185" s="7">
        <v>3.2258064516128997E-2</v>
      </c>
      <c r="G185" s="88">
        <v>4.5454545454545497E-2</v>
      </c>
      <c r="H185" s="88">
        <v>8.3333333333333301E-2</v>
      </c>
      <c r="I185" s="88">
        <v>5.2631578947368397E-2</v>
      </c>
      <c r="J185" s="7">
        <v>0</v>
      </c>
      <c r="K185" s="7">
        <v>0</v>
      </c>
      <c r="L185" s="117">
        <v>0</v>
      </c>
      <c r="M185" s="7">
        <v>1.8181818181818198E-2</v>
      </c>
      <c r="N185" s="117">
        <v>6.6666666666666693E-2</v>
      </c>
      <c r="O185" s="88">
        <v>7.1428571428571397E-2</v>
      </c>
      <c r="P185" s="52">
        <v>1.05263157894737E-2</v>
      </c>
      <c r="Q185" s="7">
        <v>2.1276595744680899E-2</v>
      </c>
      <c r="R185" s="7">
        <v>2.9411764705882401E-2</v>
      </c>
      <c r="S185" s="52">
        <v>0</v>
      </c>
      <c r="T185" s="7">
        <v>0</v>
      </c>
      <c r="U185" s="7">
        <v>0.1</v>
      </c>
      <c r="V185" s="52">
        <v>0</v>
      </c>
      <c r="W185" s="7">
        <v>0</v>
      </c>
      <c r="X185" s="88">
        <v>3.8461538461538498E-2</v>
      </c>
      <c r="Y185" s="88">
        <v>3.8461538461538498E-2</v>
      </c>
      <c r="Z185" s="117">
        <v>3.7037037037037E-2</v>
      </c>
      <c r="AA185" s="7">
        <v>2.02020202020202E-2</v>
      </c>
      <c r="AB185" s="117">
        <v>4.7619047619047603E-2</v>
      </c>
      <c r="AC185" s="51">
        <v>2.7522935779816501E-2</v>
      </c>
      <c r="AD185" s="88">
        <v>4.7619047619047603E-2</v>
      </c>
      <c r="AE185" s="7">
        <v>2.32558139534884E-2</v>
      </c>
      <c r="AF185" s="52">
        <v>2.2222222222222199E-2</v>
      </c>
      <c r="AG185" s="88">
        <v>0.04</v>
      </c>
      <c r="AH185" s="88">
        <v>3.7037037037037E-2</v>
      </c>
      <c r="AI185" s="52">
        <v>1.7543859649122799E-2</v>
      </c>
      <c r="AJ185" s="7">
        <v>0.03</v>
      </c>
      <c r="AK185" s="88">
        <v>0</v>
      </c>
      <c r="AL185" s="117">
        <v>0</v>
      </c>
      <c r="AM185" s="7">
        <v>3.6363636363636397E-2</v>
      </c>
      <c r="AN185" s="88">
        <v>3.7037037037037E-2</v>
      </c>
      <c r="AO185" s="117">
        <v>0</v>
      </c>
      <c r="AP185" s="88">
        <v>0.04</v>
      </c>
      <c r="AQ185" s="52">
        <v>2.7027027027027001E-2</v>
      </c>
      <c r="AR185" s="7">
        <v>2.27272727272727E-2</v>
      </c>
      <c r="AS185" s="88">
        <v>4.5454545454545497E-2</v>
      </c>
      <c r="AT185" s="52">
        <v>1.6949152542372899E-2</v>
      </c>
      <c r="AU185" s="7">
        <v>1.1904761904761901E-2</v>
      </c>
      <c r="AV185" s="7">
        <v>0</v>
      </c>
      <c r="AW185" s="7">
        <v>3.03030303030303E-2</v>
      </c>
      <c r="AX185" s="7">
        <v>2.1052631578947399E-2</v>
      </c>
      <c r="AY185" s="52">
        <v>3.3333333333333298E-2</v>
      </c>
      <c r="AZ185" s="7">
        <v>2.5000000000000001E-2</v>
      </c>
      <c r="BA185" s="52">
        <v>2.3529411764705899E-2</v>
      </c>
      <c r="BB185" s="7">
        <v>4.6875E-2</v>
      </c>
      <c r="BC185" s="52">
        <v>0</v>
      </c>
      <c r="BD185" s="7">
        <v>3.3333333333333298E-2</v>
      </c>
      <c r="BE185" s="52">
        <v>1.5384615384615399E-2</v>
      </c>
      <c r="BF185" s="7">
        <v>1.63934426229508E-2</v>
      </c>
      <c r="BG185" s="52">
        <v>3.125E-2</v>
      </c>
    </row>
    <row r="186" spans="1:59">
      <c r="A186" t="s">
        <v>13</v>
      </c>
      <c r="B186" s="53"/>
      <c r="C186" s="54"/>
      <c r="D186" s="93"/>
      <c r="E186" s="93"/>
      <c r="F186" s="9"/>
      <c r="G186" s="93"/>
      <c r="H186" s="93"/>
      <c r="I186" s="93"/>
      <c r="J186" s="9"/>
      <c r="K186" s="9"/>
      <c r="L186" s="118"/>
      <c r="M186" s="9"/>
      <c r="N186" s="118"/>
      <c r="O186" s="93"/>
      <c r="P186" s="55"/>
      <c r="Q186" s="9"/>
      <c r="R186" s="9"/>
      <c r="S186" s="55"/>
      <c r="T186" s="9"/>
      <c r="U186" s="9"/>
      <c r="V186" s="56"/>
      <c r="Z186" s="123"/>
      <c r="AB186" s="123"/>
      <c r="AC186" s="57"/>
      <c r="AF186" s="56"/>
      <c r="AI186" s="56"/>
      <c r="AL186" s="123"/>
      <c r="AO186" s="123"/>
      <c r="AQ186" s="56"/>
      <c r="AT186" s="56"/>
      <c r="AY186" s="56"/>
      <c r="BA186" s="56"/>
      <c r="BC186" s="56"/>
      <c r="BE186" s="56"/>
      <c r="BG186" s="56"/>
    </row>
    <row r="187" spans="1:59">
      <c r="A187" t="s">
        <v>10</v>
      </c>
      <c r="B187" s="36" t="s">
        <v>137</v>
      </c>
      <c r="C187" s="39">
        <v>2</v>
      </c>
      <c r="D187" s="89">
        <v>0</v>
      </c>
      <c r="E187" s="90">
        <v>0</v>
      </c>
      <c r="F187" s="41">
        <v>0</v>
      </c>
      <c r="G187" s="90">
        <v>0</v>
      </c>
      <c r="H187" s="90">
        <v>0</v>
      </c>
      <c r="I187" s="90">
        <v>1</v>
      </c>
      <c r="J187" s="41">
        <v>0</v>
      </c>
      <c r="K187" s="41">
        <v>1</v>
      </c>
      <c r="L187" s="113">
        <v>0</v>
      </c>
      <c r="M187" s="40">
        <v>1</v>
      </c>
      <c r="N187" s="113">
        <v>1</v>
      </c>
      <c r="O187" s="89">
        <v>1</v>
      </c>
      <c r="P187" s="42">
        <v>1</v>
      </c>
      <c r="Q187" s="40">
        <v>1</v>
      </c>
      <c r="R187" s="41">
        <v>0</v>
      </c>
      <c r="S187" s="42">
        <v>1</v>
      </c>
      <c r="T187" s="40">
        <v>0</v>
      </c>
      <c r="U187" s="41">
        <v>2</v>
      </c>
      <c r="V187" s="42">
        <v>0</v>
      </c>
      <c r="W187" s="40">
        <v>1</v>
      </c>
      <c r="X187" s="90">
        <v>0</v>
      </c>
      <c r="Y187" s="90">
        <v>1</v>
      </c>
      <c r="Z187" s="113">
        <v>0</v>
      </c>
      <c r="AA187" s="40">
        <v>1</v>
      </c>
      <c r="AB187" s="113">
        <v>1</v>
      </c>
      <c r="AC187" s="39">
        <v>2</v>
      </c>
      <c r="AD187" s="89">
        <v>0</v>
      </c>
      <c r="AE187" s="41">
        <v>1</v>
      </c>
      <c r="AF187" s="42">
        <v>1</v>
      </c>
      <c r="AG187" s="89">
        <v>0</v>
      </c>
      <c r="AH187" s="90">
        <v>1</v>
      </c>
      <c r="AI187" s="42">
        <v>1</v>
      </c>
      <c r="AJ187" s="40">
        <v>2</v>
      </c>
      <c r="AK187" s="90">
        <v>0</v>
      </c>
      <c r="AL187" s="113">
        <v>0</v>
      </c>
      <c r="AM187" s="40">
        <v>1</v>
      </c>
      <c r="AN187" s="90">
        <v>0</v>
      </c>
      <c r="AO187" s="113">
        <v>1</v>
      </c>
      <c r="AP187" s="89">
        <v>0</v>
      </c>
      <c r="AQ187" s="42">
        <v>2</v>
      </c>
      <c r="AR187" s="40">
        <v>1</v>
      </c>
      <c r="AS187" s="90">
        <v>0</v>
      </c>
      <c r="AT187" s="42">
        <v>1</v>
      </c>
      <c r="AU187" s="40">
        <v>0</v>
      </c>
      <c r="AV187" s="41">
        <v>0</v>
      </c>
      <c r="AW187" s="41">
        <v>0</v>
      </c>
      <c r="AX187" s="41">
        <v>0</v>
      </c>
      <c r="AY187" s="42">
        <v>2</v>
      </c>
      <c r="AZ187" s="40">
        <v>0</v>
      </c>
      <c r="BA187" s="42">
        <v>2</v>
      </c>
      <c r="BB187" s="40">
        <v>1</v>
      </c>
      <c r="BC187" s="42">
        <v>1</v>
      </c>
      <c r="BD187" s="40">
        <v>1</v>
      </c>
      <c r="BE187" s="42">
        <v>1</v>
      </c>
      <c r="BF187" s="40">
        <v>1</v>
      </c>
      <c r="BG187" s="42">
        <v>1</v>
      </c>
    </row>
    <row r="188" spans="1:59">
      <c r="A188" t="s">
        <v>12</v>
      </c>
      <c r="B188" s="36"/>
      <c r="C188" s="51">
        <v>1.6E-2</v>
      </c>
      <c r="D188" s="88">
        <v>0</v>
      </c>
      <c r="E188" s="88">
        <v>0</v>
      </c>
      <c r="F188" s="7">
        <v>0</v>
      </c>
      <c r="G188" s="88">
        <v>0</v>
      </c>
      <c r="H188" s="88">
        <v>0</v>
      </c>
      <c r="I188" s="88">
        <v>5.2631578947368397E-2</v>
      </c>
      <c r="J188" s="7">
        <v>0</v>
      </c>
      <c r="K188" s="7">
        <v>3.2258064516128997E-2</v>
      </c>
      <c r="L188" s="117">
        <v>0</v>
      </c>
      <c r="M188" s="7">
        <v>9.0909090909090905E-3</v>
      </c>
      <c r="N188" s="117">
        <v>6.6666666666666693E-2</v>
      </c>
      <c r="O188" s="88">
        <v>3.5714285714285698E-2</v>
      </c>
      <c r="P188" s="52">
        <v>1.05263157894737E-2</v>
      </c>
      <c r="Q188" s="7">
        <v>2.1276595744680899E-2</v>
      </c>
      <c r="R188" s="7">
        <v>0</v>
      </c>
      <c r="S188" s="52">
        <v>3.125E-2</v>
      </c>
      <c r="T188" s="7">
        <v>0</v>
      </c>
      <c r="U188" s="7">
        <v>6.6666666666666693E-2</v>
      </c>
      <c r="V188" s="52">
        <v>0</v>
      </c>
      <c r="W188" s="7">
        <v>2.1739130434782601E-2</v>
      </c>
      <c r="X188" s="88">
        <v>0</v>
      </c>
      <c r="Y188" s="88">
        <v>3.8461538461538498E-2</v>
      </c>
      <c r="Z188" s="117">
        <v>0</v>
      </c>
      <c r="AA188" s="7">
        <v>1.01010101010101E-2</v>
      </c>
      <c r="AB188" s="117">
        <v>4.7619047619047603E-2</v>
      </c>
      <c r="AC188" s="51">
        <v>1.8348623853211E-2</v>
      </c>
      <c r="AD188" s="88">
        <v>0</v>
      </c>
      <c r="AE188" s="7">
        <v>2.32558139534884E-2</v>
      </c>
      <c r="AF188" s="52">
        <v>2.2222222222222199E-2</v>
      </c>
      <c r="AG188" s="88">
        <v>0</v>
      </c>
      <c r="AH188" s="88">
        <v>3.7037037037037E-2</v>
      </c>
      <c r="AI188" s="52">
        <v>1.7543859649122799E-2</v>
      </c>
      <c r="AJ188" s="7">
        <v>0.02</v>
      </c>
      <c r="AK188" s="88">
        <v>0</v>
      </c>
      <c r="AL188" s="117">
        <v>0</v>
      </c>
      <c r="AM188" s="7">
        <v>1.8181818181818198E-2</v>
      </c>
      <c r="AN188" s="88">
        <v>0</v>
      </c>
      <c r="AO188" s="117">
        <v>3.7037037037037E-2</v>
      </c>
      <c r="AP188" s="88">
        <v>0</v>
      </c>
      <c r="AQ188" s="52">
        <v>2.7027027027027001E-2</v>
      </c>
      <c r="AR188" s="7">
        <v>2.27272727272727E-2</v>
      </c>
      <c r="AS188" s="88">
        <v>0</v>
      </c>
      <c r="AT188" s="52">
        <v>1.6949152542372899E-2</v>
      </c>
      <c r="AU188" s="7">
        <v>0</v>
      </c>
      <c r="AV188" s="7">
        <v>0</v>
      </c>
      <c r="AW188" s="7">
        <v>0</v>
      </c>
      <c r="AX188" s="7">
        <v>0</v>
      </c>
      <c r="AY188" s="52">
        <v>6.6666666666666693E-2</v>
      </c>
      <c r="AZ188" s="7">
        <v>0</v>
      </c>
      <c r="BA188" s="52">
        <v>2.3529411764705899E-2</v>
      </c>
      <c r="BB188" s="7">
        <v>1.5625E-2</v>
      </c>
      <c r="BC188" s="52">
        <v>1.88679245283019E-2</v>
      </c>
      <c r="BD188" s="7">
        <v>1.6666666666666701E-2</v>
      </c>
      <c r="BE188" s="52">
        <v>1.5384615384615399E-2</v>
      </c>
      <c r="BF188" s="7">
        <v>1.63934426229508E-2</v>
      </c>
      <c r="BG188" s="52">
        <v>1.5625E-2</v>
      </c>
    </row>
    <row r="189" spans="1:59">
      <c r="A189" t="s">
        <v>13</v>
      </c>
      <c r="B189" s="53"/>
      <c r="C189" s="54"/>
      <c r="D189" s="93"/>
      <c r="E189" s="93"/>
      <c r="F189" s="9"/>
      <c r="G189" s="93"/>
      <c r="H189" s="93"/>
      <c r="I189" s="93"/>
      <c r="J189" s="9"/>
      <c r="K189" s="9"/>
      <c r="L189" s="118"/>
      <c r="M189" s="9"/>
      <c r="N189" s="118"/>
      <c r="O189" s="93"/>
      <c r="P189" s="55"/>
      <c r="Q189" s="9"/>
      <c r="R189" s="9"/>
      <c r="S189" s="55"/>
      <c r="T189" s="9"/>
      <c r="U189" s="9"/>
      <c r="V189" s="55"/>
      <c r="W189" s="9"/>
      <c r="X189" s="93"/>
      <c r="Y189" s="93"/>
      <c r="Z189" s="118"/>
      <c r="AA189" s="9"/>
      <c r="AB189" s="118"/>
      <c r="AC189" s="54"/>
      <c r="AD189" s="93"/>
      <c r="AE189" s="9"/>
      <c r="AF189" s="55"/>
      <c r="AG189" s="93"/>
      <c r="AH189" s="93"/>
      <c r="AI189" s="55"/>
      <c r="AJ189" s="9"/>
      <c r="AK189" s="93"/>
      <c r="AL189" s="118"/>
      <c r="AM189" s="9"/>
      <c r="AN189" s="93"/>
      <c r="AO189" s="118"/>
      <c r="AP189" s="93"/>
      <c r="AQ189" s="55"/>
      <c r="AR189" s="9"/>
      <c r="AS189" s="93"/>
      <c r="AT189" s="55"/>
      <c r="AU189" s="9"/>
      <c r="AV189" s="9"/>
      <c r="AW189" s="9"/>
      <c r="AX189" s="9"/>
      <c r="AY189" s="55"/>
      <c r="BA189" s="56"/>
      <c r="BC189" s="56"/>
      <c r="BE189" s="56"/>
      <c r="BG189" s="56"/>
    </row>
    <row r="190" spans="1:59">
      <c r="A190" t="s">
        <v>10</v>
      </c>
      <c r="B190" s="36" t="s">
        <v>138</v>
      </c>
      <c r="C190" s="39">
        <v>2</v>
      </c>
      <c r="D190" s="89">
        <v>0</v>
      </c>
      <c r="E190" s="90">
        <v>0</v>
      </c>
      <c r="F190" s="41">
        <v>1</v>
      </c>
      <c r="G190" s="90">
        <v>0</v>
      </c>
      <c r="H190" s="90">
        <v>0</v>
      </c>
      <c r="I190" s="90">
        <v>0</v>
      </c>
      <c r="J190" s="41">
        <v>0</v>
      </c>
      <c r="K190" s="41">
        <v>2</v>
      </c>
      <c r="L190" s="113">
        <v>1</v>
      </c>
      <c r="M190" s="40">
        <v>2</v>
      </c>
      <c r="N190" s="113">
        <v>0</v>
      </c>
      <c r="O190" s="89">
        <v>0</v>
      </c>
      <c r="P190" s="42">
        <v>2</v>
      </c>
      <c r="Q190" s="40">
        <v>2</v>
      </c>
      <c r="R190" s="41">
        <v>0</v>
      </c>
      <c r="S190" s="42">
        <v>0</v>
      </c>
      <c r="T190" s="40">
        <v>0</v>
      </c>
      <c r="U190" s="41">
        <v>0</v>
      </c>
      <c r="V190" s="42">
        <v>0</v>
      </c>
      <c r="W190" s="40">
        <v>0</v>
      </c>
      <c r="X190" s="90">
        <v>2</v>
      </c>
      <c r="Y190" s="90">
        <v>0</v>
      </c>
      <c r="Z190" s="113">
        <v>0</v>
      </c>
      <c r="AA190" s="40">
        <v>1</v>
      </c>
      <c r="AB190" s="113">
        <v>1</v>
      </c>
      <c r="AC190" s="39">
        <v>2</v>
      </c>
      <c r="AD190" s="89">
        <v>1</v>
      </c>
      <c r="AE190" s="41">
        <v>1</v>
      </c>
      <c r="AF190" s="42">
        <v>0</v>
      </c>
      <c r="AG190" s="89">
        <v>1</v>
      </c>
      <c r="AH190" s="90">
        <v>1</v>
      </c>
      <c r="AI190" s="42">
        <v>0</v>
      </c>
      <c r="AJ190" s="40">
        <v>2</v>
      </c>
      <c r="AK190" s="90">
        <v>0</v>
      </c>
      <c r="AL190" s="113">
        <v>0</v>
      </c>
      <c r="AM190" s="40">
        <v>1</v>
      </c>
      <c r="AN190" s="90">
        <v>1</v>
      </c>
      <c r="AO190" s="113">
        <v>0</v>
      </c>
      <c r="AP190" s="89">
        <v>0</v>
      </c>
      <c r="AQ190" s="42">
        <v>1</v>
      </c>
      <c r="AR190" s="40">
        <v>1</v>
      </c>
      <c r="AS190" s="90">
        <v>0</v>
      </c>
      <c r="AT190" s="42">
        <v>1</v>
      </c>
      <c r="AU190" s="40">
        <v>1</v>
      </c>
      <c r="AV190" s="41">
        <v>1</v>
      </c>
      <c r="AW190" s="41">
        <v>1</v>
      </c>
      <c r="AX190" s="41">
        <v>1</v>
      </c>
      <c r="AY190" s="42">
        <v>1</v>
      </c>
      <c r="AZ190" s="40">
        <v>1</v>
      </c>
      <c r="BA190" s="42">
        <v>1</v>
      </c>
      <c r="BB190" s="40">
        <v>2</v>
      </c>
      <c r="BC190" s="42">
        <v>0</v>
      </c>
      <c r="BD190" s="40">
        <v>1</v>
      </c>
      <c r="BE190" s="42">
        <v>1</v>
      </c>
      <c r="BF190" s="40">
        <v>1</v>
      </c>
      <c r="BG190" s="42">
        <v>1</v>
      </c>
    </row>
    <row r="191" spans="1:59">
      <c r="A191" t="s">
        <v>12</v>
      </c>
      <c r="B191" s="36"/>
      <c r="C191" s="37">
        <v>1.6E-2</v>
      </c>
      <c r="D191" s="88">
        <v>0</v>
      </c>
      <c r="E191" s="88">
        <v>0</v>
      </c>
      <c r="F191" s="7">
        <v>3.2258064516128997E-2</v>
      </c>
      <c r="G191" s="88">
        <v>0</v>
      </c>
      <c r="H191" s="88">
        <v>0</v>
      </c>
      <c r="I191" s="88">
        <v>0</v>
      </c>
      <c r="J191" s="7">
        <v>0</v>
      </c>
      <c r="K191" s="7">
        <v>6.4516129032258104E-2</v>
      </c>
      <c r="L191" s="112">
        <v>6.25E-2</v>
      </c>
      <c r="M191" s="7">
        <v>1.8181818181818198E-2</v>
      </c>
      <c r="N191" s="112">
        <v>0</v>
      </c>
      <c r="O191" s="88">
        <v>0</v>
      </c>
      <c r="P191" s="38">
        <v>2.1052631578947399E-2</v>
      </c>
      <c r="Q191" s="7">
        <v>4.2553191489361701E-2</v>
      </c>
      <c r="R191" s="7">
        <v>0</v>
      </c>
      <c r="S191" s="38">
        <v>0</v>
      </c>
      <c r="T191" s="7">
        <v>0</v>
      </c>
      <c r="U191" s="7">
        <v>0</v>
      </c>
      <c r="V191" s="38">
        <v>0</v>
      </c>
      <c r="W191" s="7">
        <v>0</v>
      </c>
      <c r="X191" s="88">
        <v>7.69230769230769E-2</v>
      </c>
      <c r="Y191" s="88">
        <v>0</v>
      </c>
      <c r="Z191" s="112">
        <v>0</v>
      </c>
      <c r="AA191" s="7">
        <v>1.01010101010101E-2</v>
      </c>
      <c r="AB191" s="112">
        <v>4.7619047619047603E-2</v>
      </c>
      <c r="AC191" s="37">
        <v>1.8348623853211E-2</v>
      </c>
      <c r="AD191" s="88">
        <v>4.7619047619047603E-2</v>
      </c>
      <c r="AE191" s="7">
        <v>2.32558139534884E-2</v>
      </c>
      <c r="AF191" s="38">
        <v>0</v>
      </c>
      <c r="AG191" s="88">
        <v>0.04</v>
      </c>
      <c r="AH191" s="88">
        <v>3.7037037037037E-2</v>
      </c>
      <c r="AI191" s="38">
        <v>0</v>
      </c>
      <c r="AJ191" s="7">
        <v>0.02</v>
      </c>
      <c r="AK191" s="88">
        <v>0</v>
      </c>
      <c r="AL191" s="112">
        <v>0</v>
      </c>
      <c r="AM191" s="7">
        <v>1.8181818181818198E-2</v>
      </c>
      <c r="AN191" s="88">
        <v>3.7037037037037E-2</v>
      </c>
      <c r="AO191" s="112">
        <v>0</v>
      </c>
      <c r="AP191" s="88">
        <v>0</v>
      </c>
      <c r="AQ191" s="38">
        <v>1.35135135135135E-2</v>
      </c>
      <c r="AR191" s="7">
        <v>2.27272727272727E-2</v>
      </c>
      <c r="AS191" s="88">
        <v>0</v>
      </c>
      <c r="AT191" s="38">
        <v>1.6949152542372899E-2</v>
      </c>
      <c r="AU191" s="7">
        <v>1.1904761904761901E-2</v>
      </c>
      <c r="AV191" s="7">
        <v>2.5000000000000001E-2</v>
      </c>
      <c r="AW191" s="7">
        <v>1.5151515151515201E-2</v>
      </c>
      <c r="AX191" s="7">
        <v>1.05263157894737E-2</v>
      </c>
      <c r="AY191" s="38">
        <v>3.3333333333333298E-2</v>
      </c>
      <c r="AZ191" s="7">
        <v>2.5000000000000001E-2</v>
      </c>
      <c r="BA191" s="38">
        <v>1.1764705882352899E-2</v>
      </c>
      <c r="BB191" s="7">
        <v>3.125E-2</v>
      </c>
      <c r="BC191" s="38">
        <v>0</v>
      </c>
      <c r="BD191" s="7">
        <v>1.6666666666666701E-2</v>
      </c>
      <c r="BE191" s="38">
        <v>1.5384615384615399E-2</v>
      </c>
      <c r="BF191" s="7">
        <v>1.63934426229508E-2</v>
      </c>
      <c r="BG191" s="38">
        <v>1.5625E-2</v>
      </c>
    </row>
    <row r="192" spans="1:59">
      <c r="A192" t="s">
        <v>10</v>
      </c>
      <c r="B192" s="36" t="s">
        <v>139</v>
      </c>
      <c r="C192" s="39">
        <v>1</v>
      </c>
      <c r="D192" s="89">
        <v>0</v>
      </c>
      <c r="E192" s="90">
        <v>0</v>
      </c>
      <c r="F192" s="41">
        <v>0</v>
      </c>
      <c r="G192" s="90">
        <v>0</v>
      </c>
      <c r="H192" s="90">
        <v>0</v>
      </c>
      <c r="I192" s="90">
        <v>0</v>
      </c>
      <c r="J192" s="41">
        <v>1</v>
      </c>
      <c r="K192" s="41">
        <v>0</v>
      </c>
      <c r="L192" s="113">
        <v>1</v>
      </c>
      <c r="M192" s="40">
        <v>1</v>
      </c>
      <c r="N192" s="113">
        <v>0</v>
      </c>
      <c r="O192" s="89">
        <v>0</v>
      </c>
      <c r="P192" s="42">
        <v>1</v>
      </c>
      <c r="Q192" s="40">
        <v>1</v>
      </c>
      <c r="R192" s="41">
        <v>0</v>
      </c>
      <c r="S192" s="42">
        <v>0</v>
      </c>
      <c r="T192" s="40">
        <v>0</v>
      </c>
      <c r="U192" s="41">
        <v>0</v>
      </c>
      <c r="V192" s="42">
        <v>0</v>
      </c>
      <c r="W192" s="40">
        <v>1</v>
      </c>
      <c r="X192" s="90">
        <v>0</v>
      </c>
      <c r="Y192" s="90">
        <v>0</v>
      </c>
      <c r="Z192" s="113">
        <v>0</v>
      </c>
      <c r="AA192" s="40">
        <v>0</v>
      </c>
      <c r="AB192" s="113">
        <v>1</v>
      </c>
      <c r="AC192" s="39">
        <v>0</v>
      </c>
      <c r="AD192" s="89">
        <v>0</v>
      </c>
      <c r="AE192" s="41">
        <v>0</v>
      </c>
      <c r="AF192" s="42">
        <v>0</v>
      </c>
      <c r="AG192" s="89">
        <v>0</v>
      </c>
      <c r="AH192" s="90">
        <v>0</v>
      </c>
      <c r="AI192" s="42">
        <v>0</v>
      </c>
      <c r="AJ192" s="40">
        <v>0</v>
      </c>
      <c r="AK192" s="90">
        <v>1</v>
      </c>
      <c r="AL192" s="113">
        <v>0</v>
      </c>
      <c r="AM192" s="40">
        <v>0</v>
      </c>
      <c r="AN192" s="90">
        <v>0</v>
      </c>
      <c r="AO192" s="113">
        <v>0</v>
      </c>
      <c r="AP192" s="89">
        <v>0</v>
      </c>
      <c r="AQ192" s="42">
        <v>0</v>
      </c>
      <c r="AR192" s="40">
        <v>0</v>
      </c>
      <c r="AS192" s="90">
        <v>0</v>
      </c>
      <c r="AT192" s="42">
        <v>1</v>
      </c>
      <c r="AU192" s="40">
        <v>0</v>
      </c>
      <c r="AV192" s="41">
        <v>0</v>
      </c>
      <c r="AW192" s="41">
        <v>0</v>
      </c>
      <c r="AX192" s="41">
        <v>0</v>
      </c>
      <c r="AY192" s="42">
        <v>1</v>
      </c>
      <c r="AZ192" s="40">
        <v>0</v>
      </c>
      <c r="BA192" s="42">
        <v>1</v>
      </c>
      <c r="BB192" s="40">
        <v>0</v>
      </c>
      <c r="BC192" s="42">
        <v>1</v>
      </c>
      <c r="BD192" s="40">
        <v>0</v>
      </c>
      <c r="BE192" s="42">
        <v>1</v>
      </c>
      <c r="BF192" s="40">
        <v>1</v>
      </c>
      <c r="BG192" s="42">
        <v>0</v>
      </c>
    </row>
    <row r="193" spans="1:59">
      <c r="A193" t="s">
        <v>12</v>
      </c>
      <c r="B193" s="36"/>
      <c r="C193" s="37">
        <v>8.0000000000000002E-3</v>
      </c>
      <c r="D193" s="88">
        <v>0</v>
      </c>
      <c r="E193" s="88">
        <v>0</v>
      </c>
      <c r="F193" s="7">
        <v>0</v>
      </c>
      <c r="G193" s="88">
        <v>0</v>
      </c>
      <c r="H193" s="88">
        <v>0</v>
      </c>
      <c r="I193" s="88">
        <v>0</v>
      </c>
      <c r="J193" s="7">
        <v>2.9411764705882401E-2</v>
      </c>
      <c r="K193" s="7">
        <v>0</v>
      </c>
      <c r="L193" s="112">
        <v>6.25E-2</v>
      </c>
      <c r="M193" s="7">
        <v>9.0909090909090905E-3</v>
      </c>
      <c r="N193" s="112">
        <v>0</v>
      </c>
      <c r="O193" s="88">
        <v>0</v>
      </c>
      <c r="P193" s="38">
        <v>1.05263157894737E-2</v>
      </c>
      <c r="Q193" s="7">
        <v>2.1276595744680899E-2</v>
      </c>
      <c r="R193" s="7">
        <v>0</v>
      </c>
      <c r="S193" s="38">
        <v>0</v>
      </c>
      <c r="T193" s="7">
        <v>0</v>
      </c>
      <c r="U193" s="7">
        <v>0</v>
      </c>
      <c r="V193" s="38">
        <v>0</v>
      </c>
      <c r="W193" s="7">
        <v>2.1739130434782601E-2</v>
      </c>
      <c r="X193" s="88">
        <v>0</v>
      </c>
      <c r="Y193" s="88">
        <v>0</v>
      </c>
      <c r="Z193" s="112">
        <v>0</v>
      </c>
      <c r="AA193" s="7">
        <v>0</v>
      </c>
      <c r="AB193" s="112">
        <v>4.7619047619047603E-2</v>
      </c>
      <c r="AC193" s="37">
        <v>0</v>
      </c>
      <c r="AD193" s="88">
        <v>0</v>
      </c>
      <c r="AE193" s="7">
        <v>0</v>
      </c>
      <c r="AF193" s="38">
        <v>0</v>
      </c>
      <c r="AG193" s="88">
        <v>0</v>
      </c>
      <c r="AH193" s="88">
        <v>0</v>
      </c>
      <c r="AI193" s="38">
        <v>0</v>
      </c>
      <c r="AJ193" s="7">
        <v>0</v>
      </c>
      <c r="AK193" s="88">
        <v>9.0909090909090898E-2</v>
      </c>
      <c r="AL193" s="112">
        <v>0</v>
      </c>
      <c r="AM193" s="7">
        <v>0</v>
      </c>
      <c r="AN193" s="88">
        <v>0</v>
      </c>
      <c r="AO193" s="112">
        <v>0</v>
      </c>
      <c r="AP193" s="88">
        <v>0</v>
      </c>
      <c r="AQ193" s="38">
        <v>0</v>
      </c>
      <c r="AR193" s="7">
        <v>0</v>
      </c>
      <c r="AS193" s="88">
        <v>0</v>
      </c>
      <c r="AT193" s="38">
        <v>1.6949152542372899E-2</v>
      </c>
      <c r="AU193" s="7">
        <v>0</v>
      </c>
      <c r="AV193" s="7">
        <v>0</v>
      </c>
      <c r="AW193" s="7">
        <v>0</v>
      </c>
      <c r="AX193" s="7">
        <v>0</v>
      </c>
      <c r="AY193" s="38">
        <v>3.3333333333333298E-2</v>
      </c>
      <c r="AZ193" s="7">
        <v>0</v>
      </c>
      <c r="BA193" s="38">
        <v>1.1764705882352899E-2</v>
      </c>
      <c r="BB193" s="7">
        <v>0</v>
      </c>
      <c r="BC193" s="38">
        <v>1.88679245283019E-2</v>
      </c>
      <c r="BD193" s="7">
        <v>0</v>
      </c>
      <c r="BE193" s="38">
        <v>1.5384615384615399E-2</v>
      </c>
      <c r="BF193" s="7">
        <v>1.63934426229508E-2</v>
      </c>
      <c r="BG193" s="38">
        <v>0</v>
      </c>
    </row>
    <row r="194" spans="1:59">
      <c r="A194" t="s">
        <v>10</v>
      </c>
      <c r="B194" s="36" t="s">
        <v>140</v>
      </c>
      <c r="C194" s="39">
        <v>1</v>
      </c>
      <c r="D194" s="89">
        <v>1</v>
      </c>
      <c r="E194" s="90">
        <v>0</v>
      </c>
      <c r="F194" s="41">
        <v>0</v>
      </c>
      <c r="G194" s="90">
        <v>1</v>
      </c>
      <c r="H194" s="90">
        <v>1</v>
      </c>
      <c r="I194" s="90">
        <v>0</v>
      </c>
      <c r="J194" s="41">
        <v>0</v>
      </c>
      <c r="K194" s="41">
        <v>0</v>
      </c>
      <c r="L194" s="113">
        <v>0</v>
      </c>
      <c r="M194" s="40">
        <v>1</v>
      </c>
      <c r="N194" s="113">
        <v>0</v>
      </c>
      <c r="O194" s="89">
        <v>0</v>
      </c>
      <c r="P194" s="42">
        <v>1</v>
      </c>
      <c r="Q194" s="40">
        <v>0</v>
      </c>
      <c r="R194" s="41">
        <v>0</v>
      </c>
      <c r="S194" s="42">
        <v>0</v>
      </c>
      <c r="T194" s="40">
        <v>0</v>
      </c>
      <c r="U194" s="41">
        <v>0</v>
      </c>
      <c r="V194" s="42">
        <v>0</v>
      </c>
      <c r="W194" s="40">
        <v>0</v>
      </c>
      <c r="X194" s="90">
        <v>0</v>
      </c>
      <c r="Y194" s="90">
        <v>0</v>
      </c>
      <c r="Z194" s="113">
        <v>1</v>
      </c>
      <c r="AA194" s="40">
        <v>1</v>
      </c>
      <c r="AB194" s="113">
        <v>0</v>
      </c>
      <c r="AC194" s="39">
        <v>0</v>
      </c>
      <c r="AD194" s="89">
        <v>0</v>
      </c>
      <c r="AE194" s="41">
        <v>0</v>
      </c>
      <c r="AF194" s="42">
        <v>0</v>
      </c>
      <c r="AG194" s="89">
        <v>0</v>
      </c>
      <c r="AH194" s="90">
        <v>0</v>
      </c>
      <c r="AI194" s="42">
        <v>0</v>
      </c>
      <c r="AJ194" s="40">
        <v>1</v>
      </c>
      <c r="AK194" s="90">
        <v>0</v>
      </c>
      <c r="AL194" s="113">
        <v>0</v>
      </c>
      <c r="AM194" s="40">
        <v>0</v>
      </c>
      <c r="AN194" s="90">
        <v>0</v>
      </c>
      <c r="AO194" s="113">
        <v>0</v>
      </c>
      <c r="AP194" s="89">
        <v>0</v>
      </c>
      <c r="AQ194" s="42">
        <v>0</v>
      </c>
      <c r="AR194" s="40">
        <v>0</v>
      </c>
      <c r="AS194" s="90">
        <v>0</v>
      </c>
      <c r="AT194" s="42">
        <v>1</v>
      </c>
      <c r="AU194" s="40">
        <v>1</v>
      </c>
      <c r="AV194" s="41">
        <v>1</v>
      </c>
      <c r="AW194" s="41">
        <v>1</v>
      </c>
      <c r="AX194" s="41">
        <v>1</v>
      </c>
      <c r="AY194" s="42">
        <v>0</v>
      </c>
      <c r="AZ194" s="40">
        <v>1</v>
      </c>
      <c r="BA194" s="42">
        <v>0</v>
      </c>
      <c r="BB194" s="40">
        <v>1</v>
      </c>
      <c r="BC194" s="42">
        <v>0</v>
      </c>
      <c r="BD194" s="40">
        <v>1</v>
      </c>
      <c r="BE194" s="42">
        <v>0</v>
      </c>
      <c r="BF194" s="40">
        <v>1</v>
      </c>
      <c r="BG194" s="42">
        <v>0</v>
      </c>
    </row>
    <row r="195" spans="1:59">
      <c r="A195" t="s">
        <v>12</v>
      </c>
      <c r="B195" s="36"/>
      <c r="C195" s="37">
        <v>8.0000000000000002E-3</v>
      </c>
      <c r="D195" s="88">
        <v>3.8461538461538498E-2</v>
      </c>
      <c r="E195" s="88">
        <v>0</v>
      </c>
      <c r="F195" s="7">
        <v>0</v>
      </c>
      <c r="G195" s="88">
        <v>4.5454545454545497E-2</v>
      </c>
      <c r="H195" s="88">
        <v>8.3333333333333301E-2</v>
      </c>
      <c r="I195" s="88">
        <v>0</v>
      </c>
      <c r="J195" s="7">
        <v>0</v>
      </c>
      <c r="K195" s="7">
        <v>0</v>
      </c>
      <c r="L195" s="112">
        <v>0</v>
      </c>
      <c r="M195" s="7">
        <v>9.0909090909090905E-3</v>
      </c>
      <c r="N195" s="112">
        <v>0</v>
      </c>
      <c r="O195" s="88">
        <v>0</v>
      </c>
      <c r="P195" s="38">
        <v>1.05263157894737E-2</v>
      </c>
      <c r="Q195" s="7">
        <v>0</v>
      </c>
      <c r="R195" s="7">
        <v>0</v>
      </c>
      <c r="S195" s="38">
        <v>0</v>
      </c>
      <c r="T195" s="7">
        <v>0</v>
      </c>
      <c r="U195" s="7">
        <v>0</v>
      </c>
      <c r="V195" s="38">
        <v>0</v>
      </c>
      <c r="W195" s="7">
        <v>0</v>
      </c>
      <c r="X195" s="88">
        <v>0</v>
      </c>
      <c r="Y195" s="88">
        <v>0</v>
      </c>
      <c r="Z195" s="112">
        <v>3.7037037037037E-2</v>
      </c>
      <c r="AA195" s="7">
        <v>1.01010101010101E-2</v>
      </c>
      <c r="AB195" s="112">
        <v>0</v>
      </c>
      <c r="AC195" s="37">
        <v>0</v>
      </c>
      <c r="AD195" s="88">
        <v>0</v>
      </c>
      <c r="AE195" s="7">
        <v>0</v>
      </c>
      <c r="AF195" s="38">
        <v>0</v>
      </c>
      <c r="AG195" s="88">
        <v>0</v>
      </c>
      <c r="AH195" s="88">
        <v>0</v>
      </c>
      <c r="AI195" s="38">
        <v>0</v>
      </c>
      <c r="AJ195" s="7">
        <v>0.01</v>
      </c>
      <c r="AK195" s="88">
        <v>0</v>
      </c>
      <c r="AL195" s="112">
        <v>0</v>
      </c>
      <c r="AM195" s="7">
        <v>0</v>
      </c>
      <c r="AN195" s="88">
        <v>0</v>
      </c>
      <c r="AO195" s="112">
        <v>0</v>
      </c>
      <c r="AP195" s="88">
        <v>0</v>
      </c>
      <c r="AQ195" s="38">
        <v>0</v>
      </c>
      <c r="AR195" s="7">
        <v>0</v>
      </c>
      <c r="AS195" s="88">
        <v>0</v>
      </c>
      <c r="AT195" s="38">
        <v>1.6949152542372899E-2</v>
      </c>
      <c r="AU195" s="7">
        <v>1.1904761904761901E-2</v>
      </c>
      <c r="AV195" s="7">
        <v>2.5000000000000001E-2</v>
      </c>
      <c r="AW195" s="7">
        <v>1.5151515151515201E-2</v>
      </c>
      <c r="AX195" s="7">
        <v>1.05263157894737E-2</v>
      </c>
      <c r="AY195" s="38">
        <v>0</v>
      </c>
      <c r="AZ195" s="7">
        <v>2.5000000000000001E-2</v>
      </c>
      <c r="BA195" s="38">
        <v>0</v>
      </c>
      <c r="BB195" s="7">
        <v>1.5625E-2</v>
      </c>
      <c r="BC195" s="38">
        <v>0</v>
      </c>
      <c r="BD195" s="7">
        <v>1.6666666666666701E-2</v>
      </c>
      <c r="BE195" s="38">
        <v>0</v>
      </c>
      <c r="BF195" s="7">
        <v>1.63934426229508E-2</v>
      </c>
      <c r="BG195" s="38">
        <v>0</v>
      </c>
    </row>
    <row r="196" spans="1:59">
      <c r="A196" t="s">
        <v>10</v>
      </c>
      <c r="B196" s="36" t="s">
        <v>141</v>
      </c>
      <c r="C196" s="39">
        <v>1</v>
      </c>
      <c r="D196" s="89">
        <v>1</v>
      </c>
      <c r="E196" s="90">
        <v>0</v>
      </c>
      <c r="F196" s="41">
        <v>1</v>
      </c>
      <c r="G196" s="90">
        <v>1</v>
      </c>
      <c r="H196" s="90">
        <v>0</v>
      </c>
      <c r="I196" s="90">
        <v>0</v>
      </c>
      <c r="J196" s="41">
        <v>0</v>
      </c>
      <c r="K196" s="41">
        <v>0</v>
      </c>
      <c r="L196" s="113">
        <v>0</v>
      </c>
      <c r="M196" s="40">
        <v>1</v>
      </c>
      <c r="N196" s="113">
        <v>0</v>
      </c>
      <c r="O196" s="89">
        <v>0</v>
      </c>
      <c r="P196" s="42">
        <v>1</v>
      </c>
      <c r="Q196" s="40">
        <v>0</v>
      </c>
      <c r="R196" s="41">
        <v>0</v>
      </c>
      <c r="S196" s="42">
        <v>1</v>
      </c>
      <c r="T196" s="40">
        <v>0</v>
      </c>
      <c r="U196" s="41">
        <v>1</v>
      </c>
      <c r="V196" s="42">
        <v>0</v>
      </c>
      <c r="W196" s="40">
        <v>1</v>
      </c>
      <c r="X196" s="90">
        <v>0</v>
      </c>
      <c r="Y196" s="90">
        <v>0</v>
      </c>
      <c r="Z196" s="113">
        <v>0</v>
      </c>
      <c r="AA196" s="40">
        <v>1</v>
      </c>
      <c r="AB196" s="113">
        <v>0</v>
      </c>
      <c r="AC196" s="39">
        <v>1</v>
      </c>
      <c r="AD196" s="89">
        <v>0</v>
      </c>
      <c r="AE196" s="41">
        <v>1</v>
      </c>
      <c r="AF196" s="42">
        <v>0</v>
      </c>
      <c r="AG196" s="89">
        <v>0</v>
      </c>
      <c r="AH196" s="90">
        <v>1</v>
      </c>
      <c r="AI196" s="42">
        <v>0</v>
      </c>
      <c r="AJ196" s="40">
        <v>0</v>
      </c>
      <c r="AK196" s="90">
        <v>1</v>
      </c>
      <c r="AL196" s="113">
        <v>0</v>
      </c>
      <c r="AM196" s="40">
        <v>0</v>
      </c>
      <c r="AN196" s="90">
        <v>0</v>
      </c>
      <c r="AO196" s="113">
        <v>1</v>
      </c>
      <c r="AP196" s="89">
        <v>0</v>
      </c>
      <c r="AQ196" s="42">
        <v>1</v>
      </c>
      <c r="AR196" s="40">
        <v>1</v>
      </c>
      <c r="AS196" s="90">
        <v>0</v>
      </c>
      <c r="AT196" s="42">
        <v>0</v>
      </c>
      <c r="AU196" s="40">
        <v>1</v>
      </c>
      <c r="AV196" s="41">
        <v>1</v>
      </c>
      <c r="AW196" s="41">
        <v>1</v>
      </c>
      <c r="AX196" s="41">
        <v>1</v>
      </c>
      <c r="AY196" s="42">
        <v>0</v>
      </c>
      <c r="AZ196" s="40">
        <v>0</v>
      </c>
      <c r="BA196" s="42">
        <v>1</v>
      </c>
      <c r="BB196" s="40">
        <v>1</v>
      </c>
      <c r="BC196" s="42">
        <v>0</v>
      </c>
      <c r="BD196" s="40">
        <v>1</v>
      </c>
      <c r="BE196" s="42">
        <v>0</v>
      </c>
      <c r="BF196" s="40">
        <v>1</v>
      </c>
      <c r="BG196" s="42">
        <v>0</v>
      </c>
    </row>
    <row r="197" spans="1:59">
      <c r="A197" t="s">
        <v>12</v>
      </c>
      <c r="B197" s="36"/>
      <c r="C197" s="37">
        <v>8.0000000000000002E-3</v>
      </c>
      <c r="D197" s="88">
        <v>3.8461538461538498E-2</v>
      </c>
      <c r="E197" s="88">
        <v>0</v>
      </c>
      <c r="F197" s="7">
        <v>3.2258064516128997E-2</v>
      </c>
      <c r="G197" s="88">
        <v>4.5454545454545497E-2</v>
      </c>
      <c r="H197" s="88">
        <v>0</v>
      </c>
      <c r="I197" s="88">
        <v>0</v>
      </c>
      <c r="J197" s="7">
        <v>0</v>
      </c>
      <c r="K197" s="7">
        <v>0</v>
      </c>
      <c r="L197" s="112">
        <v>0</v>
      </c>
      <c r="M197" s="7">
        <v>9.0909090909090905E-3</v>
      </c>
      <c r="N197" s="112">
        <v>0</v>
      </c>
      <c r="O197" s="88">
        <v>0</v>
      </c>
      <c r="P197" s="38">
        <v>1.05263157894737E-2</v>
      </c>
      <c r="Q197" s="7">
        <v>0</v>
      </c>
      <c r="R197" s="7">
        <v>0</v>
      </c>
      <c r="S197" s="38">
        <v>3.125E-2</v>
      </c>
      <c r="T197" s="7">
        <v>0</v>
      </c>
      <c r="U197" s="7">
        <v>3.3333333333333298E-2</v>
      </c>
      <c r="V197" s="38">
        <v>0</v>
      </c>
      <c r="W197" s="7">
        <v>2.1739130434782601E-2</v>
      </c>
      <c r="X197" s="88">
        <v>0</v>
      </c>
      <c r="Y197" s="88">
        <v>0</v>
      </c>
      <c r="Z197" s="112">
        <v>0</v>
      </c>
      <c r="AA197" s="7">
        <v>1.01010101010101E-2</v>
      </c>
      <c r="AB197" s="112">
        <v>0</v>
      </c>
      <c r="AC197" s="37">
        <v>9.1743119266055103E-3</v>
      </c>
      <c r="AD197" s="88">
        <v>0</v>
      </c>
      <c r="AE197" s="7">
        <v>2.32558139534884E-2</v>
      </c>
      <c r="AF197" s="38">
        <v>0</v>
      </c>
      <c r="AG197" s="88">
        <v>0</v>
      </c>
      <c r="AH197" s="88">
        <v>3.7037037037037E-2</v>
      </c>
      <c r="AI197" s="38">
        <v>0</v>
      </c>
      <c r="AJ197" s="7">
        <v>0</v>
      </c>
      <c r="AK197" s="88">
        <v>9.0909090909090898E-2</v>
      </c>
      <c r="AL197" s="112">
        <v>0</v>
      </c>
      <c r="AM197" s="7">
        <v>0</v>
      </c>
      <c r="AN197" s="88">
        <v>0</v>
      </c>
      <c r="AO197" s="112">
        <v>3.7037037037037E-2</v>
      </c>
      <c r="AP197" s="88">
        <v>0</v>
      </c>
      <c r="AQ197" s="38">
        <v>1.35135135135135E-2</v>
      </c>
      <c r="AR197" s="7">
        <v>2.27272727272727E-2</v>
      </c>
      <c r="AS197" s="88">
        <v>0</v>
      </c>
      <c r="AT197" s="38">
        <v>0</v>
      </c>
      <c r="AU197" s="7">
        <v>1.1904761904761901E-2</v>
      </c>
      <c r="AV197" s="7">
        <v>2.5000000000000001E-2</v>
      </c>
      <c r="AW197" s="7">
        <v>1.5151515151515201E-2</v>
      </c>
      <c r="AX197" s="7">
        <v>1.05263157894737E-2</v>
      </c>
      <c r="AY197" s="38">
        <v>0</v>
      </c>
      <c r="AZ197" s="7">
        <v>0</v>
      </c>
      <c r="BA197" s="38">
        <v>1.1764705882352899E-2</v>
      </c>
      <c r="BB197" s="7">
        <v>1.5625E-2</v>
      </c>
      <c r="BC197" s="38">
        <v>0</v>
      </c>
      <c r="BD197" s="7">
        <v>1.6666666666666701E-2</v>
      </c>
      <c r="BE197" s="38">
        <v>0</v>
      </c>
      <c r="BF197" s="7">
        <v>1.63934426229508E-2</v>
      </c>
      <c r="BG197" s="38">
        <v>0</v>
      </c>
    </row>
    <row r="198" spans="1:59">
      <c r="A198" t="s">
        <v>10</v>
      </c>
      <c r="B198" s="36" t="s">
        <v>142</v>
      </c>
      <c r="C198" s="39">
        <v>1</v>
      </c>
      <c r="D198" s="89">
        <v>1</v>
      </c>
      <c r="E198" s="90">
        <v>0</v>
      </c>
      <c r="F198" s="41">
        <v>1</v>
      </c>
      <c r="G198" s="90">
        <v>1</v>
      </c>
      <c r="H198" s="90">
        <v>0</v>
      </c>
      <c r="I198" s="90">
        <v>0</v>
      </c>
      <c r="J198" s="41">
        <v>0</v>
      </c>
      <c r="K198" s="41">
        <v>0</v>
      </c>
      <c r="L198" s="113">
        <v>0</v>
      </c>
      <c r="M198" s="40">
        <v>1</v>
      </c>
      <c r="N198" s="113">
        <v>0</v>
      </c>
      <c r="O198" s="89">
        <v>0</v>
      </c>
      <c r="P198" s="42">
        <v>1</v>
      </c>
      <c r="Q198" s="40">
        <v>0</v>
      </c>
      <c r="R198" s="41">
        <v>0</v>
      </c>
      <c r="S198" s="42">
        <v>0</v>
      </c>
      <c r="T198" s="40">
        <v>0</v>
      </c>
      <c r="U198" s="41">
        <v>1</v>
      </c>
      <c r="V198" s="42">
        <v>0</v>
      </c>
      <c r="W198" s="40">
        <v>0</v>
      </c>
      <c r="X198" s="90">
        <v>0</v>
      </c>
      <c r="Y198" s="90">
        <v>0</v>
      </c>
      <c r="Z198" s="113">
        <v>1</v>
      </c>
      <c r="AA198" s="40">
        <v>1</v>
      </c>
      <c r="AB198" s="113">
        <v>0</v>
      </c>
      <c r="AC198" s="39">
        <v>1</v>
      </c>
      <c r="AD198" s="89">
        <v>0</v>
      </c>
      <c r="AE198" s="41">
        <v>1</v>
      </c>
      <c r="AF198" s="42">
        <v>0</v>
      </c>
      <c r="AG198" s="89">
        <v>0</v>
      </c>
      <c r="AH198" s="90">
        <v>1</v>
      </c>
      <c r="AI198" s="42">
        <v>0</v>
      </c>
      <c r="AJ198" s="40">
        <v>1</v>
      </c>
      <c r="AK198" s="90">
        <v>0</v>
      </c>
      <c r="AL198" s="113">
        <v>0</v>
      </c>
      <c r="AM198" s="40">
        <v>0</v>
      </c>
      <c r="AN198" s="90">
        <v>0</v>
      </c>
      <c r="AO198" s="113">
        <v>1</v>
      </c>
      <c r="AP198" s="89">
        <v>0</v>
      </c>
      <c r="AQ198" s="42">
        <v>1</v>
      </c>
      <c r="AR198" s="40">
        <v>0</v>
      </c>
      <c r="AS198" s="90">
        <v>0</v>
      </c>
      <c r="AT198" s="42">
        <v>1</v>
      </c>
      <c r="AU198" s="40">
        <v>0</v>
      </c>
      <c r="AV198" s="41">
        <v>0</v>
      </c>
      <c r="AW198" s="41">
        <v>0</v>
      </c>
      <c r="AX198" s="41">
        <v>0</v>
      </c>
      <c r="AY198" s="42">
        <v>1</v>
      </c>
      <c r="AZ198" s="40">
        <v>0</v>
      </c>
      <c r="BA198" s="42">
        <v>1</v>
      </c>
      <c r="BB198" s="40">
        <v>1</v>
      </c>
      <c r="BC198" s="42">
        <v>0</v>
      </c>
      <c r="BD198" s="40">
        <v>0</v>
      </c>
      <c r="BE198" s="42">
        <v>1</v>
      </c>
      <c r="BF198" s="40">
        <v>1</v>
      </c>
      <c r="BG198" s="42">
        <v>0</v>
      </c>
    </row>
    <row r="199" spans="1:59">
      <c r="A199" t="s">
        <v>12</v>
      </c>
      <c r="B199" s="36"/>
      <c r="C199" s="37">
        <v>8.0000000000000002E-3</v>
      </c>
      <c r="D199" s="88">
        <v>3.8461538461538498E-2</v>
      </c>
      <c r="E199" s="88">
        <v>0</v>
      </c>
      <c r="F199" s="7">
        <v>3.2258064516128997E-2</v>
      </c>
      <c r="G199" s="88">
        <v>4.5454545454545497E-2</v>
      </c>
      <c r="H199" s="88">
        <v>0</v>
      </c>
      <c r="I199" s="88">
        <v>0</v>
      </c>
      <c r="J199" s="7">
        <v>0</v>
      </c>
      <c r="K199" s="7">
        <v>0</v>
      </c>
      <c r="L199" s="112">
        <v>0</v>
      </c>
      <c r="M199" s="7">
        <v>9.0909090909090905E-3</v>
      </c>
      <c r="N199" s="112">
        <v>0</v>
      </c>
      <c r="O199" s="88">
        <v>0</v>
      </c>
      <c r="P199" s="38">
        <v>1.05263157894737E-2</v>
      </c>
      <c r="Q199" s="7">
        <v>0</v>
      </c>
      <c r="R199" s="7">
        <v>0</v>
      </c>
      <c r="S199" s="38">
        <v>0</v>
      </c>
      <c r="T199" s="7">
        <v>0</v>
      </c>
      <c r="U199" s="7">
        <v>3.3333333333333298E-2</v>
      </c>
      <c r="V199" s="38">
        <v>0</v>
      </c>
      <c r="W199" s="7">
        <v>0</v>
      </c>
      <c r="X199" s="88">
        <v>0</v>
      </c>
      <c r="Y199" s="88">
        <v>0</v>
      </c>
      <c r="Z199" s="112">
        <v>3.7037037037037E-2</v>
      </c>
      <c r="AA199" s="7">
        <v>1.01010101010101E-2</v>
      </c>
      <c r="AB199" s="112">
        <v>0</v>
      </c>
      <c r="AC199" s="37">
        <v>9.1743119266055103E-3</v>
      </c>
      <c r="AD199" s="88">
        <v>0</v>
      </c>
      <c r="AE199" s="7">
        <v>2.32558139534884E-2</v>
      </c>
      <c r="AF199" s="38">
        <v>0</v>
      </c>
      <c r="AG199" s="88">
        <v>0</v>
      </c>
      <c r="AH199" s="88">
        <v>3.7037037037037E-2</v>
      </c>
      <c r="AI199" s="38">
        <v>0</v>
      </c>
      <c r="AJ199" s="7">
        <v>0.01</v>
      </c>
      <c r="AK199" s="88">
        <v>0</v>
      </c>
      <c r="AL199" s="112">
        <v>0</v>
      </c>
      <c r="AM199" s="7">
        <v>0</v>
      </c>
      <c r="AN199" s="88">
        <v>0</v>
      </c>
      <c r="AO199" s="112">
        <v>3.7037037037037E-2</v>
      </c>
      <c r="AP199" s="88">
        <v>0</v>
      </c>
      <c r="AQ199" s="38">
        <v>1.35135135135135E-2</v>
      </c>
      <c r="AR199" s="7">
        <v>0</v>
      </c>
      <c r="AS199" s="88">
        <v>0</v>
      </c>
      <c r="AT199" s="38">
        <v>1.6949152542372899E-2</v>
      </c>
      <c r="AU199" s="7">
        <v>0</v>
      </c>
      <c r="AV199" s="7">
        <v>0</v>
      </c>
      <c r="AW199" s="7">
        <v>0</v>
      </c>
      <c r="AX199" s="7">
        <v>0</v>
      </c>
      <c r="AY199" s="38">
        <v>3.3333333333333298E-2</v>
      </c>
      <c r="AZ199" s="7">
        <v>0</v>
      </c>
      <c r="BA199" s="38">
        <v>1.1764705882352899E-2</v>
      </c>
      <c r="BB199" s="7">
        <v>1.5625E-2</v>
      </c>
      <c r="BC199" s="38">
        <v>0</v>
      </c>
      <c r="BD199" s="7">
        <v>0</v>
      </c>
      <c r="BE199" s="38">
        <v>1.5384615384615399E-2</v>
      </c>
      <c r="BF199" s="7">
        <v>1.63934426229508E-2</v>
      </c>
      <c r="BG199" s="38">
        <v>0</v>
      </c>
    </row>
    <row r="200" spans="1:59">
      <c r="A200" t="s">
        <v>10</v>
      </c>
      <c r="B200" s="36" t="s">
        <v>143</v>
      </c>
      <c r="C200" s="39">
        <v>1</v>
      </c>
      <c r="D200" s="89">
        <v>0</v>
      </c>
      <c r="E200" s="90">
        <v>0</v>
      </c>
      <c r="F200" s="41">
        <v>0</v>
      </c>
      <c r="G200" s="90">
        <v>0</v>
      </c>
      <c r="H200" s="90">
        <v>0</v>
      </c>
      <c r="I200" s="90">
        <v>0</v>
      </c>
      <c r="J200" s="41">
        <v>0</v>
      </c>
      <c r="K200" s="41">
        <v>1</v>
      </c>
      <c r="L200" s="113">
        <v>1</v>
      </c>
      <c r="M200" s="40">
        <v>1</v>
      </c>
      <c r="N200" s="113">
        <v>0</v>
      </c>
      <c r="O200" s="89">
        <v>0</v>
      </c>
      <c r="P200" s="42">
        <v>1</v>
      </c>
      <c r="Q200" s="40">
        <v>1</v>
      </c>
      <c r="R200" s="41">
        <v>0</v>
      </c>
      <c r="S200" s="42">
        <v>0</v>
      </c>
      <c r="T200" s="40">
        <v>0</v>
      </c>
      <c r="U200" s="41">
        <v>1</v>
      </c>
      <c r="V200" s="42">
        <v>0</v>
      </c>
      <c r="W200" s="40">
        <v>0</v>
      </c>
      <c r="X200" s="90">
        <v>0</v>
      </c>
      <c r="Y200" s="90">
        <v>0</v>
      </c>
      <c r="Z200" s="113">
        <v>1</v>
      </c>
      <c r="AA200" s="40">
        <v>0</v>
      </c>
      <c r="AB200" s="113">
        <v>0</v>
      </c>
      <c r="AC200" s="39">
        <v>1</v>
      </c>
      <c r="AD200" s="89">
        <v>1</v>
      </c>
      <c r="AE200" s="41">
        <v>0</v>
      </c>
      <c r="AF200" s="42">
        <v>0</v>
      </c>
      <c r="AG200" s="89">
        <v>1</v>
      </c>
      <c r="AH200" s="90">
        <v>0</v>
      </c>
      <c r="AI200" s="42">
        <v>0</v>
      </c>
      <c r="AJ200" s="40">
        <v>1</v>
      </c>
      <c r="AK200" s="90">
        <v>0</v>
      </c>
      <c r="AL200" s="113">
        <v>0</v>
      </c>
      <c r="AM200" s="40">
        <v>0</v>
      </c>
      <c r="AN200" s="90">
        <v>1</v>
      </c>
      <c r="AO200" s="113">
        <v>0</v>
      </c>
      <c r="AP200" s="89">
        <v>0</v>
      </c>
      <c r="AQ200" s="42">
        <v>0</v>
      </c>
      <c r="AR200" s="40">
        <v>1</v>
      </c>
      <c r="AS200" s="90">
        <v>0</v>
      </c>
      <c r="AT200" s="42">
        <v>0</v>
      </c>
      <c r="AU200" s="40">
        <v>1</v>
      </c>
      <c r="AV200" s="41">
        <v>1</v>
      </c>
      <c r="AW200" s="41">
        <v>1</v>
      </c>
      <c r="AX200" s="41">
        <v>1</v>
      </c>
      <c r="AY200" s="42">
        <v>0</v>
      </c>
      <c r="AZ200" s="40">
        <v>1</v>
      </c>
      <c r="BA200" s="42">
        <v>0</v>
      </c>
      <c r="BB200" s="40">
        <v>1</v>
      </c>
      <c r="BC200" s="42">
        <v>0</v>
      </c>
      <c r="BD200" s="40">
        <v>1</v>
      </c>
      <c r="BE200" s="42">
        <v>0</v>
      </c>
      <c r="BF200" s="40">
        <v>0</v>
      </c>
      <c r="BG200" s="42">
        <v>1</v>
      </c>
    </row>
    <row r="201" spans="1:59">
      <c r="A201" t="s">
        <v>12</v>
      </c>
      <c r="B201" s="36"/>
      <c r="C201" s="37">
        <v>8.0000000000000002E-3</v>
      </c>
      <c r="D201" s="88">
        <v>0</v>
      </c>
      <c r="E201" s="88">
        <v>0</v>
      </c>
      <c r="F201" s="7">
        <v>0</v>
      </c>
      <c r="G201" s="88">
        <v>0</v>
      </c>
      <c r="H201" s="88">
        <v>0</v>
      </c>
      <c r="I201" s="88">
        <v>0</v>
      </c>
      <c r="J201" s="7">
        <v>0</v>
      </c>
      <c r="K201" s="7">
        <v>3.2258064516128997E-2</v>
      </c>
      <c r="L201" s="112">
        <v>6.25E-2</v>
      </c>
      <c r="M201" s="7">
        <v>9.0909090909090905E-3</v>
      </c>
      <c r="N201" s="112">
        <v>0</v>
      </c>
      <c r="O201" s="88">
        <v>0</v>
      </c>
      <c r="P201" s="38">
        <v>1.05263157894737E-2</v>
      </c>
      <c r="Q201" s="7">
        <v>2.1276595744680899E-2</v>
      </c>
      <c r="R201" s="7">
        <v>0</v>
      </c>
      <c r="S201" s="38">
        <v>0</v>
      </c>
      <c r="T201" s="7">
        <v>0</v>
      </c>
      <c r="U201" s="7">
        <v>3.3333333333333298E-2</v>
      </c>
      <c r="V201" s="38">
        <v>0</v>
      </c>
      <c r="W201" s="7">
        <v>0</v>
      </c>
      <c r="X201" s="88">
        <v>0</v>
      </c>
      <c r="Y201" s="88">
        <v>0</v>
      </c>
      <c r="Z201" s="112">
        <v>3.7037037037037E-2</v>
      </c>
      <c r="AA201" s="7">
        <v>0</v>
      </c>
      <c r="AB201" s="112">
        <v>0</v>
      </c>
      <c r="AC201" s="37">
        <v>9.1743119266055103E-3</v>
      </c>
      <c r="AD201" s="88">
        <v>4.7619047619047603E-2</v>
      </c>
      <c r="AE201" s="7">
        <v>0</v>
      </c>
      <c r="AF201" s="38">
        <v>0</v>
      </c>
      <c r="AG201" s="88">
        <v>0.04</v>
      </c>
      <c r="AH201" s="88">
        <v>0</v>
      </c>
      <c r="AI201" s="38">
        <v>0</v>
      </c>
      <c r="AJ201" s="7">
        <v>0.01</v>
      </c>
      <c r="AK201" s="88">
        <v>0</v>
      </c>
      <c r="AL201" s="112">
        <v>0</v>
      </c>
      <c r="AM201" s="7">
        <v>0</v>
      </c>
      <c r="AN201" s="88">
        <v>3.7037037037037E-2</v>
      </c>
      <c r="AO201" s="112">
        <v>0</v>
      </c>
      <c r="AP201" s="88">
        <v>0</v>
      </c>
      <c r="AQ201" s="38">
        <v>0</v>
      </c>
      <c r="AR201" s="7">
        <v>2.27272727272727E-2</v>
      </c>
      <c r="AS201" s="88">
        <v>0</v>
      </c>
      <c r="AT201" s="38">
        <v>0</v>
      </c>
      <c r="AU201" s="7">
        <v>1.1904761904761901E-2</v>
      </c>
      <c r="AV201" s="7">
        <v>2.5000000000000001E-2</v>
      </c>
      <c r="AW201" s="7">
        <v>1.5151515151515201E-2</v>
      </c>
      <c r="AX201" s="7">
        <v>1.05263157894737E-2</v>
      </c>
      <c r="AY201" s="38">
        <v>0</v>
      </c>
      <c r="AZ201" s="7">
        <v>2.5000000000000001E-2</v>
      </c>
      <c r="BA201" s="38">
        <v>0</v>
      </c>
      <c r="BB201" s="7">
        <v>1.5625E-2</v>
      </c>
      <c r="BC201" s="38">
        <v>0</v>
      </c>
      <c r="BD201" s="7">
        <v>1.6666666666666701E-2</v>
      </c>
      <c r="BE201" s="38">
        <v>0</v>
      </c>
      <c r="BF201" s="7">
        <v>0</v>
      </c>
      <c r="BG201" s="38">
        <v>1.5625E-2</v>
      </c>
    </row>
    <row r="202" spans="1:59">
      <c r="A202" t="s">
        <v>10</v>
      </c>
      <c r="B202" s="36" t="s">
        <v>144</v>
      </c>
      <c r="C202" s="39">
        <v>1</v>
      </c>
      <c r="D202" s="89">
        <v>0</v>
      </c>
      <c r="E202" s="90">
        <v>0</v>
      </c>
      <c r="F202" s="41">
        <v>0</v>
      </c>
      <c r="G202" s="90">
        <v>0</v>
      </c>
      <c r="H202" s="90">
        <v>0</v>
      </c>
      <c r="I202" s="90">
        <v>0</v>
      </c>
      <c r="J202" s="41">
        <v>0</v>
      </c>
      <c r="K202" s="41">
        <v>1</v>
      </c>
      <c r="L202" s="113">
        <v>0</v>
      </c>
      <c r="M202" s="40">
        <v>1</v>
      </c>
      <c r="N202" s="113">
        <v>0</v>
      </c>
      <c r="O202" s="89">
        <v>0</v>
      </c>
      <c r="P202" s="42">
        <v>1</v>
      </c>
      <c r="Q202" s="40">
        <v>1</v>
      </c>
      <c r="R202" s="41">
        <v>0</v>
      </c>
      <c r="S202" s="42">
        <v>0</v>
      </c>
      <c r="T202" s="40">
        <v>0</v>
      </c>
      <c r="U202" s="41">
        <v>1</v>
      </c>
      <c r="V202" s="42">
        <v>0</v>
      </c>
      <c r="W202" s="40">
        <v>1</v>
      </c>
      <c r="X202" s="90">
        <v>0</v>
      </c>
      <c r="Y202" s="90">
        <v>0</v>
      </c>
      <c r="Z202" s="113">
        <v>0</v>
      </c>
      <c r="AA202" s="40">
        <v>1</v>
      </c>
      <c r="AB202" s="113">
        <v>0</v>
      </c>
      <c r="AC202" s="39">
        <v>1</v>
      </c>
      <c r="AD202" s="89">
        <v>0</v>
      </c>
      <c r="AE202" s="41">
        <v>1</v>
      </c>
      <c r="AF202" s="42">
        <v>0</v>
      </c>
      <c r="AG202" s="89">
        <v>0</v>
      </c>
      <c r="AH202" s="90">
        <v>1</v>
      </c>
      <c r="AI202" s="42">
        <v>0</v>
      </c>
      <c r="AJ202" s="40">
        <v>0</v>
      </c>
      <c r="AK202" s="90">
        <v>0</v>
      </c>
      <c r="AL202" s="113">
        <v>1</v>
      </c>
      <c r="AM202" s="40">
        <v>1</v>
      </c>
      <c r="AN202" s="90">
        <v>0</v>
      </c>
      <c r="AO202" s="113">
        <v>0</v>
      </c>
      <c r="AP202" s="89">
        <v>0</v>
      </c>
      <c r="AQ202" s="42">
        <v>1</v>
      </c>
      <c r="AR202" s="40">
        <v>0</v>
      </c>
      <c r="AS202" s="90">
        <v>0</v>
      </c>
      <c r="AT202" s="42">
        <v>1</v>
      </c>
      <c r="AU202" s="40">
        <v>1</v>
      </c>
      <c r="AV202" s="41">
        <v>0</v>
      </c>
      <c r="AW202" s="41">
        <v>1</v>
      </c>
      <c r="AX202" s="41">
        <v>1</v>
      </c>
      <c r="AY202" s="42">
        <v>0</v>
      </c>
      <c r="AZ202" s="40">
        <v>0</v>
      </c>
      <c r="BA202" s="42">
        <v>1</v>
      </c>
      <c r="BB202" s="40">
        <v>0</v>
      </c>
      <c r="BC202" s="42">
        <v>1</v>
      </c>
      <c r="BD202" s="40">
        <v>0</v>
      </c>
      <c r="BE202" s="42">
        <v>1</v>
      </c>
      <c r="BF202" s="40">
        <v>0</v>
      </c>
      <c r="BG202" s="42">
        <v>1</v>
      </c>
    </row>
    <row r="203" spans="1:59">
      <c r="A203" t="s">
        <v>12</v>
      </c>
      <c r="B203" s="36"/>
      <c r="C203" s="37">
        <v>8.0000000000000002E-3</v>
      </c>
      <c r="D203" s="88">
        <v>0</v>
      </c>
      <c r="E203" s="88">
        <v>0</v>
      </c>
      <c r="F203" s="7">
        <v>0</v>
      </c>
      <c r="G203" s="88">
        <v>0</v>
      </c>
      <c r="H203" s="88">
        <v>0</v>
      </c>
      <c r="I203" s="88">
        <v>0</v>
      </c>
      <c r="J203" s="7">
        <v>0</v>
      </c>
      <c r="K203" s="7">
        <v>3.2258064516128997E-2</v>
      </c>
      <c r="L203" s="112">
        <v>0</v>
      </c>
      <c r="M203" s="7">
        <v>9.0909090909090905E-3</v>
      </c>
      <c r="N203" s="112">
        <v>0</v>
      </c>
      <c r="O203" s="88">
        <v>0</v>
      </c>
      <c r="P203" s="38">
        <v>1.05263157894737E-2</v>
      </c>
      <c r="Q203" s="7">
        <v>2.1276595744680899E-2</v>
      </c>
      <c r="R203" s="7">
        <v>0</v>
      </c>
      <c r="S203" s="38">
        <v>0</v>
      </c>
      <c r="T203" s="7">
        <v>0</v>
      </c>
      <c r="U203" s="7">
        <v>3.3333333333333298E-2</v>
      </c>
      <c r="V203" s="38">
        <v>0</v>
      </c>
      <c r="W203" s="7">
        <v>2.1739130434782601E-2</v>
      </c>
      <c r="X203" s="88">
        <v>0</v>
      </c>
      <c r="Y203" s="88">
        <v>0</v>
      </c>
      <c r="Z203" s="112">
        <v>0</v>
      </c>
      <c r="AA203" s="7">
        <v>1.01010101010101E-2</v>
      </c>
      <c r="AB203" s="112">
        <v>0</v>
      </c>
      <c r="AC203" s="37">
        <v>9.1743119266055103E-3</v>
      </c>
      <c r="AD203" s="88">
        <v>0</v>
      </c>
      <c r="AE203" s="7">
        <v>2.32558139534884E-2</v>
      </c>
      <c r="AF203" s="38">
        <v>0</v>
      </c>
      <c r="AG203" s="88">
        <v>0</v>
      </c>
      <c r="AH203" s="88">
        <v>3.7037037037037E-2</v>
      </c>
      <c r="AI203" s="38">
        <v>0</v>
      </c>
      <c r="AJ203" s="7">
        <v>0</v>
      </c>
      <c r="AK203" s="88">
        <v>0</v>
      </c>
      <c r="AL203" s="112">
        <v>7.1428571428571397E-2</v>
      </c>
      <c r="AM203" s="7">
        <v>1.8181818181818198E-2</v>
      </c>
      <c r="AN203" s="88">
        <v>0</v>
      </c>
      <c r="AO203" s="112">
        <v>0</v>
      </c>
      <c r="AP203" s="88">
        <v>0</v>
      </c>
      <c r="AQ203" s="38">
        <v>1.35135135135135E-2</v>
      </c>
      <c r="AR203" s="7">
        <v>0</v>
      </c>
      <c r="AS203" s="88">
        <v>0</v>
      </c>
      <c r="AT203" s="38">
        <v>1.6949152542372899E-2</v>
      </c>
      <c r="AU203" s="7">
        <v>1.1904761904761901E-2</v>
      </c>
      <c r="AV203" s="7">
        <v>0</v>
      </c>
      <c r="AW203" s="7">
        <v>1.5151515151515201E-2</v>
      </c>
      <c r="AX203" s="7">
        <v>1.05263157894737E-2</v>
      </c>
      <c r="AY203" s="38">
        <v>0</v>
      </c>
      <c r="AZ203" s="7">
        <v>0</v>
      </c>
      <c r="BA203" s="38">
        <v>1.1764705882352899E-2</v>
      </c>
      <c r="BB203" s="7">
        <v>0</v>
      </c>
      <c r="BC203" s="38">
        <v>1.88679245283019E-2</v>
      </c>
      <c r="BD203" s="7">
        <v>0</v>
      </c>
      <c r="BE203" s="38">
        <v>1.5384615384615399E-2</v>
      </c>
      <c r="BF203" s="7">
        <v>0</v>
      </c>
      <c r="BG203" s="38">
        <v>1.5625E-2</v>
      </c>
    </row>
    <row r="204" spans="1:59">
      <c r="A204" t="s">
        <v>10</v>
      </c>
      <c r="B204" s="36" t="s">
        <v>145</v>
      </c>
      <c r="C204" s="39">
        <v>1</v>
      </c>
      <c r="D204" s="89">
        <v>1</v>
      </c>
      <c r="E204" s="90">
        <v>1</v>
      </c>
      <c r="F204" s="41">
        <v>1</v>
      </c>
      <c r="G204" s="90">
        <v>1</v>
      </c>
      <c r="H204" s="90">
        <v>0</v>
      </c>
      <c r="I204" s="90">
        <v>0</v>
      </c>
      <c r="J204" s="41">
        <v>1</v>
      </c>
      <c r="K204" s="41">
        <v>0</v>
      </c>
      <c r="L204" s="113">
        <v>0</v>
      </c>
      <c r="M204" s="40">
        <v>1</v>
      </c>
      <c r="N204" s="113">
        <v>0</v>
      </c>
      <c r="O204" s="89">
        <v>0</v>
      </c>
      <c r="P204" s="42">
        <v>1</v>
      </c>
      <c r="Q204" s="40">
        <v>1</v>
      </c>
      <c r="R204" s="41">
        <v>0</v>
      </c>
      <c r="S204" s="42">
        <v>0</v>
      </c>
      <c r="T204" s="40">
        <v>0</v>
      </c>
      <c r="U204" s="41">
        <v>1</v>
      </c>
      <c r="V204" s="42">
        <v>0</v>
      </c>
      <c r="W204" s="40">
        <v>0</v>
      </c>
      <c r="X204" s="90">
        <v>1</v>
      </c>
      <c r="Y204" s="90">
        <v>0</v>
      </c>
      <c r="Z204" s="113">
        <v>0</v>
      </c>
      <c r="AA204" s="40">
        <v>1</v>
      </c>
      <c r="AB204" s="113">
        <v>0</v>
      </c>
      <c r="AC204" s="39">
        <v>1</v>
      </c>
      <c r="AD204" s="89">
        <v>0</v>
      </c>
      <c r="AE204" s="41">
        <v>0</v>
      </c>
      <c r="AF204" s="42">
        <v>1</v>
      </c>
      <c r="AG204" s="89">
        <v>0</v>
      </c>
      <c r="AH204" s="90">
        <v>0</v>
      </c>
      <c r="AI204" s="42">
        <v>1</v>
      </c>
      <c r="AJ204" s="40">
        <v>1</v>
      </c>
      <c r="AK204" s="90">
        <v>0</v>
      </c>
      <c r="AL204" s="113">
        <v>0</v>
      </c>
      <c r="AM204" s="40">
        <v>1</v>
      </c>
      <c r="AN204" s="90">
        <v>0</v>
      </c>
      <c r="AO204" s="113">
        <v>0</v>
      </c>
      <c r="AP204" s="89">
        <v>0</v>
      </c>
      <c r="AQ204" s="42">
        <v>1</v>
      </c>
      <c r="AR204" s="40">
        <v>0</v>
      </c>
      <c r="AS204" s="90">
        <v>0</v>
      </c>
      <c r="AT204" s="42">
        <v>1</v>
      </c>
      <c r="AU204" s="40">
        <v>0</v>
      </c>
      <c r="AV204" s="41">
        <v>1</v>
      </c>
      <c r="AW204" s="41">
        <v>0</v>
      </c>
      <c r="AX204" s="41">
        <v>1</v>
      </c>
      <c r="AY204" s="42">
        <v>0</v>
      </c>
      <c r="AZ204" s="40">
        <v>0</v>
      </c>
      <c r="BA204" s="42">
        <v>1</v>
      </c>
      <c r="BB204" s="40">
        <v>1</v>
      </c>
      <c r="BC204" s="42">
        <v>0</v>
      </c>
      <c r="BD204" s="40">
        <v>0</v>
      </c>
      <c r="BE204" s="42">
        <v>1</v>
      </c>
      <c r="BF204" s="40">
        <v>1</v>
      </c>
      <c r="BG204" s="42">
        <v>0</v>
      </c>
    </row>
    <row r="205" spans="1:59">
      <c r="A205" t="s">
        <v>12</v>
      </c>
      <c r="B205" s="36"/>
      <c r="C205" s="37">
        <v>8.0000000000000002E-3</v>
      </c>
      <c r="D205" s="88">
        <v>3.8461538461538498E-2</v>
      </c>
      <c r="E205" s="88">
        <v>6.25E-2</v>
      </c>
      <c r="F205" s="7">
        <v>3.2258064516128997E-2</v>
      </c>
      <c r="G205" s="88">
        <v>4.5454545454545497E-2</v>
      </c>
      <c r="H205" s="88">
        <v>0</v>
      </c>
      <c r="I205" s="88">
        <v>0</v>
      </c>
      <c r="J205" s="7">
        <v>2.9411764705882401E-2</v>
      </c>
      <c r="K205" s="7">
        <v>0</v>
      </c>
      <c r="L205" s="112">
        <v>0</v>
      </c>
      <c r="M205" s="7">
        <v>9.0909090909090905E-3</v>
      </c>
      <c r="N205" s="112">
        <v>0</v>
      </c>
      <c r="O205" s="88">
        <v>0</v>
      </c>
      <c r="P205" s="38">
        <v>1.05263157894737E-2</v>
      </c>
      <c r="Q205" s="7">
        <v>2.1276595744680899E-2</v>
      </c>
      <c r="R205" s="7">
        <v>0</v>
      </c>
      <c r="S205" s="38">
        <v>0</v>
      </c>
      <c r="T205" s="7">
        <v>0</v>
      </c>
      <c r="U205" s="7">
        <v>3.3333333333333298E-2</v>
      </c>
      <c r="V205" s="38">
        <v>0</v>
      </c>
      <c r="W205" s="7">
        <v>0</v>
      </c>
      <c r="X205" s="88">
        <v>3.8461538461538498E-2</v>
      </c>
      <c r="Y205" s="88">
        <v>0</v>
      </c>
      <c r="Z205" s="112">
        <v>0</v>
      </c>
      <c r="AA205" s="7">
        <v>1.01010101010101E-2</v>
      </c>
      <c r="AB205" s="112">
        <v>0</v>
      </c>
      <c r="AC205" s="37">
        <v>9.1743119266055103E-3</v>
      </c>
      <c r="AD205" s="88">
        <v>0</v>
      </c>
      <c r="AE205" s="7">
        <v>0</v>
      </c>
      <c r="AF205" s="38">
        <v>2.2222222222222199E-2</v>
      </c>
      <c r="AG205" s="88">
        <v>0</v>
      </c>
      <c r="AH205" s="88">
        <v>0</v>
      </c>
      <c r="AI205" s="38">
        <v>1.7543859649122799E-2</v>
      </c>
      <c r="AJ205" s="7">
        <v>0.01</v>
      </c>
      <c r="AK205" s="88">
        <v>0</v>
      </c>
      <c r="AL205" s="112">
        <v>0</v>
      </c>
      <c r="AM205" s="7">
        <v>1.8181818181818198E-2</v>
      </c>
      <c r="AN205" s="88">
        <v>0</v>
      </c>
      <c r="AO205" s="112">
        <v>0</v>
      </c>
      <c r="AP205" s="88">
        <v>0</v>
      </c>
      <c r="AQ205" s="38">
        <v>1.35135135135135E-2</v>
      </c>
      <c r="AR205" s="7">
        <v>0</v>
      </c>
      <c r="AS205" s="88">
        <v>0</v>
      </c>
      <c r="AT205" s="38">
        <v>1.6949152542372899E-2</v>
      </c>
      <c r="AU205" s="7">
        <v>0</v>
      </c>
      <c r="AV205" s="7">
        <v>2.5000000000000001E-2</v>
      </c>
      <c r="AW205" s="7">
        <v>0</v>
      </c>
      <c r="AX205" s="7">
        <v>1.05263157894737E-2</v>
      </c>
      <c r="AY205" s="38">
        <v>0</v>
      </c>
      <c r="AZ205" s="7">
        <v>0</v>
      </c>
      <c r="BA205" s="38">
        <v>1.1764705882352899E-2</v>
      </c>
      <c r="BB205" s="7">
        <v>1.5625E-2</v>
      </c>
      <c r="BC205" s="38">
        <v>0</v>
      </c>
      <c r="BD205" s="7">
        <v>0</v>
      </c>
      <c r="BE205" s="38">
        <v>1.5384615384615399E-2</v>
      </c>
      <c r="BF205" s="7">
        <v>1.63934426229508E-2</v>
      </c>
      <c r="BG205" s="38">
        <v>0</v>
      </c>
    </row>
    <row r="206" spans="1:59">
      <c r="A206" t="s">
        <v>10</v>
      </c>
      <c r="B206" s="36" t="s">
        <v>146</v>
      </c>
      <c r="C206" s="39">
        <v>1</v>
      </c>
      <c r="D206" s="89">
        <v>0</v>
      </c>
      <c r="E206" s="90">
        <v>0</v>
      </c>
      <c r="F206" s="41">
        <v>1</v>
      </c>
      <c r="G206" s="90">
        <v>0</v>
      </c>
      <c r="H206" s="90">
        <v>0</v>
      </c>
      <c r="I206" s="90">
        <v>0</v>
      </c>
      <c r="J206" s="41">
        <v>0</v>
      </c>
      <c r="K206" s="41">
        <v>0</v>
      </c>
      <c r="L206" s="113">
        <v>0</v>
      </c>
      <c r="M206" s="40">
        <v>0</v>
      </c>
      <c r="N206" s="113">
        <v>1</v>
      </c>
      <c r="O206" s="89">
        <v>0</v>
      </c>
      <c r="P206" s="42">
        <v>1</v>
      </c>
      <c r="Q206" s="40">
        <v>0</v>
      </c>
      <c r="R206" s="41">
        <v>1</v>
      </c>
      <c r="S206" s="42">
        <v>0</v>
      </c>
      <c r="T206" s="40">
        <v>0</v>
      </c>
      <c r="U206" s="41">
        <v>1</v>
      </c>
      <c r="V206" s="42">
        <v>0</v>
      </c>
      <c r="W206" s="40">
        <v>0</v>
      </c>
      <c r="X206" s="90">
        <v>0</v>
      </c>
      <c r="Y206" s="90">
        <v>1</v>
      </c>
      <c r="Z206" s="113">
        <v>0</v>
      </c>
      <c r="AA206" s="40">
        <v>1</v>
      </c>
      <c r="AB206" s="113">
        <v>0</v>
      </c>
      <c r="AC206" s="39">
        <v>1</v>
      </c>
      <c r="AD206" s="89">
        <v>0</v>
      </c>
      <c r="AE206" s="41">
        <v>1</v>
      </c>
      <c r="AF206" s="42">
        <v>0</v>
      </c>
      <c r="AG206" s="89">
        <v>0</v>
      </c>
      <c r="AH206" s="90">
        <v>1</v>
      </c>
      <c r="AI206" s="42">
        <v>0</v>
      </c>
      <c r="AJ206" s="40">
        <v>0</v>
      </c>
      <c r="AK206" s="90">
        <v>0</v>
      </c>
      <c r="AL206" s="113">
        <v>1</v>
      </c>
      <c r="AM206" s="40">
        <v>0</v>
      </c>
      <c r="AN206" s="90">
        <v>1</v>
      </c>
      <c r="AO206" s="113">
        <v>0</v>
      </c>
      <c r="AP206" s="89">
        <v>1</v>
      </c>
      <c r="AQ206" s="42">
        <v>0</v>
      </c>
      <c r="AR206" s="40">
        <v>1</v>
      </c>
      <c r="AS206" s="90">
        <v>0</v>
      </c>
      <c r="AT206" s="42">
        <v>0</v>
      </c>
      <c r="AU206" s="40">
        <v>1</v>
      </c>
      <c r="AV206" s="41">
        <v>1</v>
      </c>
      <c r="AW206" s="41">
        <v>1</v>
      </c>
      <c r="AX206" s="41">
        <v>1</v>
      </c>
      <c r="AY206" s="42">
        <v>0</v>
      </c>
      <c r="AZ206" s="40">
        <v>0</v>
      </c>
      <c r="BA206" s="42">
        <v>1</v>
      </c>
      <c r="BB206" s="40">
        <v>0</v>
      </c>
      <c r="BC206" s="42">
        <v>1</v>
      </c>
      <c r="BD206" s="40">
        <v>0</v>
      </c>
      <c r="BE206" s="42">
        <v>1</v>
      </c>
      <c r="BF206" s="40">
        <v>1</v>
      </c>
      <c r="BG206" s="42">
        <v>0</v>
      </c>
    </row>
    <row r="207" spans="1:59">
      <c r="A207" t="s">
        <v>12</v>
      </c>
      <c r="B207" s="36"/>
      <c r="C207" s="37">
        <v>8.0000000000000002E-3</v>
      </c>
      <c r="D207" s="88">
        <v>0</v>
      </c>
      <c r="E207" s="88">
        <v>0</v>
      </c>
      <c r="F207" s="7">
        <v>3.2258064516128997E-2</v>
      </c>
      <c r="G207" s="88">
        <v>0</v>
      </c>
      <c r="H207" s="88">
        <v>0</v>
      </c>
      <c r="I207" s="88">
        <v>0</v>
      </c>
      <c r="J207" s="7">
        <v>0</v>
      </c>
      <c r="K207" s="7">
        <v>0</v>
      </c>
      <c r="L207" s="112">
        <v>0</v>
      </c>
      <c r="M207" s="7">
        <v>0</v>
      </c>
      <c r="N207" s="112">
        <v>6.6666666666666693E-2</v>
      </c>
      <c r="O207" s="88">
        <v>0</v>
      </c>
      <c r="P207" s="38">
        <v>1.05263157894737E-2</v>
      </c>
      <c r="Q207" s="7">
        <v>0</v>
      </c>
      <c r="R207" s="7">
        <v>2.9411764705882401E-2</v>
      </c>
      <c r="S207" s="38">
        <v>0</v>
      </c>
      <c r="T207" s="7">
        <v>0</v>
      </c>
      <c r="U207" s="7">
        <v>3.3333333333333298E-2</v>
      </c>
      <c r="V207" s="38">
        <v>0</v>
      </c>
      <c r="W207" s="7">
        <v>0</v>
      </c>
      <c r="X207" s="88">
        <v>0</v>
      </c>
      <c r="Y207" s="88">
        <v>3.8461538461538498E-2</v>
      </c>
      <c r="Z207" s="112">
        <v>0</v>
      </c>
      <c r="AA207" s="7">
        <v>1.01010101010101E-2</v>
      </c>
      <c r="AB207" s="112">
        <v>0</v>
      </c>
      <c r="AC207" s="37">
        <v>9.1743119266055103E-3</v>
      </c>
      <c r="AD207" s="88">
        <v>0</v>
      </c>
      <c r="AE207" s="7">
        <v>2.32558139534884E-2</v>
      </c>
      <c r="AF207" s="38">
        <v>0</v>
      </c>
      <c r="AG207" s="88">
        <v>0</v>
      </c>
      <c r="AH207" s="88">
        <v>3.7037037037037E-2</v>
      </c>
      <c r="AI207" s="38">
        <v>0</v>
      </c>
      <c r="AJ207" s="7">
        <v>0</v>
      </c>
      <c r="AK207" s="88">
        <v>0</v>
      </c>
      <c r="AL207" s="112">
        <v>7.1428571428571397E-2</v>
      </c>
      <c r="AM207" s="7">
        <v>0</v>
      </c>
      <c r="AN207" s="88">
        <v>3.7037037037037E-2</v>
      </c>
      <c r="AO207" s="112">
        <v>0</v>
      </c>
      <c r="AP207" s="88">
        <v>0.04</v>
      </c>
      <c r="AQ207" s="38">
        <v>0</v>
      </c>
      <c r="AR207" s="7">
        <v>2.27272727272727E-2</v>
      </c>
      <c r="AS207" s="88">
        <v>0</v>
      </c>
      <c r="AT207" s="38">
        <v>0</v>
      </c>
      <c r="AU207" s="7">
        <v>1.1904761904761901E-2</v>
      </c>
      <c r="AV207" s="7">
        <v>2.5000000000000001E-2</v>
      </c>
      <c r="AW207" s="7">
        <v>1.5151515151515201E-2</v>
      </c>
      <c r="AX207" s="7">
        <v>1.05263157894737E-2</v>
      </c>
      <c r="AY207" s="38">
        <v>0</v>
      </c>
      <c r="AZ207" s="7">
        <v>0</v>
      </c>
      <c r="BA207" s="38">
        <v>1.1764705882352899E-2</v>
      </c>
      <c r="BB207" s="7">
        <v>0</v>
      </c>
      <c r="BC207" s="38">
        <v>1.88679245283019E-2</v>
      </c>
      <c r="BD207" s="7">
        <v>0</v>
      </c>
      <c r="BE207" s="38">
        <v>1.5384615384615399E-2</v>
      </c>
      <c r="BF207" s="7">
        <v>1.63934426229508E-2</v>
      </c>
      <c r="BG207" s="38">
        <v>0</v>
      </c>
    </row>
    <row r="208" spans="1:59">
      <c r="A208" t="s">
        <v>10</v>
      </c>
      <c r="B208" s="36" t="s">
        <v>147</v>
      </c>
      <c r="C208" s="39">
        <v>1</v>
      </c>
      <c r="D208" s="89">
        <v>0</v>
      </c>
      <c r="E208" s="90">
        <v>0</v>
      </c>
      <c r="F208" s="41">
        <v>0</v>
      </c>
      <c r="G208" s="90">
        <v>1</v>
      </c>
      <c r="H208" s="90">
        <v>0</v>
      </c>
      <c r="I208" s="90">
        <v>0</v>
      </c>
      <c r="J208" s="41">
        <v>0</v>
      </c>
      <c r="K208" s="41">
        <v>0</v>
      </c>
      <c r="L208" s="113">
        <v>0</v>
      </c>
      <c r="M208" s="40">
        <v>1</v>
      </c>
      <c r="N208" s="113">
        <v>0</v>
      </c>
      <c r="O208" s="89">
        <v>0</v>
      </c>
      <c r="P208" s="42">
        <v>1</v>
      </c>
      <c r="Q208" s="40">
        <v>0</v>
      </c>
      <c r="R208" s="41">
        <v>0</v>
      </c>
      <c r="S208" s="42">
        <v>0</v>
      </c>
      <c r="T208" s="40">
        <v>0</v>
      </c>
      <c r="U208" s="41">
        <v>1</v>
      </c>
      <c r="V208" s="42">
        <v>0</v>
      </c>
      <c r="W208" s="40">
        <v>0</v>
      </c>
      <c r="X208" s="90">
        <v>1</v>
      </c>
      <c r="Y208" s="90">
        <v>0</v>
      </c>
      <c r="Z208" s="113">
        <v>0</v>
      </c>
      <c r="AA208" s="40">
        <v>0</v>
      </c>
      <c r="AB208" s="113">
        <v>1</v>
      </c>
      <c r="AC208" s="39">
        <v>1</v>
      </c>
      <c r="AD208" s="89">
        <v>1</v>
      </c>
      <c r="AE208" s="41">
        <v>0</v>
      </c>
      <c r="AF208" s="42">
        <v>0</v>
      </c>
      <c r="AG208" s="89">
        <v>1</v>
      </c>
      <c r="AH208" s="90">
        <v>0</v>
      </c>
      <c r="AI208" s="42">
        <v>0</v>
      </c>
      <c r="AJ208" s="40">
        <v>0</v>
      </c>
      <c r="AK208" s="90">
        <v>1</v>
      </c>
      <c r="AL208" s="113">
        <v>0</v>
      </c>
      <c r="AM208" s="40">
        <v>0</v>
      </c>
      <c r="AN208" s="90">
        <v>1</v>
      </c>
      <c r="AO208" s="113">
        <v>0</v>
      </c>
      <c r="AP208" s="89">
        <v>1</v>
      </c>
      <c r="AQ208" s="42">
        <v>0</v>
      </c>
      <c r="AR208" s="40">
        <v>0</v>
      </c>
      <c r="AS208" s="90">
        <v>1</v>
      </c>
      <c r="AT208" s="42">
        <v>0</v>
      </c>
      <c r="AU208" s="40">
        <v>1</v>
      </c>
      <c r="AV208" s="41">
        <v>0</v>
      </c>
      <c r="AW208" s="41">
        <v>1</v>
      </c>
      <c r="AX208" s="41">
        <v>1</v>
      </c>
      <c r="AY208" s="42">
        <v>0</v>
      </c>
      <c r="AZ208" s="40">
        <v>1</v>
      </c>
      <c r="BA208" s="42">
        <v>0</v>
      </c>
      <c r="BB208" s="40">
        <v>0</v>
      </c>
      <c r="BC208" s="42">
        <v>0</v>
      </c>
      <c r="BD208" s="40">
        <v>1</v>
      </c>
      <c r="BE208" s="42">
        <v>0</v>
      </c>
      <c r="BF208" s="40">
        <v>1</v>
      </c>
      <c r="BG208" s="42">
        <v>0</v>
      </c>
    </row>
    <row r="209" spans="1:59">
      <c r="A209" t="s">
        <v>12</v>
      </c>
      <c r="B209" s="36"/>
      <c r="C209" s="37">
        <v>8.0000000000000002E-3</v>
      </c>
      <c r="D209" s="88">
        <v>0</v>
      </c>
      <c r="E209" s="88">
        <v>0</v>
      </c>
      <c r="F209" s="7">
        <v>0</v>
      </c>
      <c r="G209" s="88">
        <v>4.5454545454545497E-2</v>
      </c>
      <c r="H209" s="88">
        <v>0</v>
      </c>
      <c r="I209" s="88">
        <v>0</v>
      </c>
      <c r="J209" s="7">
        <v>0</v>
      </c>
      <c r="K209" s="7">
        <v>0</v>
      </c>
      <c r="L209" s="112">
        <v>0</v>
      </c>
      <c r="M209" s="7">
        <v>9.0909090909090905E-3</v>
      </c>
      <c r="N209" s="112">
        <v>0</v>
      </c>
      <c r="O209" s="88">
        <v>0</v>
      </c>
      <c r="P209" s="38">
        <v>1.05263157894737E-2</v>
      </c>
      <c r="Q209" s="7">
        <v>0</v>
      </c>
      <c r="R209" s="7">
        <v>0</v>
      </c>
      <c r="S209" s="38">
        <v>0</v>
      </c>
      <c r="T209" s="7">
        <v>0</v>
      </c>
      <c r="U209" s="7">
        <v>3.3333333333333298E-2</v>
      </c>
      <c r="V209" s="38">
        <v>0</v>
      </c>
      <c r="W209" s="7">
        <v>0</v>
      </c>
      <c r="X209" s="88">
        <v>3.8461538461538498E-2</v>
      </c>
      <c r="Y209" s="88">
        <v>0</v>
      </c>
      <c r="Z209" s="112">
        <v>0</v>
      </c>
      <c r="AA209" s="7">
        <v>0</v>
      </c>
      <c r="AB209" s="112">
        <v>4.7619047619047603E-2</v>
      </c>
      <c r="AC209" s="37">
        <v>9.1743119266055103E-3</v>
      </c>
      <c r="AD209" s="88">
        <v>4.7619047619047603E-2</v>
      </c>
      <c r="AE209" s="7">
        <v>0</v>
      </c>
      <c r="AF209" s="38">
        <v>0</v>
      </c>
      <c r="AG209" s="88">
        <v>0.04</v>
      </c>
      <c r="AH209" s="88">
        <v>0</v>
      </c>
      <c r="AI209" s="38">
        <v>0</v>
      </c>
      <c r="AJ209" s="7">
        <v>0</v>
      </c>
      <c r="AK209" s="88">
        <v>9.0909090909090898E-2</v>
      </c>
      <c r="AL209" s="112">
        <v>0</v>
      </c>
      <c r="AM209" s="7">
        <v>0</v>
      </c>
      <c r="AN209" s="88">
        <v>3.7037037037037E-2</v>
      </c>
      <c r="AO209" s="112">
        <v>0</v>
      </c>
      <c r="AP209" s="88">
        <v>0.04</v>
      </c>
      <c r="AQ209" s="38">
        <v>0</v>
      </c>
      <c r="AR209" s="7">
        <v>0</v>
      </c>
      <c r="AS209" s="88">
        <v>4.5454545454545497E-2</v>
      </c>
      <c r="AT209" s="38">
        <v>0</v>
      </c>
      <c r="AU209" s="7">
        <v>1.1904761904761901E-2</v>
      </c>
      <c r="AV209" s="7">
        <v>0</v>
      </c>
      <c r="AW209" s="7">
        <v>1.5151515151515201E-2</v>
      </c>
      <c r="AX209" s="7">
        <v>1.05263157894737E-2</v>
      </c>
      <c r="AY209" s="38">
        <v>0</v>
      </c>
      <c r="AZ209" s="7">
        <v>2.5000000000000001E-2</v>
      </c>
      <c r="BA209" s="38">
        <v>0</v>
      </c>
      <c r="BB209" s="7">
        <v>0</v>
      </c>
      <c r="BC209" s="38">
        <v>0</v>
      </c>
      <c r="BD209" s="7">
        <v>1.6666666666666701E-2</v>
      </c>
      <c r="BE209" s="38">
        <v>0</v>
      </c>
      <c r="BF209" s="7">
        <v>1.63934426229508E-2</v>
      </c>
      <c r="BG209" s="38">
        <v>0</v>
      </c>
    </row>
    <row r="210" spans="1:59">
      <c r="A210" t="s">
        <v>10</v>
      </c>
      <c r="B210" s="36" t="s">
        <v>148</v>
      </c>
      <c r="C210" s="39">
        <v>1</v>
      </c>
      <c r="D210" s="89">
        <v>0</v>
      </c>
      <c r="E210" s="90">
        <v>0</v>
      </c>
      <c r="F210" s="41">
        <v>0</v>
      </c>
      <c r="G210" s="90">
        <v>1</v>
      </c>
      <c r="H210" s="90">
        <v>0</v>
      </c>
      <c r="I210" s="90">
        <v>0</v>
      </c>
      <c r="J210" s="41">
        <v>0</v>
      </c>
      <c r="K210" s="41">
        <v>0</v>
      </c>
      <c r="L210" s="113">
        <v>0</v>
      </c>
      <c r="M210" s="40">
        <v>1</v>
      </c>
      <c r="N210" s="113">
        <v>0</v>
      </c>
      <c r="O210" s="89">
        <v>0</v>
      </c>
      <c r="P210" s="42">
        <v>1</v>
      </c>
      <c r="Q210" s="40">
        <v>0</v>
      </c>
      <c r="R210" s="41">
        <v>1</v>
      </c>
      <c r="S210" s="42">
        <v>0</v>
      </c>
      <c r="T210" s="40">
        <v>0</v>
      </c>
      <c r="U210" s="41">
        <v>1</v>
      </c>
      <c r="V210" s="42">
        <v>0</v>
      </c>
      <c r="W210" s="40">
        <v>0</v>
      </c>
      <c r="X210" s="90">
        <v>0</v>
      </c>
      <c r="Y210" s="90">
        <v>1</v>
      </c>
      <c r="Z210" s="113">
        <v>0</v>
      </c>
      <c r="AA210" s="40">
        <v>0</v>
      </c>
      <c r="AB210" s="113">
        <v>1</v>
      </c>
      <c r="AC210" s="39">
        <v>1</v>
      </c>
      <c r="AD210" s="89">
        <v>1</v>
      </c>
      <c r="AE210" s="41">
        <v>0</v>
      </c>
      <c r="AF210" s="42">
        <v>0</v>
      </c>
      <c r="AG210" s="89">
        <v>0</v>
      </c>
      <c r="AH210" s="90">
        <v>0</v>
      </c>
      <c r="AI210" s="42">
        <v>1</v>
      </c>
      <c r="AJ210" s="40">
        <v>1</v>
      </c>
      <c r="AK210" s="90">
        <v>0</v>
      </c>
      <c r="AL210" s="113">
        <v>0</v>
      </c>
      <c r="AM210" s="40">
        <v>0</v>
      </c>
      <c r="AN210" s="90">
        <v>1</v>
      </c>
      <c r="AO210" s="113">
        <v>0</v>
      </c>
      <c r="AP210" s="89">
        <v>0</v>
      </c>
      <c r="AQ210" s="42">
        <v>0</v>
      </c>
      <c r="AR210" s="40">
        <v>0</v>
      </c>
      <c r="AS210" s="90">
        <v>1</v>
      </c>
      <c r="AT210" s="42">
        <v>0</v>
      </c>
      <c r="AU210" s="40">
        <v>0</v>
      </c>
      <c r="AV210" s="41">
        <v>1</v>
      </c>
      <c r="AW210" s="41">
        <v>1</v>
      </c>
      <c r="AX210" s="41">
        <v>1</v>
      </c>
      <c r="AY210" s="42">
        <v>0</v>
      </c>
      <c r="AZ210" s="40">
        <v>1</v>
      </c>
      <c r="BA210" s="42">
        <v>0</v>
      </c>
      <c r="BB210" s="40">
        <v>1</v>
      </c>
      <c r="BC210" s="42">
        <v>0</v>
      </c>
      <c r="BD210" s="40">
        <v>1</v>
      </c>
      <c r="BE210" s="42">
        <v>0</v>
      </c>
      <c r="BF210" s="40">
        <v>1</v>
      </c>
      <c r="BG210" s="42">
        <v>0</v>
      </c>
    </row>
    <row r="211" spans="1:59">
      <c r="A211" t="s">
        <v>12</v>
      </c>
      <c r="B211" s="36"/>
      <c r="C211" s="37">
        <v>8.0000000000000002E-3</v>
      </c>
      <c r="D211" s="88">
        <v>0</v>
      </c>
      <c r="E211" s="88">
        <v>0</v>
      </c>
      <c r="F211" s="7">
        <v>0</v>
      </c>
      <c r="G211" s="88">
        <v>4.5454545454545497E-2</v>
      </c>
      <c r="H211" s="88">
        <v>0</v>
      </c>
      <c r="I211" s="88">
        <v>0</v>
      </c>
      <c r="J211" s="7">
        <v>0</v>
      </c>
      <c r="K211" s="7">
        <v>0</v>
      </c>
      <c r="L211" s="112">
        <v>0</v>
      </c>
      <c r="M211" s="7">
        <v>9.0909090909090905E-3</v>
      </c>
      <c r="N211" s="112">
        <v>0</v>
      </c>
      <c r="O211" s="88">
        <v>0</v>
      </c>
      <c r="P211" s="38">
        <v>1.05263157894737E-2</v>
      </c>
      <c r="Q211" s="7">
        <v>0</v>
      </c>
      <c r="R211" s="7">
        <v>2.9411764705882401E-2</v>
      </c>
      <c r="S211" s="38">
        <v>0</v>
      </c>
      <c r="T211" s="7">
        <v>0</v>
      </c>
      <c r="U211" s="7">
        <v>3.3333333333333298E-2</v>
      </c>
      <c r="V211" s="38">
        <v>0</v>
      </c>
      <c r="W211" s="7">
        <v>0</v>
      </c>
      <c r="X211" s="88">
        <v>0</v>
      </c>
      <c r="Y211" s="88">
        <v>3.8461538461538498E-2</v>
      </c>
      <c r="Z211" s="112">
        <v>0</v>
      </c>
      <c r="AA211" s="7">
        <v>0</v>
      </c>
      <c r="AB211" s="112">
        <v>4.7619047619047603E-2</v>
      </c>
      <c r="AC211" s="37">
        <v>9.1743119266055103E-3</v>
      </c>
      <c r="AD211" s="88">
        <v>4.7619047619047603E-2</v>
      </c>
      <c r="AE211" s="7">
        <v>0</v>
      </c>
      <c r="AF211" s="38">
        <v>0</v>
      </c>
      <c r="AG211" s="88">
        <v>0</v>
      </c>
      <c r="AH211" s="88">
        <v>0</v>
      </c>
      <c r="AI211" s="38">
        <v>1.7543859649122799E-2</v>
      </c>
      <c r="AJ211" s="7">
        <v>0.01</v>
      </c>
      <c r="AK211" s="88">
        <v>0</v>
      </c>
      <c r="AL211" s="112">
        <v>0</v>
      </c>
      <c r="AM211" s="7">
        <v>0</v>
      </c>
      <c r="AN211" s="88">
        <v>3.7037037037037E-2</v>
      </c>
      <c r="AO211" s="112">
        <v>0</v>
      </c>
      <c r="AP211" s="88">
        <v>0</v>
      </c>
      <c r="AQ211" s="38">
        <v>0</v>
      </c>
      <c r="AR211" s="7">
        <v>0</v>
      </c>
      <c r="AS211" s="88">
        <v>4.5454545454545497E-2</v>
      </c>
      <c r="AT211" s="38">
        <v>0</v>
      </c>
      <c r="AU211" s="7">
        <v>0</v>
      </c>
      <c r="AV211" s="7">
        <v>2.5000000000000001E-2</v>
      </c>
      <c r="AW211" s="7">
        <v>1.5151515151515201E-2</v>
      </c>
      <c r="AX211" s="7">
        <v>1.05263157894737E-2</v>
      </c>
      <c r="AY211" s="38">
        <v>0</v>
      </c>
      <c r="AZ211" s="7">
        <v>2.5000000000000001E-2</v>
      </c>
      <c r="BA211" s="38">
        <v>0</v>
      </c>
      <c r="BB211" s="7">
        <v>1.5625E-2</v>
      </c>
      <c r="BC211" s="38">
        <v>0</v>
      </c>
      <c r="BD211" s="7">
        <v>1.6666666666666701E-2</v>
      </c>
      <c r="BE211" s="38">
        <v>0</v>
      </c>
      <c r="BF211" s="7">
        <v>1.63934426229508E-2</v>
      </c>
      <c r="BG211" s="38">
        <v>0</v>
      </c>
    </row>
    <row r="212" spans="1:59">
      <c r="A212" t="s">
        <v>10</v>
      </c>
      <c r="B212" s="36" t="s">
        <v>149</v>
      </c>
      <c r="C212" s="39">
        <v>56</v>
      </c>
      <c r="D212" s="89">
        <v>6</v>
      </c>
      <c r="E212" s="90">
        <v>4</v>
      </c>
      <c r="F212" s="41">
        <v>13</v>
      </c>
      <c r="G212" s="90">
        <v>5</v>
      </c>
      <c r="H212" s="90">
        <v>8</v>
      </c>
      <c r="I212" s="90">
        <v>7</v>
      </c>
      <c r="J212" s="41">
        <v>21</v>
      </c>
      <c r="K212" s="41">
        <v>16</v>
      </c>
      <c r="L212" s="113">
        <v>6</v>
      </c>
      <c r="M212" s="40">
        <v>53</v>
      </c>
      <c r="N212" s="113">
        <v>3</v>
      </c>
      <c r="O212" s="89">
        <v>9</v>
      </c>
      <c r="P212" s="42">
        <v>45</v>
      </c>
      <c r="Q212" s="40">
        <v>18</v>
      </c>
      <c r="R212" s="41">
        <v>16</v>
      </c>
      <c r="S212" s="42">
        <v>18</v>
      </c>
      <c r="T212" s="40">
        <v>56</v>
      </c>
      <c r="U212" s="41">
        <v>0</v>
      </c>
      <c r="V212" s="42">
        <v>0</v>
      </c>
      <c r="W212" s="40">
        <v>27</v>
      </c>
      <c r="X212" s="90">
        <v>9</v>
      </c>
      <c r="Y212" s="90">
        <v>8</v>
      </c>
      <c r="Z212" s="113">
        <v>12</v>
      </c>
      <c r="AA212" s="40">
        <v>48</v>
      </c>
      <c r="AB212" s="113">
        <v>7</v>
      </c>
      <c r="AC212" s="39">
        <v>52</v>
      </c>
      <c r="AD212" s="89">
        <v>7</v>
      </c>
      <c r="AE212" s="41">
        <v>17</v>
      </c>
      <c r="AF212" s="42">
        <v>28</v>
      </c>
      <c r="AG212" s="89">
        <v>9</v>
      </c>
      <c r="AH212" s="90">
        <v>8</v>
      </c>
      <c r="AI212" s="42">
        <v>35</v>
      </c>
      <c r="AJ212" s="40">
        <v>47</v>
      </c>
      <c r="AK212" s="90">
        <v>4</v>
      </c>
      <c r="AL212" s="113">
        <v>5</v>
      </c>
      <c r="AM212" s="40">
        <v>28</v>
      </c>
      <c r="AN212" s="90">
        <v>10</v>
      </c>
      <c r="AO212" s="113">
        <v>14</v>
      </c>
      <c r="AP212" s="89">
        <v>8</v>
      </c>
      <c r="AQ212" s="42">
        <v>40</v>
      </c>
      <c r="AR212" s="40">
        <v>18</v>
      </c>
      <c r="AS212" s="90">
        <v>9</v>
      </c>
      <c r="AT212" s="42">
        <v>29</v>
      </c>
      <c r="AU212" s="40">
        <v>37</v>
      </c>
      <c r="AV212" s="41">
        <v>14</v>
      </c>
      <c r="AW212" s="41">
        <v>26</v>
      </c>
      <c r="AX212" s="41">
        <v>40</v>
      </c>
      <c r="AY212" s="42">
        <v>16</v>
      </c>
      <c r="AZ212" s="40">
        <v>15</v>
      </c>
      <c r="BA212" s="42">
        <v>41</v>
      </c>
      <c r="BB212" s="40">
        <v>25</v>
      </c>
      <c r="BC212" s="42">
        <v>28</v>
      </c>
      <c r="BD212" s="40">
        <v>22</v>
      </c>
      <c r="BE212" s="42">
        <v>34</v>
      </c>
      <c r="BF212" s="40">
        <v>21</v>
      </c>
      <c r="BG212" s="42">
        <v>35</v>
      </c>
    </row>
    <row r="213" spans="1:59">
      <c r="A213" t="s">
        <v>12</v>
      </c>
      <c r="B213" s="36"/>
      <c r="C213" s="51">
        <v>0.44800000000000001</v>
      </c>
      <c r="D213" s="88">
        <v>0.230769230769231</v>
      </c>
      <c r="E213" s="88">
        <v>0.25</v>
      </c>
      <c r="F213" s="7">
        <v>0.41935483870967699</v>
      </c>
      <c r="G213" s="88">
        <v>0.22727272727272699</v>
      </c>
      <c r="H213" s="88">
        <v>0.66666666666666696</v>
      </c>
      <c r="I213" s="88">
        <v>0.36842105263157898</v>
      </c>
      <c r="J213" s="7">
        <v>0.61764705882352899</v>
      </c>
      <c r="K213" s="7">
        <v>0.51612903225806495</v>
      </c>
      <c r="L213" s="117">
        <v>0.375</v>
      </c>
      <c r="M213" s="7">
        <v>0.48181818181818198</v>
      </c>
      <c r="N213" s="117">
        <v>0.2</v>
      </c>
      <c r="O213" s="88">
        <v>0.32142857142857101</v>
      </c>
      <c r="P213" s="52">
        <v>0.47368421052631599</v>
      </c>
      <c r="Q213" s="7">
        <v>0.38297872340425498</v>
      </c>
      <c r="R213" s="7">
        <v>0.47058823529411797</v>
      </c>
      <c r="S213" s="52">
        <v>0.5625</v>
      </c>
      <c r="T213" s="7">
        <v>1</v>
      </c>
      <c r="U213" s="7">
        <v>0</v>
      </c>
      <c r="V213" s="52">
        <v>0</v>
      </c>
      <c r="W213" s="7">
        <v>0.58695652173913104</v>
      </c>
      <c r="X213" s="88">
        <v>0.34615384615384598</v>
      </c>
      <c r="Y213" s="88">
        <v>0.30769230769230799</v>
      </c>
      <c r="Z213" s="117">
        <v>0.44444444444444398</v>
      </c>
      <c r="AA213" s="7">
        <v>0.48484848484848497</v>
      </c>
      <c r="AB213" s="117">
        <v>0.33333333333333298</v>
      </c>
      <c r="AC213" s="51">
        <v>0.47706422018348599</v>
      </c>
      <c r="AD213" s="88">
        <v>0.33333333333333298</v>
      </c>
      <c r="AE213" s="7">
        <v>0.39534883720930197</v>
      </c>
      <c r="AF213" s="52">
        <v>0.62222222222222201</v>
      </c>
      <c r="AG213" s="88">
        <v>0.36</v>
      </c>
      <c r="AH213" s="88">
        <v>0.296296296296296</v>
      </c>
      <c r="AI213" s="52">
        <v>0.61403508771929804</v>
      </c>
      <c r="AJ213" s="7">
        <v>0.47</v>
      </c>
      <c r="AK213" s="88">
        <v>0.36363636363636398</v>
      </c>
      <c r="AL213" s="117">
        <v>0.35714285714285698</v>
      </c>
      <c r="AM213" s="7">
        <v>0.50909090909090904</v>
      </c>
      <c r="AN213" s="88">
        <v>0.37037037037037002</v>
      </c>
      <c r="AO213" s="117">
        <v>0.51851851851851904</v>
      </c>
      <c r="AP213" s="88">
        <v>0.32</v>
      </c>
      <c r="AQ213" s="52">
        <v>0.54054054054054101</v>
      </c>
      <c r="AR213" s="7">
        <v>0.40909090909090901</v>
      </c>
      <c r="AS213" s="88">
        <v>0.40909090909090901</v>
      </c>
      <c r="AT213" s="52">
        <v>0.49152542372881403</v>
      </c>
      <c r="AU213" s="7">
        <v>0.44047619047619102</v>
      </c>
      <c r="AV213" s="7">
        <v>0.35</v>
      </c>
      <c r="AW213" s="7">
        <v>0.39393939393939398</v>
      </c>
      <c r="AX213" s="7">
        <v>0.42105263157894701</v>
      </c>
      <c r="AY213" s="52">
        <v>0.53333333333333299</v>
      </c>
      <c r="AZ213" s="7">
        <v>0.375</v>
      </c>
      <c r="BA213" s="52">
        <v>0.48235294117647098</v>
      </c>
      <c r="BB213" s="7">
        <v>0.390625</v>
      </c>
      <c r="BC213" s="52">
        <v>0.52830188679245305</v>
      </c>
      <c r="BD213" s="7">
        <v>0.36666666666666697</v>
      </c>
      <c r="BE213" s="52">
        <v>0.52307692307692299</v>
      </c>
      <c r="BF213" s="7">
        <v>0.34426229508196698</v>
      </c>
      <c r="BG213" s="52">
        <v>0.546875</v>
      </c>
    </row>
    <row r="214" spans="1:59">
      <c r="A214" t="s">
        <v>13</v>
      </c>
      <c r="B214" s="53"/>
      <c r="C214" s="54"/>
      <c r="D214" s="93"/>
      <c r="E214" s="93"/>
      <c r="F214" s="9"/>
      <c r="G214" s="93"/>
      <c r="H214" s="93"/>
      <c r="I214" s="93"/>
      <c r="J214" s="9"/>
      <c r="K214" s="9"/>
      <c r="L214" s="118"/>
      <c r="M214" s="9"/>
      <c r="N214" s="118"/>
      <c r="O214" s="93"/>
      <c r="P214" s="55"/>
      <c r="Q214" s="9"/>
      <c r="R214" s="9"/>
      <c r="S214" s="55"/>
      <c r="T214" s="9"/>
      <c r="U214" s="9"/>
      <c r="V214" s="55"/>
      <c r="W214" s="9"/>
      <c r="X214" s="93"/>
      <c r="Y214" s="93"/>
      <c r="Z214" s="118"/>
      <c r="AA214" s="9"/>
      <c r="AB214" s="118"/>
      <c r="AC214" s="54"/>
      <c r="AD214" s="93"/>
      <c r="AE214" s="9"/>
      <c r="AF214" s="55"/>
      <c r="AG214" s="93"/>
      <c r="AH214" s="93"/>
      <c r="AI214" s="55"/>
      <c r="AJ214" s="9"/>
      <c r="AK214" s="93"/>
      <c r="AL214" s="118"/>
      <c r="AM214" s="9"/>
      <c r="AN214" s="93"/>
      <c r="AO214" s="118"/>
      <c r="AP214" s="93"/>
      <c r="AQ214" s="55"/>
      <c r="AR214" s="9"/>
      <c r="AS214" s="93"/>
      <c r="AT214" s="55"/>
      <c r="AU214" s="9"/>
      <c r="AV214" s="9"/>
      <c r="AW214" s="9"/>
      <c r="AX214" s="9"/>
      <c r="AY214" s="55"/>
      <c r="AZ214" s="9"/>
      <c r="BA214" s="55"/>
      <c r="BB214" s="9"/>
      <c r="BC214" s="55"/>
      <c r="BD214" s="9"/>
      <c r="BE214" s="55"/>
      <c r="BF214" s="9"/>
      <c r="BG214" s="55"/>
    </row>
    <row r="215" spans="1:59">
      <c r="A215" t="s">
        <v>10</v>
      </c>
      <c r="B215" s="36" t="s">
        <v>150</v>
      </c>
      <c r="C215" s="39">
        <v>30</v>
      </c>
      <c r="D215" s="89">
        <v>7</v>
      </c>
      <c r="E215" s="90">
        <v>3</v>
      </c>
      <c r="F215" s="41">
        <v>9</v>
      </c>
      <c r="G215" s="90">
        <v>9</v>
      </c>
      <c r="H215" s="90">
        <v>2</v>
      </c>
      <c r="I215" s="90">
        <v>6</v>
      </c>
      <c r="J215" s="41">
        <v>4</v>
      </c>
      <c r="K215" s="41">
        <v>8</v>
      </c>
      <c r="L215" s="113">
        <v>3</v>
      </c>
      <c r="M215" s="40">
        <v>22</v>
      </c>
      <c r="N215" s="113">
        <v>8</v>
      </c>
      <c r="O215" s="89">
        <v>8</v>
      </c>
      <c r="P215" s="42">
        <v>22</v>
      </c>
      <c r="Q215" s="40">
        <v>13</v>
      </c>
      <c r="R215" s="41">
        <v>7</v>
      </c>
      <c r="S215" s="42">
        <v>6</v>
      </c>
      <c r="T215" s="40">
        <v>0</v>
      </c>
      <c r="U215" s="41">
        <v>30</v>
      </c>
      <c r="V215" s="42">
        <v>0</v>
      </c>
      <c r="W215" s="40">
        <v>6</v>
      </c>
      <c r="X215" s="90">
        <v>7</v>
      </c>
      <c r="Y215" s="90">
        <v>11</v>
      </c>
      <c r="Z215" s="113">
        <v>6</v>
      </c>
      <c r="AA215" s="40">
        <v>22</v>
      </c>
      <c r="AB215" s="113">
        <v>6</v>
      </c>
      <c r="AC215" s="39">
        <v>28</v>
      </c>
      <c r="AD215" s="89">
        <v>4</v>
      </c>
      <c r="AE215" s="41">
        <v>15</v>
      </c>
      <c r="AF215" s="42">
        <v>9</v>
      </c>
      <c r="AG215" s="89">
        <v>6</v>
      </c>
      <c r="AH215" s="90">
        <v>8</v>
      </c>
      <c r="AI215" s="42">
        <v>14</v>
      </c>
      <c r="AJ215" s="40">
        <v>23</v>
      </c>
      <c r="AK215" s="90">
        <v>4</v>
      </c>
      <c r="AL215" s="113">
        <v>3</v>
      </c>
      <c r="AM215" s="40">
        <v>16</v>
      </c>
      <c r="AN215" s="90">
        <v>7</v>
      </c>
      <c r="AO215" s="113">
        <v>5</v>
      </c>
      <c r="AP215" s="89">
        <v>8</v>
      </c>
      <c r="AQ215" s="42">
        <v>18</v>
      </c>
      <c r="AR215" s="40">
        <v>10</v>
      </c>
      <c r="AS215" s="90">
        <v>8</v>
      </c>
      <c r="AT215" s="42">
        <v>12</v>
      </c>
      <c r="AU215" s="40">
        <v>19</v>
      </c>
      <c r="AV215" s="41">
        <v>12</v>
      </c>
      <c r="AW215" s="41">
        <v>18</v>
      </c>
      <c r="AX215" s="41">
        <v>23</v>
      </c>
      <c r="AY215" s="42">
        <v>7</v>
      </c>
      <c r="AZ215" s="40">
        <v>8</v>
      </c>
      <c r="BA215" s="42">
        <v>22</v>
      </c>
      <c r="BB215" s="40">
        <v>19</v>
      </c>
      <c r="BC215" s="42">
        <v>9</v>
      </c>
      <c r="BD215" s="40">
        <v>16</v>
      </c>
      <c r="BE215" s="42">
        <v>14</v>
      </c>
      <c r="BF215" s="40">
        <v>17</v>
      </c>
      <c r="BG215" s="42">
        <v>13</v>
      </c>
    </row>
    <row r="216" spans="1:59">
      <c r="A216" t="s">
        <v>12</v>
      </c>
      <c r="B216" s="36"/>
      <c r="C216" s="51">
        <v>0.24</v>
      </c>
      <c r="D216" s="88">
        <v>0.269230769230769</v>
      </c>
      <c r="E216" s="88">
        <v>0.1875</v>
      </c>
      <c r="F216" s="7">
        <v>0.29032258064516098</v>
      </c>
      <c r="G216" s="88">
        <v>0.40909090909090901</v>
      </c>
      <c r="H216" s="88">
        <v>0.16666666666666699</v>
      </c>
      <c r="I216" s="88">
        <v>0.31578947368421101</v>
      </c>
      <c r="J216" s="7">
        <v>0.11764705882352899</v>
      </c>
      <c r="K216" s="7">
        <v>0.25806451612903197</v>
      </c>
      <c r="L216" s="117">
        <v>0.1875</v>
      </c>
      <c r="M216" s="7">
        <v>0.2</v>
      </c>
      <c r="N216" s="117">
        <v>0.53333333333333299</v>
      </c>
      <c r="O216" s="88">
        <v>0.28571428571428598</v>
      </c>
      <c r="P216" s="52">
        <v>0.231578947368421</v>
      </c>
      <c r="Q216" s="7">
        <v>0.27659574468085102</v>
      </c>
      <c r="R216" s="7">
        <v>0.20588235294117699</v>
      </c>
      <c r="S216" s="52">
        <v>0.1875</v>
      </c>
      <c r="T216" s="7">
        <v>0</v>
      </c>
      <c r="U216" s="7">
        <v>1</v>
      </c>
      <c r="V216" s="52">
        <v>0</v>
      </c>
      <c r="W216" s="7">
        <v>0.13043478260869601</v>
      </c>
      <c r="X216" s="88">
        <v>0.269230769230769</v>
      </c>
      <c r="Y216" s="88">
        <v>0.42307692307692302</v>
      </c>
      <c r="Z216" s="117">
        <v>0.22222222222222199</v>
      </c>
      <c r="AA216" s="7">
        <v>0.22222222222222199</v>
      </c>
      <c r="AB216" s="117">
        <v>0.28571428571428598</v>
      </c>
      <c r="AC216" s="51">
        <v>0.25688073394495398</v>
      </c>
      <c r="AD216" s="88">
        <v>0.19047619047618999</v>
      </c>
      <c r="AE216" s="7">
        <v>0.34883720930232598</v>
      </c>
      <c r="AF216" s="52">
        <v>0.2</v>
      </c>
      <c r="AG216" s="88">
        <v>0.24</v>
      </c>
      <c r="AH216" s="88">
        <v>0.296296296296296</v>
      </c>
      <c r="AI216" s="52">
        <v>0.24561403508771901</v>
      </c>
      <c r="AJ216" s="7">
        <v>0.23</v>
      </c>
      <c r="AK216" s="88">
        <v>0.36363636363636398</v>
      </c>
      <c r="AL216" s="117">
        <v>0.214285714285714</v>
      </c>
      <c r="AM216" s="7">
        <v>0.29090909090909101</v>
      </c>
      <c r="AN216" s="88">
        <v>0.25925925925925902</v>
      </c>
      <c r="AO216" s="117">
        <v>0.18518518518518501</v>
      </c>
      <c r="AP216" s="88">
        <v>0.32</v>
      </c>
      <c r="AQ216" s="52">
        <v>0.24324324324324301</v>
      </c>
      <c r="AR216" s="7">
        <v>0.22727272727272699</v>
      </c>
      <c r="AS216" s="88">
        <v>0.36363636363636398</v>
      </c>
      <c r="AT216" s="52">
        <v>0.20338983050847501</v>
      </c>
      <c r="AU216" s="7">
        <v>0.226190476190476</v>
      </c>
      <c r="AV216" s="7">
        <v>0.3</v>
      </c>
      <c r="AW216" s="7">
        <v>0.27272727272727298</v>
      </c>
      <c r="AX216" s="7">
        <v>0.24210526315789499</v>
      </c>
      <c r="AY216" s="52">
        <v>0.233333333333333</v>
      </c>
      <c r="AZ216" s="7">
        <v>0.2</v>
      </c>
      <c r="BA216" s="52">
        <v>0.25882352941176501</v>
      </c>
      <c r="BB216" s="7">
        <v>0.296875</v>
      </c>
      <c r="BC216" s="52">
        <v>0.169811320754717</v>
      </c>
      <c r="BD216" s="7">
        <v>0.266666666666667</v>
      </c>
      <c r="BE216" s="52">
        <v>0.21538461538461501</v>
      </c>
      <c r="BF216" s="7">
        <v>0.27868852459016402</v>
      </c>
      <c r="BG216" s="52">
        <v>0.203125</v>
      </c>
    </row>
    <row r="217" spans="1:59">
      <c r="A217" t="s">
        <v>13</v>
      </c>
      <c r="B217" s="53"/>
      <c r="C217" s="54"/>
      <c r="D217" s="93"/>
      <c r="E217" s="93"/>
      <c r="F217" s="9"/>
      <c r="G217" s="93"/>
      <c r="H217" s="93"/>
      <c r="I217" s="93"/>
      <c r="J217" s="9"/>
      <c r="K217" s="9"/>
      <c r="L217" s="118"/>
      <c r="M217" s="9"/>
      <c r="N217" s="118"/>
      <c r="O217" s="93"/>
      <c r="P217" s="55"/>
      <c r="Q217" s="9"/>
      <c r="R217" s="9"/>
      <c r="S217" s="55"/>
      <c r="T217" s="9"/>
      <c r="U217" s="9"/>
      <c r="V217" s="55"/>
      <c r="W217" s="9"/>
      <c r="X217" s="93"/>
      <c r="Y217" s="93"/>
      <c r="Z217" s="118"/>
      <c r="AA217" s="9"/>
      <c r="AB217" s="118"/>
      <c r="AC217" s="54"/>
      <c r="AD217" s="93"/>
      <c r="AE217" s="9"/>
      <c r="AF217" s="56"/>
      <c r="AI217" s="56"/>
      <c r="AL217" s="123"/>
      <c r="AO217" s="123"/>
      <c r="AQ217" s="56"/>
      <c r="AT217" s="56"/>
      <c r="AY217" s="56"/>
      <c r="BA217" s="56"/>
      <c r="BC217" s="56"/>
      <c r="BE217" s="56"/>
      <c r="BG217" s="56"/>
    </row>
    <row r="218" spans="1:59">
      <c r="A218" t="s">
        <v>10</v>
      </c>
      <c r="B218" s="36" t="s">
        <v>151</v>
      </c>
      <c r="C218" s="39">
        <v>35</v>
      </c>
      <c r="D218" s="89">
        <v>12</v>
      </c>
      <c r="E218" s="90">
        <v>9</v>
      </c>
      <c r="F218" s="41">
        <v>8</v>
      </c>
      <c r="G218" s="90">
        <v>7</v>
      </c>
      <c r="H218" s="90">
        <v>1</v>
      </c>
      <c r="I218" s="90">
        <v>6</v>
      </c>
      <c r="J218" s="41">
        <v>8</v>
      </c>
      <c r="K218" s="41">
        <v>5</v>
      </c>
      <c r="L218" s="113">
        <v>5</v>
      </c>
      <c r="M218" s="40">
        <v>31</v>
      </c>
      <c r="N218" s="113">
        <v>4</v>
      </c>
      <c r="O218" s="89">
        <v>11</v>
      </c>
      <c r="P218" s="42">
        <v>24</v>
      </c>
      <c r="Q218" s="40">
        <v>13</v>
      </c>
      <c r="R218" s="41">
        <v>11</v>
      </c>
      <c r="S218" s="42">
        <v>8</v>
      </c>
      <c r="T218" s="40">
        <v>0</v>
      </c>
      <c r="U218" s="41">
        <v>0</v>
      </c>
      <c r="V218" s="42">
        <v>35</v>
      </c>
      <c r="W218" s="40">
        <v>12</v>
      </c>
      <c r="X218" s="90">
        <v>8</v>
      </c>
      <c r="Y218" s="90">
        <v>7</v>
      </c>
      <c r="Z218" s="113">
        <v>8</v>
      </c>
      <c r="AA218" s="40">
        <v>27</v>
      </c>
      <c r="AB218" s="113">
        <v>6</v>
      </c>
      <c r="AC218" s="39">
        <v>27</v>
      </c>
      <c r="AD218" s="89">
        <v>9</v>
      </c>
      <c r="AE218" s="41">
        <v>10</v>
      </c>
      <c r="AF218" s="42">
        <v>8</v>
      </c>
      <c r="AG218" s="89">
        <v>9</v>
      </c>
      <c r="AH218" s="90">
        <v>10</v>
      </c>
      <c r="AI218" s="42">
        <v>8</v>
      </c>
      <c r="AJ218" s="40">
        <v>27</v>
      </c>
      <c r="AK218" s="90">
        <v>2</v>
      </c>
      <c r="AL218" s="113">
        <v>6</v>
      </c>
      <c r="AM218" s="40">
        <v>10</v>
      </c>
      <c r="AN218" s="90">
        <v>9</v>
      </c>
      <c r="AO218" s="113">
        <v>8</v>
      </c>
      <c r="AP218" s="89">
        <v>9</v>
      </c>
      <c r="AQ218" s="42">
        <v>15</v>
      </c>
      <c r="AR218" s="40">
        <v>15</v>
      </c>
      <c r="AS218" s="90">
        <v>5</v>
      </c>
      <c r="AT218" s="42">
        <v>15</v>
      </c>
      <c r="AU218" s="40">
        <v>26</v>
      </c>
      <c r="AV218" s="41">
        <v>12</v>
      </c>
      <c r="AW218" s="41">
        <v>20</v>
      </c>
      <c r="AX218" s="41">
        <v>30</v>
      </c>
      <c r="AY218" s="42">
        <v>5</v>
      </c>
      <c r="AZ218" s="40">
        <v>15</v>
      </c>
      <c r="BA218" s="42">
        <v>20</v>
      </c>
      <c r="BB218" s="40">
        <v>17</v>
      </c>
      <c r="BC218" s="42">
        <v>15</v>
      </c>
      <c r="BD218" s="40">
        <v>20</v>
      </c>
      <c r="BE218" s="42">
        <v>15</v>
      </c>
      <c r="BF218" s="40">
        <v>20</v>
      </c>
      <c r="BG218" s="42">
        <v>15</v>
      </c>
    </row>
    <row r="219" spans="1:59">
      <c r="A219" t="s">
        <v>12</v>
      </c>
      <c r="B219" s="36"/>
      <c r="C219" s="51">
        <v>0.28000000000000003</v>
      </c>
      <c r="D219" s="88">
        <v>0.46153846153846201</v>
      </c>
      <c r="E219" s="88">
        <v>0.5625</v>
      </c>
      <c r="F219" s="7">
        <v>0.25806451612903197</v>
      </c>
      <c r="G219" s="88">
        <v>0.31818181818181801</v>
      </c>
      <c r="H219" s="88">
        <v>8.3333333333333301E-2</v>
      </c>
      <c r="I219" s="88">
        <v>0.31578947368421101</v>
      </c>
      <c r="J219" s="7">
        <v>0.23529411764705899</v>
      </c>
      <c r="K219" s="7">
        <v>0.16129032258064499</v>
      </c>
      <c r="L219" s="117">
        <v>0.3125</v>
      </c>
      <c r="M219" s="7">
        <v>0.28181818181818202</v>
      </c>
      <c r="N219" s="117">
        <v>0.266666666666667</v>
      </c>
      <c r="O219" s="88">
        <v>0.39285714285714302</v>
      </c>
      <c r="P219" s="52">
        <v>0.25263157894736799</v>
      </c>
      <c r="Q219" s="7">
        <v>0.27659574468085102</v>
      </c>
      <c r="R219" s="7">
        <v>0.32352941176470601</v>
      </c>
      <c r="S219" s="52">
        <v>0.25</v>
      </c>
      <c r="T219" s="7">
        <v>0</v>
      </c>
      <c r="U219" s="7">
        <v>0</v>
      </c>
      <c r="V219" s="52">
        <v>1</v>
      </c>
      <c r="W219" s="7">
        <v>0.26086956521739102</v>
      </c>
      <c r="X219" s="88">
        <v>0.30769230769230799</v>
      </c>
      <c r="Y219" s="88">
        <v>0.269230769230769</v>
      </c>
      <c r="Z219" s="117">
        <v>0.296296296296296</v>
      </c>
      <c r="AA219" s="7">
        <v>0.27272727272727298</v>
      </c>
      <c r="AB219" s="117">
        <v>0.28571428571428598</v>
      </c>
      <c r="AC219" s="51">
        <v>0.247706422018349</v>
      </c>
      <c r="AD219" s="88">
        <v>0.42857142857142899</v>
      </c>
      <c r="AE219" s="7">
        <v>0.232558139534884</v>
      </c>
      <c r="AF219" s="52">
        <v>0.17777777777777801</v>
      </c>
      <c r="AG219" s="88">
        <v>0.36</v>
      </c>
      <c r="AH219" s="88">
        <v>0.37037037037037002</v>
      </c>
      <c r="AI219" s="52">
        <v>0.140350877192982</v>
      </c>
      <c r="AJ219" s="7">
        <v>0.27</v>
      </c>
      <c r="AK219" s="88">
        <v>0.18181818181818199</v>
      </c>
      <c r="AL219" s="117">
        <v>0.42857142857142899</v>
      </c>
      <c r="AM219" s="7">
        <v>0.18181818181818199</v>
      </c>
      <c r="AN219" s="88">
        <v>0.33333333333333298</v>
      </c>
      <c r="AO219" s="117">
        <v>0.296296296296296</v>
      </c>
      <c r="AP219" s="88">
        <v>0.36</v>
      </c>
      <c r="AQ219" s="52">
        <v>0.20270270270270299</v>
      </c>
      <c r="AR219" s="7">
        <v>0.34090909090909099</v>
      </c>
      <c r="AS219" s="88">
        <v>0.22727272727272699</v>
      </c>
      <c r="AT219" s="52">
        <v>0.25423728813559299</v>
      </c>
      <c r="AU219" s="7">
        <v>0.30952380952380998</v>
      </c>
      <c r="AV219" s="7">
        <v>0.3</v>
      </c>
      <c r="AW219" s="7">
        <v>0.30303030303030298</v>
      </c>
      <c r="AX219" s="7">
        <v>0.31578947368421101</v>
      </c>
      <c r="AY219" s="52">
        <v>0.16666666666666699</v>
      </c>
      <c r="AZ219" s="7">
        <v>0.375</v>
      </c>
      <c r="BA219" s="52">
        <v>0.23529411764705899</v>
      </c>
      <c r="BB219" s="7">
        <v>0.265625</v>
      </c>
      <c r="BC219" s="52">
        <v>0.28301886792452802</v>
      </c>
      <c r="BD219" s="7">
        <v>0.33333333333333298</v>
      </c>
      <c r="BE219" s="52">
        <v>0.230769230769231</v>
      </c>
      <c r="BF219" s="7">
        <v>0.32786885245901598</v>
      </c>
      <c r="BG219" s="52">
        <v>0.234375</v>
      </c>
    </row>
    <row r="220" spans="1:59">
      <c r="A220" t="s">
        <v>13</v>
      </c>
      <c r="B220" s="53"/>
      <c r="C220" s="54"/>
      <c r="D220" s="93"/>
      <c r="E220" s="93"/>
      <c r="F220" s="9"/>
      <c r="G220" s="93"/>
      <c r="H220" s="93"/>
      <c r="I220" s="93"/>
      <c r="J220" s="9"/>
      <c r="K220" s="9"/>
      <c r="L220" s="118"/>
      <c r="M220" s="9"/>
      <c r="N220" s="118"/>
      <c r="O220" s="93"/>
      <c r="P220" s="55"/>
      <c r="Q220" s="9"/>
      <c r="R220" s="9"/>
      <c r="S220" s="55"/>
      <c r="T220" s="9"/>
      <c r="U220" s="9"/>
      <c r="V220" s="55"/>
      <c r="W220" s="9"/>
      <c r="X220" s="93"/>
      <c r="Y220" s="93"/>
      <c r="Z220" s="118"/>
      <c r="AA220" s="9"/>
      <c r="AB220" s="118"/>
      <c r="AC220" s="54"/>
      <c r="AD220" s="93"/>
      <c r="AE220" s="9"/>
      <c r="AF220" s="55"/>
      <c r="AG220" s="93"/>
      <c r="AH220" s="93"/>
      <c r="AI220" s="55"/>
      <c r="AJ220" s="9"/>
      <c r="AK220" s="93"/>
      <c r="AL220" s="118"/>
      <c r="AM220" s="9"/>
      <c r="AN220" s="93"/>
      <c r="AO220" s="118"/>
      <c r="AP220" s="93"/>
      <c r="AQ220" s="55"/>
      <c r="AT220" s="56"/>
      <c r="AY220" s="56"/>
      <c r="BA220" s="56"/>
      <c r="BC220" s="56"/>
      <c r="BE220" s="56"/>
      <c r="BG220" s="56"/>
    </row>
    <row r="221" spans="1:59">
      <c r="A221" t="s">
        <v>10</v>
      </c>
      <c r="B221" s="36" t="s">
        <v>152</v>
      </c>
      <c r="C221" s="39">
        <v>4</v>
      </c>
      <c r="D221" s="89">
        <v>1</v>
      </c>
      <c r="E221" s="90">
        <v>0</v>
      </c>
      <c r="F221" s="41">
        <v>1</v>
      </c>
      <c r="G221" s="90">
        <v>1</v>
      </c>
      <c r="H221" s="90">
        <v>1</v>
      </c>
      <c r="I221" s="90">
        <v>0</v>
      </c>
      <c r="J221" s="41">
        <v>1</v>
      </c>
      <c r="K221" s="41">
        <v>2</v>
      </c>
      <c r="L221" s="113">
        <v>2</v>
      </c>
      <c r="M221" s="40">
        <v>4</v>
      </c>
      <c r="N221" s="113">
        <v>0</v>
      </c>
      <c r="O221" s="89">
        <v>0</v>
      </c>
      <c r="P221" s="42">
        <v>4</v>
      </c>
      <c r="Q221" s="40">
        <v>3</v>
      </c>
      <c r="R221" s="41">
        <v>0</v>
      </c>
      <c r="S221" s="42">
        <v>0</v>
      </c>
      <c r="T221" s="40">
        <v>0</v>
      </c>
      <c r="U221" s="41">
        <v>0</v>
      </c>
      <c r="V221" s="42">
        <v>0</v>
      </c>
      <c r="W221" s="40">
        <v>1</v>
      </c>
      <c r="X221" s="90">
        <v>2</v>
      </c>
      <c r="Y221" s="90">
        <v>0</v>
      </c>
      <c r="Z221" s="113">
        <v>1</v>
      </c>
      <c r="AA221" s="40">
        <v>2</v>
      </c>
      <c r="AB221" s="113">
        <v>2</v>
      </c>
      <c r="AC221" s="39">
        <v>2</v>
      </c>
      <c r="AD221" s="89">
        <v>1</v>
      </c>
      <c r="AE221" s="41">
        <v>1</v>
      </c>
      <c r="AF221" s="42">
        <v>0</v>
      </c>
      <c r="AG221" s="89">
        <v>1</v>
      </c>
      <c r="AH221" s="90">
        <v>1</v>
      </c>
      <c r="AI221" s="42">
        <v>0</v>
      </c>
      <c r="AJ221" s="40">
        <v>3</v>
      </c>
      <c r="AK221" s="90">
        <v>1</v>
      </c>
      <c r="AL221" s="113">
        <v>0</v>
      </c>
      <c r="AM221" s="40">
        <v>1</v>
      </c>
      <c r="AN221" s="90">
        <v>1</v>
      </c>
      <c r="AO221" s="113">
        <v>0</v>
      </c>
      <c r="AP221" s="89">
        <v>0</v>
      </c>
      <c r="AQ221" s="42">
        <v>1</v>
      </c>
      <c r="AR221" s="40">
        <v>1</v>
      </c>
      <c r="AS221" s="90">
        <v>0</v>
      </c>
      <c r="AT221" s="42">
        <v>3</v>
      </c>
      <c r="AU221" s="40">
        <v>2</v>
      </c>
      <c r="AV221" s="41">
        <v>2</v>
      </c>
      <c r="AW221" s="41">
        <v>2</v>
      </c>
      <c r="AX221" s="41">
        <v>2</v>
      </c>
      <c r="AY221" s="42">
        <v>2</v>
      </c>
      <c r="AZ221" s="40">
        <v>2</v>
      </c>
      <c r="BA221" s="42">
        <v>2</v>
      </c>
      <c r="BB221" s="40">
        <v>3</v>
      </c>
      <c r="BC221" s="42">
        <v>1</v>
      </c>
      <c r="BD221" s="40">
        <v>2</v>
      </c>
      <c r="BE221" s="42">
        <v>2</v>
      </c>
      <c r="BF221" s="40">
        <v>3</v>
      </c>
      <c r="BG221" s="42">
        <v>1</v>
      </c>
    </row>
    <row r="222" spans="1:59">
      <c r="A222" t="s">
        <v>12</v>
      </c>
      <c r="B222" s="43"/>
      <c r="C222" s="44">
        <v>3.2000000000000001E-2</v>
      </c>
      <c r="D222" s="91">
        <v>3.8461538461538498E-2</v>
      </c>
      <c r="E222" s="92">
        <v>0</v>
      </c>
      <c r="F222" s="47">
        <v>3.2258064516128997E-2</v>
      </c>
      <c r="G222" s="92">
        <v>4.5454545454545497E-2</v>
      </c>
      <c r="H222" s="92">
        <v>8.3333333333333301E-2</v>
      </c>
      <c r="I222" s="92">
        <v>0</v>
      </c>
      <c r="J222" s="47">
        <v>2.9411764705882401E-2</v>
      </c>
      <c r="K222" s="47">
        <v>6.4516129032258104E-2</v>
      </c>
      <c r="L222" s="114">
        <v>0.125</v>
      </c>
      <c r="M222" s="46">
        <v>3.6363636363636397E-2</v>
      </c>
      <c r="N222" s="114">
        <v>0</v>
      </c>
      <c r="O222" s="91">
        <v>0</v>
      </c>
      <c r="P222" s="45">
        <v>4.2105263157894701E-2</v>
      </c>
      <c r="Q222" s="46">
        <v>6.3829787234042604E-2</v>
      </c>
      <c r="R222" s="47">
        <v>0</v>
      </c>
      <c r="S222" s="45">
        <v>0</v>
      </c>
      <c r="T222" s="46">
        <v>0</v>
      </c>
      <c r="U222" s="47">
        <v>0</v>
      </c>
      <c r="V222" s="45">
        <v>0</v>
      </c>
      <c r="W222" s="46">
        <v>2.1739130434782601E-2</v>
      </c>
      <c r="X222" s="92">
        <v>7.69230769230769E-2</v>
      </c>
      <c r="Y222" s="92">
        <v>0</v>
      </c>
      <c r="Z222" s="114">
        <v>3.7037037037037E-2</v>
      </c>
      <c r="AA222" s="46">
        <v>2.02020202020202E-2</v>
      </c>
      <c r="AB222" s="114">
        <v>9.5238095238095205E-2</v>
      </c>
      <c r="AC222" s="44">
        <v>1.8348623853211E-2</v>
      </c>
      <c r="AD222" s="91">
        <v>4.7619047619047603E-2</v>
      </c>
      <c r="AE222" s="47">
        <v>2.32558139534884E-2</v>
      </c>
      <c r="AF222" s="45">
        <v>0</v>
      </c>
      <c r="AG222" s="91">
        <v>0.04</v>
      </c>
      <c r="AH222" s="92">
        <v>3.7037037037037E-2</v>
      </c>
      <c r="AI222" s="45">
        <v>0</v>
      </c>
      <c r="AJ222" s="46">
        <v>0.03</v>
      </c>
      <c r="AK222" s="92">
        <v>9.0909090909090898E-2</v>
      </c>
      <c r="AL222" s="114">
        <v>0</v>
      </c>
      <c r="AM222" s="46">
        <v>1.8181818181818198E-2</v>
      </c>
      <c r="AN222" s="92">
        <v>3.7037037037037E-2</v>
      </c>
      <c r="AO222" s="114">
        <v>0</v>
      </c>
      <c r="AP222" s="91">
        <v>0</v>
      </c>
      <c r="AQ222" s="45">
        <v>1.35135135135135E-2</v>
      </c>
      <c r="AR222" s="46">
        <v>2.27272727272727E-2</v>
      </c>
      <c r="AS222" s="92">
        <v>0</v>
      </c>
      <c r="AT222" s="45">
        <v>5.0847457627118599E-2</v>
      </c>
      <c r="AU222" s="46">
        <v>2.3809523809523801E-2</v>
      </c>
      <c r="AV222" s="47">
        <v>0.05</v>
      </c>
      <c r="AW222" s="47">
        <v>3.03030303030303E-2</v>
      </c>
      <c r="AX222" s="47">
        <v>2.1052631578947399E-2</v>
      </c>
      <c r="AY222" s="45">
        <v>6.6666666666666693E-2</v>
      </c>
      <c r="AZ222" s="46">
        <v>0.05</v>
      </c>
      <c r="BA222" s="45">
        <v>2.3529411764705899E-2</v>
      </c>
      <c r="BB222" s="46">
        <v>4.6875E-2</v>
      </c>
      <c r="BC222" s="45">
        <v>1.88679245283019E-2</v>
      </c>
      <c r="BD222" s="46">
        <v>3.3333333333333298E-2</v>
      </c>
      <c r="BE222" s="45">
        <v>3.0769230769230799E-2</v>
      </c>
      <c r="BF222" s="46">
        <v>4.91803278688525E-2</v>
      </c>
      <c r="BG222" s="45">
        <v>1.5625E-2</v>
      </c>
    </row>
    <row r="223" spans="1:59">
      <c r="A223" t="s">
        <v>4</v>
      </c>
      <c r="B223" s="3"/>
    </row>
    <row r="224" spans="1:59">
      <c r="A224" t="s">
        <v>14</v>
      </c>
    </row>
    <row r="225" spans="1:59">
      <c r="A225" t="s">
        <v>1</v>
      </c>
      <c r="B225" s="217" t="s">
        <v>21</v>
      </c>
      <c r="C225" s="218"/>
    </row>
    <row r="226" spans="1:59">
      <c r="A226" t="s">
        <v>2</v>
      </c>
      <c r="B226" s="2" t="s">
        <v>153</v>
      </c>
    </row>
    <row r="227" spans="1:59" ht="39.75">
      <c r="A227" t="s">
        <v>3</v>
      </c>
      <c r="B227" s="2" t="s">
        <v>154</v>
      </c>
    </row>
    <row r="228" spans="1:59">
      <c r="A228" t="s">
        <v>7</v>
      </c>
      <c r="B228" s="10" t="s">
        <v>155</v>
      </c>
      <c r="C228" s="11"/>
      <c r="D228" s="216"/>
      <c r="E228" s="215"/>
      <c r="F228" s="215"/>
      <c r="G228" s="215"/>
      <c r="H228" s="215"/>
      <c r="I228" s="215"/>
      <c r="J228" s="215"/>
      <c r="K228" s="215"/>
      <c r="L228" s="215"/>
      <c r="M228" s="215"/>
      <c r="N228" s="215"/>
      <c r="O228" s="215"/>
      <c r="P228" s="215"/>
      <c r="Q228" s="215"/>
      <c r="R228" s="215"/>
      <c r="S228" s="215"/>
      <c r="T228" s="215"/>
      <c r="U228" s="215"/>
      <c r="V228" s="215"/>
      <c r="W228" s="215"/>
      <c r="X228" s="215"/>
      <c r="Y228" s="215"/>
      <c r="Z228" s="215"/>
      <c r="AA228" s="215"/>
      <c r="AB228" s="215"/>
      <c r="AC228" s="215"/>
      <c r="AD228" s="215"/>
      <c r="AE228" s="215"/>
      <c r="AF228" s="215"/>
      <c r="AG228" s="215"/>
      <c r="AH228" s="215"/>
      <c r="AI228" s="215"/>
      <c r="AJ228" s="215"/>
      <c r="AK228" s="215"/>
      <c r="AL228" s="215"/>
      <c r="AM228" s="215"/>
      <c r="AN228" s="215"/>
      <c r="AO228" s="215"/>
      <c r="AP228" s="215"/>
      <c r="AQ228" s="215"/>
      <c r="AR228" s="215"/>
      <c r="AS228" s="215"/>
      <c r="AT228" s="215"/>
      <c r="AU228" s="215"/>
      <c r="AV228" s="215"/>
      <c r="AW228" s="215"/>
      <c r="AX228" s="215"/>
      <c r="AY228" s="215"/>
      <c r="AZ228" s="215"/>
      <c r="BA228" s="215"/>
      <c r="BB228" s="215"/>
      <c r="BC228" s="215"/>
      <c r="BD228" s="215"/>
      <c r="BE228" s="215"/>
      <c r="BF228" s="215"/>
      <c r="BG228" s="214"/>
    </row>
    <row r="229" spans="1:59" ht="38.200000000000003" customHeight="1">
      <c r="A229" t="s">
        <v>5</v>
      </c>
      <c r="B229" s="15"/>
      <c r="D229" s="213" t="s">
        <v>25</v>
      </c>
      <c r="E229" s="215"/>
      <c r="F229" s="215"/>
      <c r="G229" s="215"/>
      <c r="H229" s="215"/>
      <c r="I229" s="215"/>
      <c r="J229" s="215"/>
      <c r="K229" s="215"/>
      <c r="L229" s="214"/>
      <c r="M229" s="213" t="s">
        <v>26</v>
      </c>
      <c r="N229" s="214"/>
      <c r="O229" s="213" t="s">
        <v>27</v>
      </c>
      <c r="P229" s="214"/>
      <c r="Q229" s="213" t="s">
        <v>28</v>
      </c>
      <c r="R229" s="215"/>
      <c r="S229" s="214"/>
      <c r="T229" s="213" t="s">
        <v>29</v>
      </c>
      <c r="U229" s="215"/>
      <c r="V229" s="214"/>
      <c r="W229" s="213" t="s">
        <v>30</v>
      </c>
      <c r="X229" s="215"/>
      <c r="Y229" s="215"/>
      <c r="Z229" s="214"/>
      <c r="AA229" s="213" t="s">
        <v>31</v>
      </c>
      <c r="AB229" s="214"/>
      <c r="AC229" s="219" t="s">
        <v>32</v>
      </c>
      <c r="AD229" s="213" t="s">
        <v>33</v>
      </c>
      <c r="AE229" s="215"/>
      <c r="AF229" s="214"/>
      <c r="AG229" s="213" t="s">
        <v>34</v>
      </c>
      <c r="AH229" s="215"/>
      <c r="AI229" s="214"/>
      <c r="AJ229" s="213" t="s">
        <v>35</v>
      </c>
      <c r="AK229" s="215"/>
      <c r="AL229" s="214"/>
      <c r="AM229" s="213" t="s">
        <v>36</v>
      </c>
      <c r="AN229" s="215"/>
      <c r="AO229" s="214"/>
      <c r="AP229" s="213" t="s">
        <v>37</v>
      </c>
      <c r="AQ229" s="214"/>
      <c r="AR229" s="213" t="s">
        <v>38</v>
      </c>
      <c r="AS229" s="215"/>
      <c r="AT229" s="214"/>
      <c r="AU229" s="213" t="s">
        <v>39</v>
      </c>
      <c r="AV229" s="215"/>
      <c r="AW229" s="215"/>
      <c r="AX229" s="215"/>
      <c r="AY229" s="214"/>
      <c r="AZ229" s="213" t="s">
        <v>40</v>
      </c>
      <c r="BA229" s="214"/>
      <c r="BB229" s="213" t="s">
        <v>41</v>
      </c>
      <c r="BC229" s="214"/>
      <c r="BD229" s="213" t="s">
        <v>42</v>
      </c>
      <c r="BE229" s="214"/>
      <c r="BF229" s="213" t="s">
        <v>43</v>
      </c>
      <c r="BG229" s="214"/>
    </row>
    <row r="230" spans="1:59" ht="151.9">
      <c r="A230" t="s">
        <v>6</v>
      </c>
      <c r="B230" s="16" t="s">
        <v>44</v>
      </c>
      <c r="C230" s="17" t="s">
        <v>45</v>
      </c>
      <c r="D230" s="80" t="s">
        <v>46</v>
      </c>
      <c r="E230" s="81" t="s">
        <v>47</v>
      </c>
      <c r="F230" s="19" t="s">
        <v>48</v>
      </c>
      <c r="G230" s="81" t="s">
        <v>49</v>
      </c>
      <c r="H230" s="81" t="s">
        <v>50</v>
      </c>
      <c r="I230" s="81" t="s">
        <v>51</v>
      </c>
      <c r="J230" s="19" t="s">
        <v>52</v>
      </c>
      <c r="K230" s="19" t="s">
        <v>53</v>
      </c>
      <c r="L230" s="108" t="s">
        <v>54</v>
      </c>
      <c r="M230" s="18" t="s">
        <v>55</v>
      </c>
      <c r="N230" s="108" t="s">
        <v>56</v>
      </c>
      <c r="O230" s="80" t="s">
        <v>55</v>
      </c>
      <c r="P230" s="20" t="s">
        <v>56</v>
      </c>
      <c r="Q230" s="18" t="s">
        <v>57</v>
      </c>
      <c r="R230" s="19" t="s">
        <v>58</v>
      </c>
      <c r="S230" s="20" t="s">
        <v>59</v>
      </c>
      <c r="T230" s="18" t="s">
        <v>60</v>
      </c>
      <c r="U230" s="19" t="s">
        <v>61</v>
      </c>
      <c r="V230" s="20" t="s">
        <v>62</v>
      </c>
      <c r="W230" s="18" t="s">
        <v>63</v>
      </c>
      <c r="X230" s="81" t="s">
        <v>64</v>
      </c>
      <c r="Y230" s="81" t="s">
        <v>65</v>
      </c>
      <c r="Z230" s="108" t="s">
        <v>66</v>
      </c>
      <c r="AA230" s="18" t="s">
        <v>55</v>
      </c>
      <c r="AB230" s="108" t="s">
        <v>56</v>
      </c>
      <c r="AC230" s="17" t="s">
        <v>55</v>
      </c>
      <c r="AD230" s="80" t="s">
        <v>67</v>
      </c>
      <c r="AE230" s="19" t="s">
        <v>68</v>
      </c>
      <c r="AF230" s="20" t="s">
        <v>69</v>
      </c>
      <c r="AG230" s="80" t="s">
        <v>67</v>
      </c>
      <c r="AH230" s="81" t="s">
        <v>68</v>
      </c>
      <c r="AI230" s="20" t="s">
        <v>69</v>
      </c>
      <c r="AJ230" s="18" t="s">
        <v>55</v>
      </c>
      <c r="AK230" s="81" t="s">
        <v>56</v>
      </c>
      <c r="AL230" s="108" t="s">
        <v>70</v>
      </c>
      <c r="AM230" s="18" t="s">
        <v>55</v>
      </c>
      <c r="AN230" s="81" t="s">
        <v>71</v>
      </c>
      <c r="AO230" s="108" t="s">
        <v>72</v>
      </c>
      <c r="AP230" s="80" t="s">
        <v>73</v>
      </c>
      <c r="AQ230" s="20" t="s">
        <v>74</v>
      </c>
      <c r="AR230" s="18" t="s">
        <v>75</v>
      </c>
      <c r="AS230" s="81" t="s">
        <v>76</v>
      </c>
      <c r="AT230" s="20" t="s">
        <v>77</v>
      </c>
      <c r="AU230" s="18" t="s">
        <v>78</v>
      </c>
      <c r="AV230" s="19" t="s">
        <v>79</v>
      </c>
      <c r="AW230" s="19" t="s">
        <v>80</v>
      </c>
      <c r="AX230" s="19" t="s">
        <v>81</v>
      </c>
      <c r="AY230" s="20" t="s">
        <v>82</v>
      </c>
      <c r="AZ230" s="18" t="s">
        <v>83</v>
      </c>
      <c r="BA230" s="20" t="s">
        <v>84</v>
      </c>
      <c r="BB230" s="18" t="s">
        <v>55</v>
      </c>
      <c r="BC230" s="20" t="s">
        <v>56</v>
      </c>
      <c r="BD230" s="18" t="s">
        <v>85</v>
      </c>
      <c r="BE230" s="20" t="s">
        <v>86</v>
      </c>
      <c r="BF230" s="18" t="s">
        <v>55</v>
      </c>
      <c r="BG230" s="20" t="s">
        <v>56</v>
      </c>
    </row>
    <row r="231" spans="1:59">
      <c r="A231" t="s">
        <v>0</v>
      </c>
      <c r="B231" s="21"/>
      <c r="C231" s="22"/>
      <c r="D231" s="82" t="s">
        <v>564</v>
      </c>
      <c r="E231" s="83" t="s">
        <v>565</v>
      </c>
      <c r="F231" s="24" t="s">
        <v>566</v>
      </c>
      <c r="G231" s="83" t="s">
        <v>567</v>
      </c>
      <c r="H231" s="83" t="s">
        <v>568</v>
      </c>
      <c r="I231" s="83" t="s">
        <v>569</v>
      </c>
      <c r="J231" s="24" t="s">
        <v>570</v>
      </c>
      <c r="K231" s="24" t="s">
        <v>571</v>
      </c>
      <c r="L231" s="109" t="s">
        <v>572</v>
      </c>
      <c r="M231" s="23" t="s">
        <v>564</v>
      </c>
      <c r="N231" s="109" t="s">
        <v>565</v>
      </c>
      <c r="O231" s="82" t="s">
        <v>564</v>
      </c>
      <c r="P231" s="25" t="s">
        <v>565</v>
      </c>
      <c r="Q231" s="23" t="s">
        <v>564</v>
      </c>
      <c r="R231" s="24" t="s">
        <v>565</v>
      </c>
      <c r="S231" s="25" t="s">
        <v>566</v>
      </c>
      <c r="T231" s="23" t="s">
        <v>564</v>
      </c>
      <c r="U231" s="24" t="s">
        <v>565</v>
      </c>
      <c r="V231" s="25" t="s">
        <v>566</v>
      </c>
      <c r="W231" s="23" t="s">
        <v>564</v>
      </c>
      <c r="X231" s="83" t="s">
        <v>565</v>
      </c>
      <c r="Y231" s="83" t="s">
        <v>566</v>
      </c>
      <c r="Z231" s="109" t="s">
        <v>567</v>
      </c>
      <c r="AA231" s="23" t="s">
        <v>564</v>
      </c>
      <c r="AB231" s="109" t="s">
        <v>565</v>
      </c>
      <c r="AC231" s="22" t="s">
        <v>564</v>
      </c>
      <c r="AD231" s="82" t="s">
        <v>564</v>
      </c>
      <c r="AE231" s="24" t="s">
        <v>565</v>
      </c>
      <c r="AF231" s="25" t="s">
        <v>566</v>
      </c>
      <c r="AG231" s="82" t="s">
        <v>564</v>
      </c>
      <c r="AH231" s="83" t="s">
        <v>565</v>
      </c>
      <c r="AI231" s="25" t="s">
        <v>566</v>
      </c>
      <c r="AJ231" s="23" t="s">
        <v>564</v>
      </c>
      <c r="AK231" s="83" t="s">
        <v>565</v>
      </c>
      <c r="AL231" s="109" t="s">
        <v>566</v>
      </c>
      <c r="AM231" s="23" t="s">
        <v>564</v>
      </c>
      <c r="AN231" s="83" t="s">
        <v>565</v>
      </c>
      <c r="AO231" s="109" t="s">
        <v>566</v>
      </c>
      <c r="AP231" s="82" t="s">
        <v>564</v>
      </c>
      <c r="AQ231" s="25" t="s">
        <v>565</v>
      </c>
      <c r="AR231" s="23" t="s">
        <v>564</v>
      </c>
      <c r="AS231" s="83" t="s">
        <v>565</v>
      </c>
      <c r="AT231" s="25" t="s">
        <v>566</v>
      </c>
      <c r="AU231" s="23" t="s">
        <v>564</v>
      </c>
      <c r="AV231" s="24" t="s">
        <v>565</v>
      </c>
      <c r="AW231" s="24" t="s">
        <v>566</v>
      </c>
      <c r="AX231" s="24" t="s">
        <v>567</v>
      </c>
      <c r="AY231" s="25" t="s">
        <v>568</v>
      </c>
      <c r="AZ231" s="23" t="s">
        <v>564</v>
      </c>
      <c r="BA231" s="25" t="s">
        <v>565</v>
      </c>
      <c r="BB231" s="23" t="s">
        <v>564</v>
      </c>
      <c r="BC231" s="25" t="s">
        <v>565</v>
      </c>
      <c r="BD231" s="23" t="s">
        <v>564</v>
      </c>
      <c r="BE231" s="25" t="s">
        <v>565</v>
      </c>
      <c r="BF231" s="23" t="s">
        <v>564</v>
      </c>
      <c r="BG231" s="25" t="s">
        <v>565</v>
      </c>
    </row>
    <row r="232" spans="1:59">
      <c r="A232" t="s">
        <v>8</v>
      </c>
      <c r="B232" s="26" t="s">
        <v>45</v>
      </c>
      <c r="C232" s="27">
        <v>125</v>
      </c>
      <c r="D232" s="84">
        <v>26</v>
      </c>
      <c r="E232" s="85">
        <v>16</v>
      </c>
      <c r="F232" s="29">
        <v>31</v>
      </c>
      <c r="G232" s="85">
        <v>22</v>
      </c>
      <c r="H232" s="85">
        <v>12</v>
      </c>
      <c r="I232" s="85">
        <v>19</v>
      </c>
      <c r="J232" s="29">
        <v>34</v>
      </c>
      <c r="K232" s="29">
        <v>31</v>
      </c>
      <c r="L232" s="110">
        <v>16</v>
      </c>
      <c r="M232" s="28">
        <v>110</v>
      </c>
      <c r="N232" s="110">
        <v>15</v>
      </c>
      <c r="O232" s="84">
        <v>28</v>
      </c>
      <c r="P232" s="30">
        <v>95</v>
      </c>
      <c r="Q232" s="28">
        <v>47</v>
      </c>
      <c r="R232" s="29">
        <v>34</v>
      </c>
      <c r="S232" s="30">
        <v>32</v>
      </c>
      <c r="T232" s="28">
        <v>56</v>
      </c>
      <c r="U232" s="29">
        <v>30</v>
      </c>
      <c r="V232" s="30">
        <v>35</v>
      </c>
      <c r="W232" s="28">
        <v>46</v>
      </c>
      <c r="X232" s="85">
        <v>26</v>
      </c>
      <c r="Y232" s="85">
        <v>26</v>
      </c>
      <c r="Z232" s="110">
        <v>27</v>
      </c>
      <c r="AA232" s="28">
        <v>99</v>
      </c>
      <c r="AB232" s="110">
        <v>21</v>
      </c>
      <c r="AC232" s="27">
        <v>109</v>
      </c>
      <c r="AD232" s="84">
        <v>21</v>
      </c>
      <c r="AE232" s="29">
        <v>43</v>
      </c>
      <c r="AF232" s="30">
        <v>45</v>
      </c>
      <c r="AG232" s="84">
        <v>25</v>
      </c>
      <c r="AH232" s="85">
        <v>27</v>
      </c>
      <c r="AI232" s="30">
        <v>57</v>
      </c>
      <c r="AJ232" s="28">
        <v>100</v>
      </c>
      <c r="AK232" s="85">
        <v>11</v>
      </c>
      <c r="AL232" s="110">
        <v>14</v>
      </c>
      <c r="AM232" s="28">
        <v>55</v>
      </c>
      <c r="AN232" s="85">
        <v>27</v>
      </c>
      <c r="AO232" s="110">
        <v>27</v>
      </c>
      <c r="AP232" s="84">
        <v>25</v>
      </c>
      <c r="AQ232" s="30">
        <v>74</v>
      </c>
      <c r="AR232" s="28">
        <v>44</v>
      </c>
      <c r="AS232" s="85">
        <v>22</v>
      </c>
      <c r="AT232" s="30">
        <v>59</v>
      </c>
      <c r="AU232" s="28">
        <v>84</v>
      </c>
      <c r="AV232" s="29">
        <v>40</v>
      </c>
      <c r="AW232" s="29">
        <v>66</v>
      </c>
      <c r="AX232" s="29">
        <v>95</v>
      </c>
      <c r="AY232" s="30">
        <v>30</v>
      </c>
      <c r="AZ232" s="28">
        <v>40</v>
      </c>
      <c r="BA232" s="30">
        <v>85</v>
      </c>
      <c r="BB232" s="28">
        <v>64</v>
      </c>
      <c r="BC232" s="30">
        <v>53</v>
      </c>
      <c r="BD232" s="28">
        <v>60</v>
      </c>
      <c r="BE232" s="30">
        <v>65</v>
      </c>
      <c r="BF232" s="28">
        <v>61</v>
      </c>
      <c r="BG232" s="30">
        <v>64</v>
      </c>
    </row>
    <row r="233" spans="1:59">
      <c r="A233" t="s">
        <v>10</v>
      </c>
      <c r="B233" s="35" t="s">
        <v>156</v>
      </c>
      <c r="C233" s="31">
        <v>46</v>
      </c>
      <c r="D233" s="86">
        <v>9</v>
      </c>
      <c r="E233" s="87">
        <v>3</v>
      </c>
      <c r="F233" s="33">
        <v>9</v>
      </c>
      <c r="G233" s="87">
        <v>5</v>
      </c>
      <c r="H233" s="87">
        <v>5</v>
      </c>
      <c r="I233" s="87">
        <v>14</v>
      </c>
      <c r="J233" s="33">
        <v>14</v>
      </c>
      <c r="K233" s="33">
        <v>9</v>
      </c>
      <c r="L233" s="111">
        <v>6</v>
      </c>
      <c r="M233" s="32">
        <v>38</v>
      </c>
      <c r="N233" s="111">
        <v>8</v>
      </c>
      <c r="O233" s="86">
        <v>19</v>
      </c>
      <c r="P233" s="34">
        <v>25</v>
      </c>
      <c r="Q233" s="32">
        <v>28</v>
      </c>
      <c r="R233" s="33">
        <v>11</v>
      </c>
      <c r="S233" s="34">
        <v>4</v>
      </c>
      <c r="T233" s="32">
        <v>27</v>
      </c>
      <c r="U233" s="33">
        <v>6</v>
      </c>
      <c r="V233" s="34">
        <v>12</v>
      </c>
      <c r="W233" s="32">
        <v>46</v>
      </c>
      <c r="X233" s="87">
        <v>0</v>
      </c>
      <c r="Y233" s="87">
        <v>0</v>
      </c>
      <c r="Z233" s="111">
        <v>0</v>
      </c>
      <c r="AA233" s="32">
        <v>37</v>
      </c>
      <c r="AB233" s="111">
        <v>7</v>
      </c>
      <c r="AC233" s="31">
        <v>41</v>
      </c>
      <c r="AD233" s="86">
        <v>10</v>
      </c>
      <c r="AE233" s="33">
        <v>13</v>
      </c>
      <c r="AF233" s="34">
        <v>18</v>
      </c>
      <c r="AG233" s="86">
        <v>11</v>
      </c>
      <c r="AH233" s="87">
        <v>7</v>
      </c>
      <c r="AI233" s="34">
        <v>23</v>
      </c>
      <c r="AJ233" s="32">
        <v>30</v>
      </c>
      <c r="AK233" s="87">
        <v>6</v>
      </c>
      <c r="AL233" s="111">
        <v>10</v>
      </c>
      <c r="AM233" s="32">
        <v>15</v>
      </c>
      <c r="AN233" s="87">
        <v>13</v>
      </c>
      <c r="AO233" s="111">
        <v>13</v>
      </c>
      <c r="AP233" s="86">
        <v>13</v>
      </c>
      <c r="AQ233" s="34">
        <v>24</v>
      </c>
      <c r="AR233" s="32">
        <v>27</v>
      </c>
      <c r="AS233" s="87">
        <v>9</v>
      </c>
      <c r="AT233" s="34">
        <v>10</v>
      </c>
      <c r="AU233" s="32">
        <v>28</v>
      </c>
      <c r="AV233" s="33">
        <v>10</v>
      </c>
      <c r="AW233" s="33">
        <v>21</v>
      </c>
      <c r="AX233" s="33">
        <v>32</v>
      </c>
      <c r="AY233" s="34">
        <v>14</v>
      </c>
      <c r="AZ233" s="32">
        <v>9</v>
      </c>
      <c r="BA233" s="34">
        <v>37</v>
      </c>
      <c r="BB233" s="32">
        <v>20</v>
      </c>
      <c r="BC233" s="34">
        <v>23</v>
      </c>
      <c r="BD233" s="32">
        <v>25</v>
      </c>
      <c r="BE233" s="34">
        <v>21</v>
      </c>
      <c r="BF233" s="32">
        <v>18</v>
      </c>
      <c r="BG233" s="34">
        <v>28</v>
      </c>
    </row>
    <row r="234" spans="1:59">
      <c r="A234" t="s">
        <v>12</v>
      </c>
      <c r="B234" s="36"/>
      <c r="C234" s="51">
        <v>0.36799999999999999</v>
      </c>
      <c r="D234" s="88">
        <v>0.34615384615384598</v>
      </c>
      <c r="E234" s="88">
        <v>0.1875</v>
      </c>
      <c r="F234" s="7">
        <v>0.29032258064516098</v>
      </c>
      <c r="G234" s="88">
        <v>0.22727272727272699</v>
      </c>
      <c r="H234" s="88">
        <v>0.41666666666666702</v>
      </c>
      <c r="I234" s="88">
        <v>0.73684210526315796</v>
      </c>
      <c r="J234" s="7">
        <v>0.41176470588235298</v>
      </c>
      <c r="K234" s="7">
        <v>0.29032258064516098</v>
      </c>
      <c r="L234" s="117">
        <v>0.375</v>
      </c>
      <c r="M234" s="7">
        <v>0.34545454545454501</v>
      </c>
      <c r="N234" s="117">
        <v>0.53333333333333299</v>
      </c>
      <c r="O234" s="88">
        <v>0.67857142857142905</v>
      </c>
      <c r="P234" s="52">
        <v>0.26315789473684198</v>
      </c>
      <c r="Q234" s="7">
        <v>0.59574468085106402</v>
      </c>
      <c r="R234" s="7">
        <v>0.32352941176470601</v>
      </c>
      <c r="S234" s="52">
        <v>0.125</v>
      </c>
      <c r="T234" s="7">
        <v>0.48214285714285698</v>
      </c>
      <c r="U234" s="7">
        <v>0.2</v>
      </c>
      <c r="V234" s="52">
        <v>0.34285714285714303</v>
      </c>
      <c r="W234" s="7">
        <v>1</v>
      </c>
      <c r="X234" s="88">
        <v>0</v>
      </c>
      <c r="Y234" s="88">
        <v>0</v>
      </c>
      <c r="Z234" s="117">
        <v>0</v>
      </c>
      <c r="AA234" s="7">
        <v>0.37373737373737398</v>
      </c>
      <c r="AB234" s="117">
        <v>0.33333333333333298</v>
      </c>
      <c r="AC234" s="51">
        <v>0.37614678899082599</v>
      </c>
      <c r="AD234" s="88">
        <v>0.476190476190476</v>
      </c>
      <c r="AE234" s="7">
        <v>0.30232558139534899</v>
      </c>
      <c r="AF234" s="52">
        <v>0.4</v>
      </c>
      <c r="AG234" s="88">
        <v>0.44</v>
      </c>
      <c r="AH234" s="88">
        <v>0.25925925925925902</v>
      </c>
      <c r="AI234" s="52">
        <v>0.40350877192982498</v>
      </c>
      <c r="AJ234" s="7">
        <v>0.3</v>
      </c>
      <c r="AK234" s="88">
        <v>0.54545454545454497</v>
      </c>
      <c r="AL234" s="117">
        <v>0.71428571428571397</v>
      </c>
      <c r="AM234" s="7">
        <v>0.27272727272727298</v>
      </c>
      <c r="AN234" s="88">
        <v>0.48148148148148101</v>
      </c>
      <c r="AO234" s="117">
        <v>0.48148148148148101</v>
      </c>
      <c r="AP234" s="88">
        <v>0.52</v>
      </c>
      <c r="AQ234" s="52">
        <v>0.32432432432432401</v>
      </c>
      <c r="AR234" s="7">
        <v>0.61363636363636398</v>
      </c>
      <c r="AS234" s="88">
        <v>0.40909090909090901</v>
      </c>
      <c r="AT234" s="52">
        <v>0.169491525423729</v>
      </c>
      <c r="AU234" s="7">
        <v>0.33333333333333298</v>
      </c>
      <c r="AV234" s="7">
        <v>0.25</v>
      </c>
      <c r="AW234" s="7">
        <v>0.31818181818181801</v>
      </c>
      <c r="AX234" s="7">
        <v>0.336842105263158</v>
      </c>
      <c r="AY234" s="52">
        <v>0.46666666666666701</v>
      </c>
      <c r="AZ234" s="7">
        <v>0.22500000000000001</v>
      </c>
      <c r="BA234" s="52">
        <v>0.435294117647059</v>
      </c>
      <c r="BB234" s="7">
        <v>0.3125</v>
      </c>
      <c r="BC234" s="52">
        <v>0.43396226415094302</v>
      </c>
      <c r="BD234" s="7">
        <v>0.41666666666666702</v>
      </c>
      <c r="BE234" s="52">
        <v>0.32307692307692298</v>
      </c>
      <c r="BF234" s="7">
        <v>0.29508196721311503</v>
      </c>
      <c r="BG234" s="52">
        <v>0.4375</v>
      </c>
    </row>
    <row r="235" spans="1:59">
      <c r="A235" t="s">
        <v>13</v>
      </c>
      <c r="B235" s="53"/>
      <c r="C235" s="54"/>
      <c r="D235" s="93"/>
      <c r="E235" s="93"/>
      <c r="F235" s="9"/>
      <c r="G235" s="93"/>
      <c r="H235" s="93"/>
      <c r="I235" s="93"/>
      <c r="J235" s="9"/>
      <c r="K235" s="9"/>
      <c r="L235" s="118"/>
      <c r="M235" s="9"/>
      <c r="N235" s="118"/>
      <c r="O235" s="93"/>
      <c r="P235" s="55"/>
      <c r="Q235" s="9"/>
      <c r="R235" s="9"/>
      <c r="S235" s="55"/>
      <c r="T235" s="9"/>
      <c r="U235" s="9"/>
      <c r="V235" s="55"/>
      <c r="W235" s="9"/>
      <c r="X235" s="93"/>
      <c r="Y235" s="93"/>
      <c r="Z235" s="118"/>
      <c r="AA235" s="9"/>
      <c r="AB235" s="118"/>
      <c r="AC235" s="54"/>
      <c r="AD235" s="93"/>
      <c r="AE235" s="9"/>
      <c r="AF235" s="55"/>
      <c r="AG235" s="93"/>
      <c r="AH235" s="93"/>
      <c r="AI235" s="55"/>
      <c r="AJ235" s="9"/>
      <c r="AK235" s="93"/>
      <c r="AL235" s="118"/>
      <c r="AM235" s="9"/>
      <c r="AN235" s="93"/>
      <c r="AO235" s="118"/>
      <c r="AP235" s="93"/>
      <c r="AQ235" s="55"/>
      <c r="AR235" s="9"/>
      <c r="AS235" s="93"/>
      <c r="AT235" s="55"/>
      <c r="AU235" s="9"/>
      <c r="AV235" s="9"/>
      <c r="AW235" s="9"/>
      <c r="AX235" s="9"/>
      <c r="AY235" s="55"/>
      <c r="AZ235" s="9"/>
      <c r="BA235" s="55"/>
      <c r="BC235" s="56"/>
      <c r="BE235" s="56"/>
      <c r="BG235" s="56"/>
    </row>
    <row r="236" spans="1:59">
      <c r="A236" t="s">
        <v>10</v>
      </c>
      <c r="B236" s="36" t="s">
        <v>157</v>
      </c>
      <c r="C236" s="39">
        <v>26</v>
      </c>
      <c r="D236" s="89">
        <v>5</v>
      </c>
      <c r="E236" s="90">
        <v>5</v>
      </c>
      <c r="F236" s="41">
        <v>8</v>
      </c>
      <c r="G236" s="90">
        <v>7</v>
      </c>
      <c r="H236" s="90">
        <v>2</v>
      </c>
      <c r="I236" s="90">
        <v>3</v>
      </c>
      <c r="J236" s="41">
        <v>9</v>
      </c>
      <c r="K236" s="41">
        <v>7</v>
      </c>
      <c r="L236" s="113">
        <v>5</v>
      </c>
      <c r="M236" s="40">
        <v>24</v>
      </c>
      <c r="N236" s="113">
        <v>2</v>
      </c>
      <c r="O236" s="89">
        <v>3</v>
      </c>
      <c r="P236" s="42">
        <v>23</v>
      </c>
      <c r="Q236" s="40">
        <v>11</v>
      </c>
      <c r="R236" s="41">
        <v>8</v>
      </c>
      <c r="S236" s="42">
        <v>5</v>
      </c>
      <c r="T236" s="40">
        <v>9</v>
      </c>
      <c r="U236" s="41">
        <v>7</v>
      </c>
      <c r="V236" s="42">
        <v>8</v>
      </c>
      <c r="W236" s="40">
        <v>0</v>
      </c>
      <c r="X236" s="90">
        <v>26</v>
      </c>
      <c r="Y236" s="90">
        <v>0</v>
      </c>
      <c r="Z236" s="113">
        <v>0</v>
      </c>
      <c r="AA236" s="40">
        <v>22</v>
      </c>
      <c r="AB236" s="113">
        <v>4</v>
      </c>
      <c r="AC236" s="39">
        <v>24</v>
      </c>
      <c r="AD236" s="89">
        <v>5</v>
      </c>
      <c r="AE236" s="41">
        <v>11</v>
      </c>
      <c r="AF236" s="42">
        <v>8</v>
      </c>
      <c r="AG236" s="89">
        <v>8</v>
      </c>
      <c r="AH236" s="90">
        <v>7</v>
      </c>
      <c r="AI236" s="42">
        <v>9</v>
      </c>
      <c r="AJ236" s="40">
        <v>21</v>
      </c>
      <c r="AK236" s="90">
        <v>3</v>
      </c>
      <c r="AL236" s="113">
        <v>2</v>
      </c>
      <c r="AM236" s="40">
        <v>11</v>
      </c>
      <c r="AN236" s="90">
        <v>7</v>
      </c>
      <c r="AO236" s="113">
        <v>6</v>
      </c>
      <c r="AP236" s="89">
        <v>6</v>
      </c>
      <c r="AQ236" s="42">
        <v>17</v>
      </c>
      <c r="AR236" s="40">
        <v>6</v>
      </c>
      <c r="AS236" s="90">
        <v>4</v>
      </c>
      <c r="AT236" s="42">
        <v>16</v>
      </c>
      <c r="AU236" s="40">
        <v>14</v>
      </c>
      <c r="AV236" s="41">
        <v>9</v>
      </c>
      <c r="AW236" s="41">
        <v>15</v>
      </c>
      <c r="AX236" s="41">
        <v>19</v>
      </c>
      <c r="AY236" s="42">
        <v>7</v>
      </c>
      <c r="AZ236" s="40">
        <v>8</v>
      </c>
      <c r="BA236" s="42">
        <v>18</v>
      </c>
      <c r="BB236" s="40">
        <v>16</v>
      </c>
      <c r="BC236" s="42">
        <v>9</v>
      </c>
      <c r="BD236" s="40">
        <v>10</v>
      </c>
      <c r="BE236" s="42">
        <v>16</v>
      </c>
      <c r="BF236" s="40">
        <v>15</v>
      </c>
      <c r="BG236" s="42">
        <v>11</v>
      </c>
    </row>
    <row r="237" spans="1:59">
      <c r="A237" t="s">
        <v>12</v>
      </c>
      <c r="B237" s="36"/>
      <c r="C237" s="51">
        <v>0.20799999999999999</v>
      </c>
      <c r="D237" s="88">
        <v>0.19230769230769201</v>
      </c>
      <c r="E237" s="88">
        <v>0.3125</v>
      </c>
      <c r="F237" s="7">
        <v>0.25806451612903197</v>
      </c>
      <c r="G237" s="88">
        <v>0.31818181818181801</v>
      </c>
      <c r="H237" s="88">
        <v>0.16666666666666699</v>
      </c>
      <c r="I237" s="88">
        <v>0.157894736842105</v>
      </c>
      <c r="J237" s="7">
        <v>0.26470588235294101</v>
      </c>
      <c r="K237" s="7">
        <v>0.225806451612903</v>
      </c>
      <c r="L237" s="117">
        <v>0.3125</v>
      </c>
      <c r="M237" s="7">
        <v>0.218181818181818</v>
      </c>
      <c r="N237" s="117">
        <v>0.133333333333333</v>
      </c>
      <c r="O237" s="88">
        <v>0.107142857142857</v>
      </c>
      <c r="P237" s="52">
        <v>0.24210526315789499</v>
      </c>
      <c r="Q237" s="7">
        <v>0.23404255319148901</v>
      </c>
      <c r="R237" s="7">
        <v>0.23529411764705899</v>
      </c>
      <c r="S237" s="52">
        <v>0.15625</v>
      </c>
      <c r="T237" s="7">
        <v>0.160714285714286</v>
      </c>
      <c r="U237" s="7">
        <v>0.233333333333333</v>
      </c>
      <c r="V237" s="52">
        <v>0.22857142857142901</v>
      </c>
      <c r="W237" s="7">
        <v>0</v>
      </c>
      <c r="X237" s="88">
        <v>1</v>
      </c>
      <c r="Y237" s="88">
        <v>0</v>
      </c>
      <c r="Z237" s="117">
        <v>0</v>
      </c>
      <c r="AA237" s="7">
        <v>0.22222222222222199</v>
      </c>
      <c r="AB237" s="117">
        <v>0.19047619047618999</v>
      </c>
      <c r="AC237" s="51">
        <v>0.22018348623853201</v>
      </c>
      <c r="AD237" s="88">
        <v>0.238095238095238</v>
      </c>
      <c r="AE237" s="7">
        <v>0.25581395348837199</v>
      </c>
      <c r="AF237" s="52">
        <v>0.17777777777777801</v>
      </c>
      <c r="AG237" s="88">
        <v>0.32</v>
      </c>
      <c r="AH237" s="88">
        <v>0.25925925925925902</v>
      </c>
      <c r="AI237" s="52">
        <v>0.157894736842105</v>
      </c>
      <c r="AJ237" s="7">
        <v>0.21</v>
      </c>
      <c r="AK237" s="88">
        <v>0.27272727272727298</v>
      </c>
      <c r="AL237" s="117">
        <v>0.14285714285714299</v>
      </c>
      <c r="AM237" s="7">
        <v>0.2</v>
      </c>
      <c r="AN237" s="88">
        <v>0.25925925925925902</v>
      </c>
      <c r="AO237" s="117">
        <v>0.22222222222222199</v>
      </c>
      <c r="AP237" s="88">
        <v>0.24</v>
      </c>
      <c r="AQ237" s="52">
        <v>0.22972972972972999</v>
      </c>
      <c r="AR237" s="7">
        <v>0.13636363636363599</v>
      </c>
      <c r="AS237" s="88">
        <v>0.18181818181818199</v>
      </c>
      <c r="AT237" s="52">
        <v>0.27118644067796599</v>
      </c>
      <c r="AU237" s="7">
        <v>0.16666666666666699</v>
      </c>
      <c r="AV237" s="7">
        <v>0.22500000000000001</v>
      </c>
      <c r="AW237" s="7">
        <v>0.22727272727272699</v>
      </c>
      <c r="AX237" s="7">
        <v>0.2</v>
      </c>
      <c r="AY237" s="52">
        <v>0.233333333333333</v>
      </c>
      <c r="AZ237" s="7">
        <v>0.2</v>
      </c>
      <c r="BA237" s="52">
        <v>0.21176470588235299</v>
      </c>
      <c r="BB237" s="7">
        <v>0.25</v>
      </c>
      <c r="BC237" s="52">
        <v>0.169811320754717</v>
      </c>
      <c r="BD237" s="7">
        <v>0.16666666666666699</v>
      </c>
      <c r="BE237" s="52">
        <v>0.246153846153846</v>
      </c>
      <c r="BF237" s="7">
        <v>0.24590163934426201</v>
      </c>
      <c r="BG237" s="52">
        <v>0.171875</v>
      </c>
    </row>
    <row r="238" spans="1:59">
      <c r="A238" t="s">
        <v>13</v>
      </c>
      <c r="B238" s="53"/>
      <c r="C238" s="54"/>
      <c r="D238" s="93"/>
      <c r="E238" s="93"/>
      <c r="F238" s="9"/>
      <c r="G238" s="93"/>
      <c r="H238" s="93"/>
      <c r="I238" s="93"/>
      <c r="J238" s="9"/>
      <c r="K238" s="9"/>
      <c r="L238" s="118"/>
      <c r="M238" s="9"/>
      <c r="N238" s="118"/>
      <c r="O238" s="93"/>
      <c r="P238" s="55"/>
      <c r="Q238" s="9"/>
      <c r="R238" s="9"/>
      <c r="S238" s="55"/>
      <c r="T238" s="9"/>
      <c r="U238" s="9"/>
      <c r="V238" s="55"/>
      <c r="W238" s="9"/>
      <c r="X238" s="93"/>
      <c r="Y238" s="93"/>
      <c r="Z238" s="118"/>
      <c r="AB238" s="123"/>
      <c r="AC238" s="57"/>
      <c r="AF238" s="56"/>
      <c r="AI238" s="56"/>
      <c r="AL238" s="123"/>
      <c r="AO238" s="123"/>
      <c r="AQ238" s="56"/>
      <c r="AT238" s="56"/>
      <c r="AY238" s="56"/>
      <c r="BA238" s="56"/>
      <c r="BC238" s="56"/>
      <c r="BE238" s="56"/>
      <c r="BG238" s="56"/>
    </row>
    <row r="239" spans="1:59">
      <c r="A239" t="s">
        <v>10</v>
      </c>
      <c r="B239" s="36" t="s">
        <v>158</v>
      </c>
      <c r="C239" s="39">
        <v>26</v>
      </c>
      <c r="D239" s="89">
        <v>5</v>
      </c>
      <c r="E239" s="90">
        <v>5</v>
      </c>
      <c r="F239" s="41">
        <v>9</v>
      </c>
      <c r="G239" s="90">
        <v>5</v>
      </c>
      <c r="H239" s="90">
        <v>2</v>
      </c>
      <c r="I239" s="90">
        <v>2</v>
      </c>
      <c r="J239" s="41">
        <v>5</v>
      </c>
      <c r="K239" s="41">
        <v>7</v>
      </c>
      <c r="L239" s="113">
        <v>1</v>
      </c>
      <c r="M239" s="40">
        <v>22</v>
      </c>
      <c r="N239" s="113">
        <v>4</v>
      </c>
      <c r="O239" s="89">
        <v>4</v>
      </c>
      <c r="P239" s="42">
        <v>22</v>
      </c>
      <c r="Q239" s="40">
        <v>7</v>
      </c>
      <c r="R239" s="41">
        <v>9</v>
      </c>
      <c r="S239" s="42">
        <v>7</v>
      </c>
      <c r="T239" s="40">
        <v>8</v>
      </c>
      <c r="U239" s="41">
        <v>11</v>
      </c>
      <c r="V239" s="42">
        <v>7</v>
      </c>
      <c r="W239" s="40">
        <v>0</v>
      </c>
      <c r="X239" s="90">
        <v>0</v>
      </c>
      <c r="Y239" s="90">
        <v>26</v>
      </c>
      <c r="Z239" s="113">
        <v>0</v>
      </c>
      <c r="AA239" s="40">
        <v>19</v>
      </c>
      <c r="AB239" s="113">
        <v>5</v>
      </c>
      <c r="AC239" s="39">
        <v>22</v>
      </c>
      <c r="AD239" s="89">
        <v>3</v>
      </c>
      <c r="AE239" s="41">
        <v>8</v>
      </c>
      <c r="AF239" s="42">
        <v>11</v>
      </c>
      <c r="AG239" s="89">
        <v>3</v>
      </c>
      <c r="AH239" s="90">
        <v>6</v>
      </c>
      <c r="AI239" s="42">
        <v>13</v>
      </c>
      <c r="AJ239" s="40">
        <v>24</v>
      </c>
      <c r="AK239" s="90">
        <v>0</v>
      </c>
      <c r="AL239" s="113">
        <v>2</v>
      </c>
      <c r="AM239" s="40">
        <v>15</v>
      </c>
      <c r="AN239" s="90">
        <v>4</v>
      </c>
      <c r="AO239" s="113">
        <v>3</v>
      </c>
      <c r="AP239" s="89">
        <v>4</v>
      </c>
      <c r="AQ239" s="42">
        <v>15</v>
      </c>
      <c r="AR239" s="40">
        <v>5</v>
      </c>
      <c r="AS239" s="90">
        <v>6</v>
      </c>
      <c r="AT239" s="42">
        <v>15</v>
      </c>
      <c r="AU239" s="40">
        <v>19</v>
      </c>
      <c r="AV239" s="41">
        <v>11</v>
      </c>
      <c r="AW239" s="41">
        <v>13</v>
      </c>
      <c r="AX239" s="41">
        <v>20</v>
      </c>
      <c r="AY239" s="42">
        <v>6</v>
      </c>
      <c r="AZ239" s="40">
        <v>11</v>
      </c>
      <c r="BA239" s="42">
        <v>15</v>
      </c>
      <c r="BB239" s="40">
        <v>15</v>
      </c>
      <c r="BC239" s="42">
        <v>9</v>
      </c>
      <c r="BD239" s="40">
        <v>12</v>
      </c>
      <c r="BE239" s="42">
        <v>14</v>
      </c>
      <c r="BF239" s="40">
        <v>14</v>
      </c>
      <c r="BG239" s="42">
        <v>12</v>
      </c>
    </row>
    <row r="240" spans="1:59">
      <c r="A240" t="s">
        <v>12</v>
      </c>
      <c r="B240" s="36"/>
      <c r="C240" s="51">
        <v>0.20799999999999999</v>
      </c>
      <c r="D240" s="88">
        <v>0.19230769230769201</v>
      </c>
      <c r="E240" s="88">
        <v>0.3125</v>
      </c>
      <c r="F240" s="7">
        <v>0.29032258064516098</v>
      </c>
      <c r="G240" s="88">
        <v>0.22727272727272699</v>
      </c>
      <c r="H240" s="88">
        <v>0.16666666666666699</v>
      </c>
      <c r="I240" s="88">
        <v>0.105263157894737</v>
      </c>
      <c r="J240" s="7">
        <v>0.14705882352941199</v>
      </c>
      <c r="K240" s="7">
        <v>0.225806451612903</v>
      </c>
      <c r="L240" s="117">
        <v>6.25E-2</v>
      </c>
      <c r="M240" s="7">
        <v>0.2</v>
      </c>
      <c r="N240" s="117">
        <v>0.266666666666667</v>
      </c>
      <c r="O240" s="88">
        <v>0.14285714285714299</v>
      </c>
      <c r="P240" s="52">
        <v>0.231578947368421</v>
      </c>
      <c r="Q240" s="7">
        <v>0.14893617021276601</v>
      </c>
      <c r="R240" s="7">
        <v>0.26470588235294101</v>
      </c>
      <c r="S240" s="52">
        <v>0.21875</v>
      </c>
      <c r="T240" s="7">
        <v>0.14285714285714299</v>
      </c>
      <c r="U240" s="7">
        <v>0.36666666666666697</v>
      </c>
      <c r="V240" s="52">
        <v>0.2</v>
      </c>
      <c r="W240" s="7">
        <v>0</v>
      </c>
      <c r="X240" s="88">
        <v>0</v>
      </c>
      <c r="Y240" s="88">
        <v>1</v>
      </c>
      <c r="Z240" s="117">
        <v>0</v>
      </c>
      <c r="AA240" s="7">
        <v>0.19191919191919199</v>
      </c>
      <c r="AB240" s="117">
        <v>0.238095238095238</v>
      </c>
      <c r="AC240" s="51">
        <v>0.201834862385321</v>
      </c>
      <c r="AD240" s="88">
        <v>0.14285714285714299</v>
      </c>
      <c r="AE240" s="7">
        <v>0.186046511627907</v>
      </c>
      <c r="AF240" s="52">
        <v>0.24444444444444399</v>
      </c>
      <c r="AG240" s="88">
        <v>0.12</v>
      </c>
      <c r="AH240" s="88">
        <v>0.22222222222222199</v>
      </c>
      <c r="AI240" s="52">
        <v>0.22807017543859701</v>
      </c>
      <c r="AJ240" s="7">
        <v>0.24</v>
      </c>
      <c r="AK240" s="88">
        <v>0</v>
      </c>
      <c r="AL240" s="117">
        <v>0.14285714285714299</v>
      </c>
      <c r="AM240" s="7">
        <v>0.27272727272727298</v>
      </c>
      <c r="AN240" s="88">
        <v>0.148148148148148</v>
      </c>
      <c r="AO240" s="117">
        <v>0.11111111111111099</v>
      </c>
      <c r="AP240" s="88">
        <v>0.16</v>
      </c>
      <c r="AQ240" s="52">
        <v>0.20270270270270299</v>
      </c>
      <c r="AR240" s="7">
        <v>0.11363636363636399</v>
      </c>
      <c r="AS240" s="88">
        <v>0.27272727272727298</v>
      </c>
      <c r="AT240" s="52">
        <v>0.25423728813559299</v>
      </c>
      <c r="AU240" s="7">
        <v>0.226190476190476</v>
      </c>
      <c r="AV240" s="7">
        <v>0.27500000000000002</v>
      </c>
      <c r="AW240" s="7">
        <v>0.19696969696969699</v>
      </c>
      <c r="AX240" s="7">
        <v>0.21052631578947401</v>
      </c>
      <c r="AY240" s="52">
        <v>0.2</v>
      </c>
      <c r="AZ240" s="7">
        <v>0.27500000000000002</v>
      </c>
      <c r="BA240" s="52">
        <v>0.17647058823529399</v>
      </c>
      <c r="BB240" s="7">
        <v>0.234375</v>
      </c>
      <c r="BC240" s="52">
        <v>0.169811320754717</v>
      </c>
      <c r="BD240" s="7">
        <v>0.2</v>
      </c>
      <c r="BE240" s="52">
        <v>0.21538461538461501</v>
      </c>
      <c r="BF240" s="7">
        <v>0.22950819672131101</v>
      </c>
      <c r="BG240" s="52">
        <v>0.1875</v>
      </c>
    </row>
    <row r="241" spans="1:59">
      <c r="A241" t="s">
        <v>13</v>
      </c>
      <c r="B241" s="53"/>
      <c r="C241" s="54"/>
      <c r="D241" s="93"/>
      <c r="E241" s="93"/>
      <c r="F241" s="9"/>
      <c r="G241" s="93"/>
      <c r="H241" s="93"/>
      <c r="I241" s="93"/>
      <c r="J241" s="9"/>
      <c r="K241" s="9"/>
      <c r="L241" s="118"/>
      <c r="M241" s="9"/>
      <c r="N241" s="118"/>
      <c r="O241" s="93"/>
      <c r="P241" s="55"/>
      <c r="Q241" s="9"/>
      <c r="R241" s="9"/>
      <c r="S241" s="55"/>
      <c r="T241" s="9"/>
      <c r="U241" s="9"/>
      <c r="V241" s="55"/>
      <c r="W241" s="9"/>
      <c r="X241" s="93"/>
      <c r="Y241" s="93"/>
      <c r="Z241" s="118"/>
      <c r="AB241" s="123"/>
      <c r="AC241" s="57"/>
      <c r="AF241" s="56"/>
      <c r="AI241" s="56"/>
      <c r="AL241" s="123"/>
      <c r="AO241" s="123"/>
      <c r="AQ241" s="56"/>
      <c r="AT241" s="56"/>
      <c r="AY241" s="56"/>
      <c r="BA241" s="56"/>
      <c r="BC241" s="56"/>
      <c r="BE241" s="56"/>
      <c r="BG241" s="56"/>
    </row>
    <row r="242" spans="1:59">
      <c r="A242" t="s">
        <v>10</v>
      </c>
      <c r="B242" s="36" t="s">
        <v>159</v>
      </c>
      <c r="C242" s="39">
        <v>7</v>
      </c>
      <c r="D242" s="89">
        <v>1</v>
      </c>
      <c r="E242" s="90">
        <v>1</v>
      </c>
      <c r="F242" s="41">
        <v>1</v>
      </c>
      <c r="G242" s="90">
        <v>1</v>
      </c>
      <c r="H242" s="90">
        <v>0</v>
      </c>
      <c r="I242" s="90">
        <v>0</v>
      </c>
      <c r="J242" s="41">
        <v>3</v>
      </c>
      <c r="K242" s="41">
        <v>2</v>
      </c>
      <c r="L242" s="113">
        <v>1</v>
      </c>
      <c r="M242" s="40">
        <v>6</v>
      </c>
      <c r="N242" s="113">
        <v>1</v>
      </c>
      <c r="O242" s="89">
        <v>0</v>
      </c>
      <c r="P242" s="42">
        <v>7</v>
      </c>
      <c r="Q242" s="40">
        <v>0</v>
      </c>
      <c r="R242" s="41">
        <v>2</v>
      </c>
      <c r="S242" s="42">
        <v>5</v>
      </c>
      <c r="T242" s="40">
        <v>5</v>
      </c>
      <c r="U242" s="41">
        <v>1</v>
      </c>
      <c r="V242" s="42">
        <v>1</v>
      </c>
      <c r="W242" s="40">
        <v>0</v>
      </c>
      <c r="X242" s="90">
        <v>0</v>
      </c>
      <c r="Y242" s="90">
        <v>0</v>
      </c>
      <c r="Z242" s="113">
        <v>7</v>
      </c>
      <c r="AA242" s="40">
        <v>6</v>
      </c>
      <c r="AB242" s="113">
        <v>1</v>
      </c>
      <c r="AC242" s="39">
        <v>6</v>
      </c>
      <c r="AD242" s="89">
        <v>0</v>
      </c>
      <c r="AE242" s="41">
        <v>3</v>
      </c>
      <c r="AF242" s="42">
        <v>3</v>
      </c>
      <c r="AG242" s="89">
        <v>0</v>
      </c>
      <c r="AH242" s="90">
        <v>2</v>
      </c>
      <c r="AI242" s="42">
        <v>4</v>
      </c>
      <c r="AJ242" s="40">
        <v>6</v>
      </c>
      <c r="AK242" s="90">
        <v>1</v>
      </c>
      <c r="AL242" s="113">
        <v>0</v>
      </c>
      <c r="AM242" s="40">
        <v>4</v>
      </c>
      <c r="AN242" s="90">
        <v>0</v>
      </c>
      <c r="AO242" s="113">
        <v>2</v>
      </c>
      <c r="AP242" s="89">
        <v>0</v>
      </c>
      <c r="AQ242" s="42">
        <v>6</v>
      </c>
      <c r="AR242" s="40">
        <v>2</v>
      </c>
      <c r="AS242" s="90">
        <v>0</v>
      </c>
      <c r="AT242" s="42">
        <v>5</v>
      </c>
      <c r="AU242" s="40">
        <v>6</v>
      </c>
      <c r="AV242" s="41">
        <v>4</v>
      </c>
      <c r="AW242" s="41">
        <v>5</v>
      </c>
      <c r="AX242" s="41">
        <v>7</v>
      </c>
      <c r="AY242" s="42">
        <v>0</v>
      </c>
      <c r="AZ242" s="40">
        <v>2</v>
      </c>
      <c r="BA242" s="42">
        <v>5</v>
      </c>
      <c r="BB242" s="40">
        <v>2</v>
      </c>
      <c r="BC242" s="42">
        <v>5</v>
      </c>
      <c r="BD242" s="40">
        <v>2</v>
      </c>
      <c r="BE242" s="42">
        <v>5</v>
      </c>
      <c r="BF242" s="40">
        <v>4</v>
      </c>
      <c r="BG242" s="42">
        <v>3</v>
      </c>
    </row>
    <row r="243" spans="1:59">
      <c r="A243" t="s">
        <v>12</v>
      </c>
      <c r="B243" s="36"/>
      <c r="C243" s="51">
        <v>5.6000000000000001E-2</v>
      </c>
      <c r="D243" s="88">
        <v>3.8461538461538498E-2</v>
      </c>
      <c r="E243" s="88">
        <v>6.25E-2</v>
      </c>
      <c r="F243" s="7">
        <v>3.2258064516128997E-2</v>
      </c>
      <c r="G243" s="88">
        <v>4.5454545454545497E-2</v>
      </c>
      <c r="H243" s="88">
        <v>0</v>
      </c>
      <c r="I243" s="88">
        <v>0</v>
      </c>
      <c r="J243" s="7">
        <v>8.8235294117647106E-2</v>
      </c>
      <c r="K243" s="7">
        <v>6.4516129032258104E-2</v>
      </c>
      <c r="L243" s="117">
        <v>6.25E-2</v>
      </c>
      <c r="M243" s="7">
        <v>5.4545454545454501E-2</v>
      </c>
      <c r="N243" s="117">
        <v>6.6666666666666693E-2</v>
      </c>
      <c r="O243" s="88">
        <v>0</v>
      </c>
      <c r="P243" s="52">
        <v>7.3684210526315796E-2</v>
      </c>
      <c r="Q243" s="7">
        <v>0</v>
      </c>
      <c r="R243" s="7">
        <v>5.8823529411764698E-2</v>
      </c>
      <c r="S243" s="52">
        <v>0.15625</v>
      </c>
      <c r="T243" s="7">
        <v>8.9285714285714302E-2</v>
      </c>
      <c r="U243" s="7">
        <v>3.3333333333333298E-2</v>
      </c>
      <c r="V243" s="52">
        <v>2.8571428571428598E-2</v>
      </c>
      <c r="W243" s="7">
        <v>0</v>
      </c>
      <c r="X243" s="88">
        <v>0</v>
      </c>
      <c r="Y243" s="88">
        <v>0</v>
      </c>
      <c r="Z243" s="117">
        <v>0.25925925925925902</v>
      </c>
      <c r="AA243" s="7">
        <v>6.0606060606060601E-2</v>
      </c>
      <c r="AB243" s="117">
        <v>4.7619047619047603E-2</v>
      </c>
      <c r="AC243" s="51">
        <v>5.5045871559633003E-2</v>
      </c>
      <c r="AD243" s="88">
        <v>0</v>
      </c>
      <c r="AE243" s="7">
        <v>6.9767441860465101E-2</v>
      </c>
      <c r="AF243" s="52">
        <v>6.6666666666666693E-2</v>
      </c>
      <c r="AG243" s="88">
        <v>0</v>
      </c>
      <c r="AH243" s="88">
        <v>7.4074074074074098E-2</v>
      </c>
      <c r="AI243" s="52">
        <v>7.0175438596491196E-2</v>
      </c>
      <c r="AJ243" s="7">
        <v>0.06</v>
      </c>
      <c r="AK243" s="88">
        <v>9.0909090909090898E-2</v>
      </c>
      <c r="AL243" s="117">
        <v>0</v>
      </c>
      <c r="AM243" s="7">
        <v>7.2727272727272696E-2</v>
      </c>
      <c r="AN243" s="88">
        <v>0</v>
      </c>
      <c r="AO243" s="117">
        <v>7.4074074074074098E-2</v>
      </c>
      <c r="AP243" s="88">
        <v>0</v>
      </c>
      <c r="AQ243" s="52">
        <v>8.1081081081081099E-2</v>
      </c>
      <c r="AR243" s="7">
        <v>4.5454545454545497E-2</v>
      </c>
      <c r="AS243" s="88">
        <v>0</v>
      </c>
      <c r="AT243" s="52">
        <v>8.4745762711864403E-2</v>
      </c>
      <c r="AU243" s="7">
        <v>7.1428571428571397E-2</v>
      </c>
      <c r="AV243" s="7">
        <v>0.1</v>
      </c>
      <c r="AW243" s="7">
        <v>7.5757575757575801E-2</v>
      </c>
      <c r="AX243" s="7">
        <v>7.3684210526315796E-2</v>
      </c>
      <c r="AY243" s="52">
        <v>0</v>
      </c>
      <c r="AZ243" s="7">
        <v>0.05</v>
      </c>
      <c r="BA243" s="52">
        <v>5.8823529411764698E-2</v>
      </c>
      <c r="BB243" s="7">
        <v>3.125E-2</v>
      </c>
      <c r="BC243" s="52">
        <v>9.4339622641509399E-2</v>
      </c>
      <c r="BD243" s="7">
        <v>3.3333333333333298E-2</v>
      </c>
      <c r="BE243" s="52">
        <v>7.69230769230769E-2</v>
      </c>
      <c r="BF243" s="7">
        <v>6.5573770491803296E-2</v>
      </c>
      <c r="BG243" s="52">
        <v>4.6875E-2</v>
      </c>
    </row>
    <row r="244" spans="1:59">
      <c r="A244" t="s">
        <v>13</v>
      </c>
      <c r="B244" s="53"/>
      <c r="C244" s="54"/>
      <c r="D244" s="93"/>
      <c r="E244" s="93"/>
      <c r="F244" s="9"/>
      <c r="G244" s="93"/>
      <c r="H244" s="93"/>
      <c r="I244" s="93"/>
      <c r="J244" s="9"/>
      <c r="K244" s="9"/>
      <c r="L244" s="118"/>
      <c r="M244" s="9"/>
      <c r="N244" s="118"/>
      <c r="O244" s="93"/>
      <c r="P244" s="55"/>
      <c r="Q244" s="9"/>
      <c r="R244" s="9"/>
      <c r="S244" s="55"/>
      <c r="T244" s="9"/>
      <c r="U244" s="9"/>
      <c r="V244" s="55"/>
      <c r="W244" s="9"/>
      <c r="X244" s="93"/>
      <c r="Y244" s="93"/>
      <c r="Z244" s="118"/>
      <c r="AB244" s="123"/>
      <c r="AC244" s="57"/>
      <c r="AF244" s="56"/>
      <c r="AI244" s="56"/>
      <c r="AL244" s="123"/>
      <c r="AO244" s="123"/>
      <c r="AQ244" s="56"/>
      <c r="AT244" s="56"/>
      <c r="AY244" s="56"/>
      <c r="BA244" s="56"/>
      <c r="BC244" s="56"/>
      <c r="BE244" s="56"/>
      <c r="BG244" s="56"/>
    </row>
    <row r="245" spans="1:59">
      <c r="A245" t="s">
        <v>10</v>
      </c>
      <c r="B245" s="36" t="s">
        <v>160</v>
      </c>
      <c r="C245" s="39">
        <v>11</v>
      </c>
      <c r="D245" s="89">
        <v>4</v>
      </c>
      <c r="E245" s="90">
        <v>1</v>
      </c>
      <c r="F245" s="41">
        <v>3</v>
      </c>
      <c r="G245" s="90">
        <v>2</v>
      </c>
      <c r="H245" s="90">
        <v>1</v>
      </c>
      <c r="I245" s="90">
        <v>0</v>
      </c>
      <c r="J245" s="41">
        <v>0</v>
      </c>
      <c r="K245" s="41">
        <v>4</v>
      </c>
      <c r="L245" s="113">
        <v>2</v>
      </c>
      <c r="M245" s="40">
        <v>11</v>
      </c>
      <c r="N245" s="113">
        <v>0</v>
      </c>
      <c r="O245" s="89">
        <v>1</v>
      </c>
      <c r="P245" s="42">
        <v>10</v>
      </c>
      <c r="Q245" s="40">
        <v>1</v>
      </c>
      <c r="R245" s="41">
        <v>2</v>
      </c>
      <c r="S245" s="42">
        <v>6</v>
      </c>
      <c r="T245" s="40">
        <v>2</v>
      </c>
      <c r="U245" s="41">
        <v>5</v>
      </c>
      <c r="V245" s="42">
        <v>4</v>
      </c>
      <c r="W245" s="40">
        <v>0</v>
      </c>
      <c r="X245" s="90">
        <v>0</v>
      </c>
      <c r="Y245" s="90">
        <v>0</v>
      </c>
      <c r="Z245" s="113">
        <v>11</v>
      </c>
      <c r="AA245" s="40">
        <v>7</v>
      </c>
      <c r="AB245" s="113">
        <v>3</v>
      </c>
      <c r="AC245" s="39">
        <v>9</v>
      </c>
      <c r="AD245" s="89">
        <v>3</v>
      </c>
      <c r="AE245" s="41">
        <v>4</v>
      </c>
      <c r="AF245" s="42">
        <v>2</v>
      </c>
      <c r="AG245" s="89">
        <v>3</v>
      </c>
      <c r="AH245" s="90">
        <v>2</v>
      </c>
      <c r="AI245" s="42">
        <v>4</v>
      </c>
      <c r="AJ245" s="40">
        <v>10</v>
      </c>
      <c r="AK245" s="90">
        <v>1</v>
      </c>
      <c r="AL245" s="113">
        <v>0</v>
      </c>
      <c r="AM245" s="40">
        <v>5</v>
      </c>
      <c r="AN245" s="90">
        <v>2</v>
      </c>
      <c r="AO245" s="113">
        <v>2</v>
      </c>
      <c r="AP245" s="89">
        <v>2</v>
      </c>
      <c r="AQ245" s="42">
        <v>5</v>
      </c>
      <c r="AR245" s="40">
        <v>3</v>
      </c>
      <c r="AS245" s="90">
        <v>2</v>
      </c>
      <c r="AT245" s="42">
        <v>6</v>
      </c>
      <c r="AU245" s="40">
        <v>8</v>
      </c>
      <c r="AV245" s="41">
        <v>2</v>
      </c>
      <c r="AW245" s="41">
        <v>4</v>
      </c>
      <c r="AX245" s="41">
        <v>8</v>
      </c>
      <c r="AY245" s="42">
        <v>3</v>
      </c>
      <c r="AZ245" s="40">
        <v>5</v>
      </c>
      <c r="BA245" s="42">
        <v>6</v>
      </c>
      <c r="BB245" s="40">
        <v>5</v>
      </c>
      <c r="BC245" s="42">
        <v>4</v>
      </c>
      <c r="BD245" s="40">
        <v>6</v>
      </c>
      <c r="BE245" s="42">
        <v>5</v>
      </c>
      <c r="BF245" s="40">
        <v>5</v>
      </c>
      <c r="BG245" s="42">
        <v>6</v>
      </c>
    </row>
    <row r="246" spans="1:59">
      <c r="A246" t="s">
        <v>12</v>
      </c>
      <c r="B246" s="36"/>
      <c r="C246" s="51">
        <v>8.7999999999999995E-2</v>
      </c>
      <c r="D246" s="88">
        <v>0.15384615384615399</v>
      </c>
      <c r="E246" s="88">
        <v>6.25E-2</v>
      </c>
      <c r="F246" s="7">
        <v>9.6774193548387094E-2</v>
      </c>
      <c r="G246" s="88">
        <v>9.0909090909090898E-2</v>
      </c>
      <c r="H246" s="88">
        <v>8.3333333333333301E-2</v>
      </c>
      <c r="I246" s="88">
        <v>0</v>
      </c>
      <c r="J246" s="7">
        <v>0</v>
      </c>
      <c r="K246" s="7">
        <v>0.12903225806451599</v>
      </c>
      <c r="L246" s="117">
        <v>0.125</v>
      </c>
      <c r="M246" s="7">
        <v>0.1</v>
      </c>
      <c r="N246" s="117">
        <v>0</v>
      </c>
      <c r="O246" s="88">
        <v>3.5714285714285698E-2</v>
      </c>
      <c r="P246" s="52">
        <v>0.105263157894737</v>
      </c>
      <c r="Q246" s="7">
        <v>2.1276595744680899E-2</v>
      </c>
      <c r="R246" s="7">
        <v>5.8823529411764698E-2</v>
      </c>
      <c r="S246" s="52">
        <v>0.1875</v>
      </c>
      <c r="T246" s="7">
        <v>3.5714285714285698E-2</v>
      </c>
      <c r="U246" s="7">
        <v>0.16666666666666699</v>
      </c>
      <c r="V246" s="52">
        <v>0.114285714285714</v>
      </c>
      <c r="W246" s="7">
        <v>0</v>
      </c>
      <c r="X246" s="88">
        <v>0</v>
      </c>
      <c r="Y246" s="88">
        <v>0</v>
      </c>
      <c r="Z246" s="117">
        <v>0.407407407407407</v>
      </c>
      <c r="AA246" s="7">
        <v>7.0707070707070704E-2</v>
      </c>
      <c r="AB246" s="117">
        <v>0.14285714285714299</v>
      </c>
      <c r="AC246" s="51">
        <v>8.2568807339449504E-2</v>
      </c>
      <c r="AD246" s="88">
        <v>0.14285714285714299</v>
      </c>
      <c r="AE246" s="7">
        <v>9.3023255813953501E-2</v>
      </c>
      <c r="AF246" s="52">
        <v>4.4444444444444398E-2</v>
      </c>
      <c r="AG246" s="88">
        <v>0.12</v>
      </c>
      <c r="AH246" s="88">
        <v>7.4074074074074098E-2</v>
      </c>
      <c r="AI246" s="52">
        <v>7.0175438596491196E-2</v>
      </c>
      <c r="AJ246" s="7">
        <v>0.1</v>
      </c>
      <c r="AK246" s="88">
        <v>9.0909090909090898E-2</v>
      </c>
      <c r="AL246" s="117">
        <v>0</v>
      </c>
      <c r="AM246" s="7">
        <v>9.0909090909090898E-2</v>
      </c>
      <c r="AN246" s="88">
        <v>7.4074074074074098E-2</v>
      </c>
      <c r="AO246" s="117">
        <v>7.4074074074074098E-2</v>
      </c>
      <c r="AP246" s="88">
        <v>0.08</v>
      </c>
      <c r="AQ246" s="52">
        <v>6.7567567567567599E-2</v>
      </c>
      <c r="AR246" s="7">
        <v>6.8181818181818205E-2</v>
      </c>
      <c r="AS246" s="88">
        <v>9.0909090909090898E-2</v>
      </c>
      <c r="AT246" s="52">
        <v>0.101694915254237</v>
      </c>
      <c r="AU246" s="7">
        <v>9.5238095238095205E-2</v>
      </c>
      <c r="AV246" s="7">
        <v>0.05</v>
      </c>
      <c r="AW246" s="7">
        <v>6.0606060606060601E-2</v>
      </c>
      <c r="AX246" s="7">
        <v>8.42105263157895E-2</v>
      </c>
      <c r="AY246" s="52">
        <v>0.1</v>
      </c>
      <c r="AZ246" s="7">
        <v>0.125</v>
      </c>
      <c r="BA246" s="52">
        <v>7.0588235294117702E-2</v>
      </c>
      <c r="BB246" s="7">
        <v>7.8125E-2</v>
      </c>
      <c r="BC246" s="52">
        <v>7.54716981132076E-2</v>
      </c>
      <c r="BD246" s="7">
        <v>0.1</v>
      </c>
      <c r="BE246" s="52">
        <v>7.69230769230769E-2</v>
      </c>
      <c r="BF246" s="7">
        <v>8.1967213114754106E-2</v>
      </c>
      <c r="BG246" s="52">
        <v>9.375E-2</v>
      </c>
    </row>
    <row r="247" spans="1:59">
      <c r="A247" t="s">
        <v>13</v>
      </c>
      <c r="B247" s="53"/>
      <c r="C247" s="54"/>
      <c r="D247" s="93"/>
      <c r="E247" s="93"/>
      <c r="F247" s="9"/>
      <c r="G247" s="93"/>
      <c r="H247" s="93"/>
      <c r="I247" s="93"/>
      <c r="J247" s="9"/>
      <c r="K247" s="9"/>
      <c r="L247" s="118"/>
      <c r="M247" s="9"/>
      <c r="N247" s="118"/>
      <c r="O247" s="93"/>
      <c r="P247" s="55"/>
      <c r="Q247" s="9"/>
      <c r="R247" s="9"/>
      <c r="S247" s="55"/>
      <c r="T247" s="9"/>
      <c r="U247" s="9"/>
      <c r="V247" s="55"/>
      <c r="W247" s="9"/>
      <c r="X247" s="93"/>
      <c r="Y247" s="93"/>
      <c r="Z247" s="118"/>
      <c r="AB247" s="123"/>
      <c r="AC247" s="57"/>
      <c r="AF247" s="56"/>
      <c r="AI247" s="56"/>
      <c r="AL247" s="123"/>
      <c r="AO247" s="123"/>
      <c r="AQ247" s="56"/>
      <c r="AT247" s="56"/>
      <c r="AY247" s="56"/>
      <c r="BA247" s="56"/>
      <c r="BC247" s="56"/>
      <c r="BE247" s="56"/>
      <c r="BG247" s="56"/>
    </row>
    <row r="248" spans="1:59">
      <c r="A248" t="s">
        <v>10</v>
      </c>
      <c r="B248" s="36" t="s">
        <v>161</v>
      </c>
      <c r="C248" s="39">
        <v>9</v>
      </c>
      <c r="D248" s="89">
        <v>2</v>
      </c>
      <c r="E248" s="90">
        <v>1</v>
      </c>
      <c r="F248" s="41">
        <v>1</v>
      </c>
      <c r="G248" s="90">
        <v>2</v>
      </c>
      <c r="H248" s="90">
        <v>2</v>
      </c>
      <c r="I248" s="90">
        <v>0</v>
      </c>
      <c r="J248" s="41">
        <v>3</v>
      </c>
      <c r="K248" s="41">
        <v>2</v>
      </c>
      <c r="L248" s="113">
        <v>1</v>
      </c>
      <c r="M248" s="40">
        <v>9</v>
      </c>
      <c r="N248" s="113">
        <v>0</v>
      </c>
      <c r="O248" s="89">
        <v>1</v>
      </c>
      <c r="P248" s="42">
        <v>8</v>
      </c>
      <c r="Q248" s="40">
        <v>0</v>
      </c>
      <c r="R248" s="41">
        <v>2</v>
      </c>
      <c r="S248" s="42">
        <v>5</v>
      </c>
      <c r="T248" s="40">
        <v>5</v>
      </c>
      <c r="U248" s="41">
        <v>0</v>
      </c>
      <c r="V248" s="42">
        <v>3</v>
      </c>
      <c r="W248" s="40">
        <v>0</v>
      </c>
      <c r="X248" s="90">
        <v>0</v>
      </c>
      <c r="Y248" s="90">
        <v>0</v>
      </c>
      <c r="Z248" s="113">
        <v>9</v>
      </c>
      <c r="AA248" s="40">
        <v>8</v>
      </c>
      <c r="AB248" s="113">
        <v>1</v>
      </c>
      <c r="AC248" s="39">
        <v>7</v>
      </c>
      <c r="AD248" s="89">
        <v>0</v>
      </c>
      <c r="AE248" s="41">
        <v>4</v>
      </c>
      <c r="AF248" s="42">
        <v>3</v>
      </c>
      <c r="AG248" s="89">
        <v>0</v>
      </c>
      <c r="AH248" s="90">
        <v>3</v>
      </c>
      <c r="AI248" s="42">
        <v>4</v>
      </c>
      <c r="AJ248" s="40">
        <v>9</v>
      </c>
      <c r="AK248" s="90">
        <v>0</v>
      </c>
      <c r="AL248" s="113">
        <v>0</v>
      </c>
      <c r="AM248" s="40">
        <v>5</v>
      </c>
      <c r="AN248" s="90">
        <v>1</v>
      </c>
      <c r="AO248" s="113">
        <v>1</v>
      </c>
      <c r="AP248" s="89">
        <v>0</v>
      </c>
      <c r="AQ248" s="42">
        <v>7</v>
      </c>
      <c r="AR248" s="40">
        <v>1</v>
      </c>
      <c r="AS248" s="90">
        <v>1</v>
      </c>
      <c r="AT248" s="42">
        <v>7</v>
      </c>
      <c r="AU248" s="40">
        <v>9</v>
      </c>
      <c r="AV248" s="41">
        <v>4</v>
      </c>
      <c r="AW248" s="41">
        <v>8</v>
      </c>
      <c r="AX248" s="41">
        <v>9</v>
      </c>
      <c r="AY248" s="42">
        <v>0</v>
      </c>
      <c r="AZ248" s="40">
        <v>5</v>
      </c>
      <c r="BA248" s="42">
        <v>4</v>
      </c>
      <c r="BB248" s="40">
        <v>6</v>
      </c>
      <c r="BC248" s="42">
        <v>3</v>
      </c>
      <c r="BD248" s="40">
        <v>5</v>
      </c>
      <c r="BE248" s="42">
        <v>4</v>
      </c>
      <c r="BF248" s="40">
        <v>5</v>
      </c>
      <c r="BG248" s="42">
        <v>4</v>
      </c>
    </row>
    <row r="249" spans="1:59">
      <c r="A249" t="s">
        <v>12</v>
      </c>
      <c r="B249" s="36"/>
      <c r="C249" s="51">
        <v>7.1999999999999995E-2</v>
      </c>
      <c r="D249" s="88">
        <v>7.69230769230769E-2</v>
      </c>
      <c r="E249" s="88">
        <v>6.25E-2</v>
      </c>
      <c r="F249" s="7">
        <v>3.2258064516128997E-2</v>
      </c>
      <c r="G249" s="88">
        <v>9.0909090909090898E-2</v>
      </c>
      <c r="H249" s="88">
        <v>0.16666666666666699</v>
      </c>
      <c r="I249" s="88">
        <v>0</v>
      </c>
      <c r="J249" s="7">
        <v>8.8235294117647106E-2</v>
      </c>
      <c r="K249" s="7">
        <v>6.4516129032258104E-2</v>
      </c>
      <c r="L249" s="117">
        <v>6.25E-2</v>
      </c>
      <c r="M249" s="7">
        <v>8.1818181818181804E-2</v>
      </c>
      <c r="N249" s="117">
        <v>0</v>
      </c>
      <c r="O249" s="88">
        <v>3.5714285714285698E-2</v>
      </c>
      <c r="P249" s="52">
        <v>8.42105263157895E-2</v>
      </c>
      <c r="Q249" s="7">
        <v>0</v>
      </c>
      <c r="R249" s="7">
        <v>5.8823529411764698E-2</v>
      </c>
      <c r="S249" s="52">
        <v>0.15625</v>
      </c>
      <c r="T249" s="7">
        <v>8.9285714285714302E-2</v>
      </c>
      <c r="U249" s="7">
        <v>0</v>
      </c>
      <c r="V249" s="52">
        <v>8.5714285714285701E-2</v>
      </c>
      <c r="W249" s="7">
        <v>0</v>
      </c>
      <c r="X249" s="88">
        <v>0</v>
      </c>
      <c r="Y249" s="88">
        <v>0</v>
      </c>
      <c r="Z249" s="117">
        <v>0.33333333333333298</v>
      </c>
      <c r="AA249" s="7">
        <v>8.0808080808080801E-2</v>
      </c>
      <c r="AB249" s="117">
        <v>4.7619047619047603E-2</v>
      </c>
      <c r="AC249" s="51">
        <v>6.4220183486238494E-2</v>
      </c>
      <c r="AD249" s="88">
        <v>0</v>
      </c>
      <c r="AE249" s="7">
        <v>9.3023255813953501E-2</v>
      </c>
      <c r="AF249" s="52">
        <v>6.6666666666666693E-2</v>
      </c>
      <c r="AG249" s="88">
        <v>0</v>
      </c>
      <c r="AH249" s="88">
        <v>0.11111111111111099</v>
      </c>
      <c r="AI249" s="52">
        <v>7.0175438596491196E-2</v>
      </c>
      <c r="AJ249" s="7">
        <v>0.09</v>
      </c>
      <c r="AK249" s="88">
        <v>0</v>
      </c>
      <c r="AL249" s="117">
        <v>0</v>
      </c>
      <c r="AM249" s="7">
        <v>9.0909090909090898E-2</v>
      </c>
      <c r="AN249" s="88">
        <v>3.7037037037037E-2</v>
      </c>
      <c r="AO249" s="117">
        <v>3.7037037037037E-2</v>
      </c>
      <c r="AP249" s="88">
        <v>0</v>
      </c>
      <c r="AQ249" s="52">
        <v>9.45945945945946E-2</v>
      </c>
      <c r="AR249" s="7">
        <v>2.27272727272727E-2</v>
      </c>
      <c r="AS249" s="88">
        <v>4.5454545454545497E-2</v>
      </c>
      <c r="AT249" s="52">
        <v>0.11864406779661001</v>
      </c>
      <c r="AU249" s="7">
        <v>0.107142857142857</v>
      </c>
      <c r="AV249" s="7">
        <v>0.1</v>
      </c>
      <c r="AW249" s="7">
        <v>0.12121212121212099</v>
      </c>
      <c r="AX249" s="7">
        <v>9.4736842105263203E-2</v>
      </c>
      <c r="AY249" s="52">
        <v>0</v>
      </c>
      <c r="AZ249" s="7">
        <v>0.125</v>
      </c>
      <c r="BA249" s="52">
        <v>4.7058823529411799E-2</v>
      </c>
      <c r="BB249" s="7">
        <v>9.375E-2</v>
      </c>
      <c r="BC249" s="52">
        <v>5.6603773584905703E-2</v>
      </c>
      <c r="BD249" s="7">
        <v>8.3333333333333301E-2</v>
      </c>
      <c r="BE249" s="52">
        <v>6.15384615384615E-2</v>
      </c>
      <c r="BF249" s="7">
        <v>8.1967213114754106E-2</v>
      </c>
      <c r="BG249" s="52">
        <v>6.25E-2</v>
      </c>
    </row>
    <row r="250" spans="1:59">
      <c r="A250" t="s">
        <v>13</v>
      </c>
      <c r="B250" s="53"/>
      <c r="C250" s="54"/>
      <c r="D250" s="93"/>
      <c r="E250" s="93"/>
      <c r="F250" s="9"/>
      <c r="G250" s="93"/>
      <c r="H250" s="93"/>
      <c r="I250" s="93"/>
      <c r="J250" s="9"/>
      <c r="K250" s="9"/>
      <c r="L250" s="118"/>
      <c r="M250" s="9"/>
      <c r="N250" s="118"/>
      <c r="O250" s="93"/>
      <c r="P250" s="55"/>
      <c r="Q250" s="9"/>
      <c r="R250" s="9"/>
      <c r="S250" s="55"/>
      <c r="T250" s="9"/>
      <c r="U250" s="9"/>
      <c r="V250" s="55"/>
      <c r="W250" s="9"/>
      <c r="X250" s="93"/>
      <c r="Y250" s="93"/>
      <c r="Z250" s="118"/>
      <c r="AA250" s="9"/>
      <c r="AB250" s="118"/>
      <c r="AC250" s="54"/>
      <c r="AD250" s="93"/>
      <c r="AE250" s="9"/>
      <c r="AF250" s="55"/>
      <c r="AG250" s="93"/>
      <c r="AH250" s="93"/>
      <c r="AI250" s="55"/>
      <c r="AJ250" s="9"/>
      <c r="AK250" s="93"/>
      <c r="AL250" s="118"/>
      <c r="AM250" s="9"/>
      <c r="AN250" s="93"/>
      <c r="AO250" s="118"/>
      <c r="AP250" s="93"/>
      <c r="AQ250" s="55"/>
      <c r="AR250" s="9"/>
      <c r="AS250" s="93"/>
      <c r="AT250" s="55"/>
      <c r="AU250" s="9"/>
      <c r="AV250" s="9"/>
      <c r="AW250" s="9"/>
      <c r="AY250" s="56"/>
      <c r="BA250" s="56"/>
      <c r="BC250" s="56"/>
      <c r="BE250" s="56"/>
      <c r="BG250" s="56"/>
    </row>
    <row r="251" spans="1:59">
      <c r="A251" t="s">
        <v>10</v>
      </c>
      <c r="B251" s="36" t="s">
        <v>110</v>
      </c>
      <c r="C251" s="39">
        <v>0</v>
      </c>
      <c r="D251" s="89">
        <v>0</v>
      </c>
      <c r="E251" s="90">
        <v>0</v>
      </c>
      <c r="F251" s="41">
        <v>0</v>
      </c>
      <c r="G251" s="90">
        <v>0</v>
      </c>
      <c r="H251" s="90">
        <v>0</v>
      </c>
      <c r="I251" s="90">
        <v>0</v>
      </c>
      <c r="J251" s="41">
        <v>0</v>
      </c>
      <c r="K251" s="41">
        <v>0</v>
      </c>
      <c r="L251" s="113">
        <v>0</v>
      </c>
      <c r="M251" s="40">
        <v>0</v>
      </c>
      <c r="N251" s="113">
        <v>0</v>
      </c>
      <c r="O251" s="89">
        <v>0</v>
      </c>
      <c r="P251" s="42">
        <v>0</v>
      </c>
      <c r="Q251" s="40">
        <v>0</v>
      </c>
      <c r="R251" s="41">
        <v>0</v>
      </c>
      <c r="S251" s="42">
        <v>0</v>
      </c>
      <c r="T251" s="40">
        <v>0</v>
      </c>
      <c r="U251" s="41">
        <v>0</v>
      </c>
      <c r="V251" s="42">
        <v>0</v>
      </c>
      <c r="W251" s="40">
        <v>0</v>
      </c>
      <c r="X251" s="90">
        <v>0</v>
      </c>
      <c r="Y251" s="90">
        <v>0</v>
      </c>
      <c r="Z251" s="113">
        <v>0</v>
      </c>
      <c r="AA251" s="40">
        <v>0</v>
      </c>
      <c r="AB251" s="113">
        <v>0</v>
      </c>
      <c r="AC251" s="39">
        <v>0</v>
      </c>
      <c r="AD251" s="89">
        <v>0</v>
      </c>
      <c r="AE251" s="41">
        <v>0</v>
      </c>
      <c r="AF251" s="42">
        <v>0</v>
      </c>
      <c r="AG251" s="89">
        <v>0</v>
      </c>
      <c r="AH251" s="90">
        <v>0</v>
      </c>
      <c r="AI251" s="42">
        <v>0</v>
      </c>
      <c r="AJ251" s="40">
        <v>0</v>
      </c>
      <c r="AK251" s="90">
        <v>0</v>
      </c>
      <c r="AL251" s="113">
        <v>0</v>
      </c>
      <c r="AM251" s="40">
        <v>0</v>
      </c>
      <c r="AN251" s="90">
        <v>0</v>
      </c>
      <c r="AO251" s="113">
        <v>0</v>
      </c>
      <c r="AP251" s="89">
        <v>0</v>
      </c>
      <c r="AQ251" s="42">
        <v>0</v>
      </c>
      <c r="AR251" s="40">
        <v>0</v>
      </c>
      <c r="AS251" s="90">
        <v>0</v>
      </c>
      <c r="AT251" s="42">
        <v>0</v>
      </c>
      <c r="AU251" s="40">
        <v>0</v>
      </c>
      <c r="AV251" s="41">
        <v>0</v>
      </c>
      <c r="AW251" s="41">
        <v>0</v>
      </c>
      <c r="AX251" s="41">
        <v>0</v>
      </c>
      <c r="AY251" s="42">
        <v>0</v>
      </c>
      <c r="AZ251" s="40">
        <v>0</v>
      </c>
      <c r="BA251" s="42">
        <v>0</v>
      </c>
      <c r="BB251" s="40">
        <v>0</v>
      </c>
      <c r="BC251" s="42">
        <v>0</v>
      </c>
      <c r="BD251" s="40">
        <v>0</v>
      </c>
      <c r="BE251" s="42">
        <v>0</v>
      </c>
      <c r="BF251" s="40">
        <v>0</v>
      </c>
      <c r="BG251" s="42">
        <v>0</v>
      </c>
    </row>
    <row r="252" spans="1:59">
      <c r="A252" t="s">
        <v>12</v>
      </c>
      <c r="B252" s="43"/>
      <c r="C252" s="44">
        <v>0</v>
      </c>
      <c r="D252" s="91">
        <v>0</v>
      </c>
      <c r="E252" s="92">
        <v>0</v>
      </c>
      <c r="F252" s="47">
        <v>0</v>
      </c>
      <c r="G252" s="92">
        <v>0</v>
      </c>
      <c r="H252" s="92">
        <v>0</v>
      </c>
      <c r="I252" s="92">
        <v>0</v>
      </c>
      <c r="J252" s="47">
        <v>0</v>
      </c>
      <c r="K252" s="47">
        <v>0</v>
      </c>
      <c r="L252" s="114">
        <v>0</v>
      </c>
      <c r="M252" s="46">
        <v>0</v>
      </c>
      <c r="N252" s="114">
        <v>0</v>
      </c>
      <c r="O252" s="91">
        <v>0</v>
      </c>
      <c r="P252" s="45">
        <v>0</v>
      </c>
      <c r="Q252" s="46">
        <v>0</v>
      </c>
      <c r="R252" s="47">
        <v>0</v>
      </c>
      <c r="S252" s="45">
        <v>0</v>
      </c>
      <c r="T252" s="46">
        <v>0</v>
      </c>
      <c r="U252" s="47">
        <v>0</v>
      </c>
      <c r="V252" s="45">
        <v>0</v>
      </c>
      <c r="W252" s="46">
        <v>0</v>
      </c>
      <c r="X252" s="92">
        <v>0</v>
      </c>
      <c r="Y252" s="92">
        <v>0</v>
      </c>
      <c r="Z252" s="114">
        <v>0</v>
      </c>
      <c r="AA252" s="46">
        <v>0</v>
      </c>
      <c r="AB252" s="114">
        <v>0</v>
      </c>
      <c r="AC252" s="44">
        <v>0</v>
      </c>
      <c r="AD252" s="91">
        <v>0</v>
      </c>
      <c r="AE252" s="47">
        <v>0</v>
      </c>
      <c r="AF252" s="45">
        <v>0</v>
      </c>
      <c r="AG252" s="91">
        <v>0</v>
      </c>
      <c r="AH252" s="92">
        <v>0</v>
      </c>
      <c r="AI252" s="45">
        <v>0</v>
      </c>
      <c r="AJ252" s="46">
        <v>0</v>
      </c>
      <c r="AK252" s="92">
        <v>0</v>
      </c>
      <c r="AL252" s="114">
        <v>0</v>
      </c>
      <c r="AM252" s="46">
        <v>0</v>
      </c>
      <c r="AN252" s="92">
        <v>0</v>
      </c>
      <c r="AO252" s="114">
        <v>0</v>
      </c>
      <c r="AP252" s="91">
        <v>0</v>
      </c>
      <c r="AQ252" s="45">
        <v>0</v>
      </c>
      <c r="AR252" s="46">
        <v>0</v>
      </c>
      <c r="AS252" s="92">
        <v>0</v>
      </c>
      <c r="AT252" s="45">
        <v>0</v>
      </c>
      <c r="AU252" s="46">
        <v>0</v>
      </c>
      <c r="AV252" s="47">
        <v>0</v>
      </c>
      <c r="AW252" s="47">
        <v>0</v>
      </c>
      <c r="AX252" s="47">
        <v>0</v>
      </c>
      <c r="AY252" s="45">
        <v>0</v>
      </c>
      <c r="AZ252" s="46">
        <v>0</v>
      </c>
      <c r="BA252" s="45">
        <v>0</v>
      </c>
      <c r="BB252" s="46">
        <v>0</v>
      </c>
      <c r="BC252" s="45">
        <v>0</v>
      </c>
      <c r="BD252" s="46">
        <v>0</v>
      </c>
      <c r="BE252" s="45">
        <v>0</v>
      </c>
      <c r="BF252" s="46">
        <v>0</v>
      </c>
      <c r="BG252" s="45">
        <v>0</v>
      </c>
    </row>
    <row r="253" spans="1:59">
      <c r="A253" t="s">
        <v>4</v>
      </c>
      <c r="B253" s="3"/>
    </row>
    <row r="254" spans="1:59">
      <c r="A254" t="s">
        <v>14</v>
      </c>
    </row>
    <row r="255" spans="1:59">
      <c r="A255" t="s">
        <v>1</v>
      </c>
      <c r="B255" s="217" t="s">
        <v>21</v>
      </c>
      <c r="C255" s="218"/>
    </row>
    <row r="256" spans="1:59">
      <c r="A256" t="s">
        <v>3</v>
      </c>
      <c r="B256" s="2" t="s">
        <v>162</v>
      </c>
    </row>
    <row r="257" spans="1:59">
      <c r="A257" t="s">
        <v>7</v>
      </c>
      <c r="B257" s="10" t="s">
        <v>163</v>
      </c>
      <c r="C257" s="11"/>
      <c r="D257" s="216"/>
      <c r="E257" s="215"/>
      <c r="F257" s="215"/>
      <c r="G257" s="215"/>
      <c r="H257" s="215"/>
      <c r="I257" s="215"/>
      <c r="J257" s="215"/>
      <c r="K257" s="215"/>
      <c r="L257" s="215"/>
      <c r="M257" s="215"/>
      <c r="N257" s="215"/>
      <c r="O257" s="215"/>
      <c r="P257" s="215"/>
      <c r="Q257" s="215"/>
      <c r="R257" s="215"/>
      <c r="S257" s="215"/>
      <c r="T257" s="215"/>
      <c r="U257" s="215"/>
      <c r="V257" s="215"/>
      <c r="W257" s="215"/>
      <c r="X257" s="215"/>
      <c r="Y257" s="215"/>
      <c r="Z257" s="215"/>
      <c r="AA257" s="215"/>
      <c r="AB257" s="215"/>
      <c r="AC257" s="215"/>
      <c r="AD257" s="215"/>
      <c r="AE257" s="215"/>
      <c r="AF257" s="215"/>
      <c r="AG257" s="215"/>
      <c r="AH257" s="215"/>
      <c r="AI257" s="215"/>
      <c r="AJ257" s="215"/>
      <c r="AK257" s="215"/>
      <c r="AL257" s="215"/>
      <c r="AM257" s="215"/>
      <c r="AN257" s="215"/>
      <c r="AO257" s="215"/>
      <c r="AP257" s="215"/>
      <c r="AQ257" s="215"/>
      <c r="AR257" s="215"/>
      <c r="AS257" s="215"/>
      <c r="AT257" s="215"/>
      <c r="AU257" s="215"/>
      <c r="AV257" s="215"/>
      <c r="AW257" s="215"/>
      <c r="AX257" s="215"/>
      <c r="AY257" s="215"/>
      <c r="AZ257" s="215"/>
      <c r="BA257" s="215"/>
      <c r="BB257" s="215"/>
      <c r="BC257" s="215"/>
      <c r="BD257" s="215"/>
      <c r="BE257" s="215"/>
      <c r="BF257" s="215"/>
      <c r="BG257" s="214"/>
    </row>
    <row r="258" spans="1:59" ht="38.200000000000003" customHeight="1">
      <c r="A258" t="s">
        <v>5</v>
      </c>
      <c r="B258" s="15"/>
      <c r="D258" s="213" t="s">
        <v>25</v>
      </c>
      <c r="E258" s="215"/>
      <c r="F258" s="215"/>
      <c r="G258" s="215"/>
      <c r="H258" s="215"/>
      <c r="I258" s="215"/>
      <c r="J258" s="215"/>
      <c r="K258" s="215"/>
      <c r="L258" s="214"/>
      <c r="M258" s="213" t="s">
        <v>26</v>
      </c>
      <c r="N258" s="214"/>
      <c r="O258" s="213" t="s">
        <v>27</v>
      </c>
      <c r="P258" s="214"/>
      <c r="Q258" s="213" t="s">
        <v>28</v>
      </c>
      <c r="R258" s="215"/>
      <c r="S258" s="214"/>
      <c r="T258" s="213" t="s">
        <v>29</v>
      </c>
      <c r="U258" s="215"/>
      <c r="V258" s="214"/>
      <c r="W258" s="213" t="s">
        <v>30</v>
      </c>
      <c r="X258" s="215"/>
      <c r="Y258" s="215"/>
      <c r="Z258" s="214"/>
      <c r="AA258" s="213" t="s">
        <v>31</v>
      </c>
      <c r="AB258" s="214"/>
      <c r="AC258" s="219" t="s">
        <v>32</v>
      </c>
      <c r="AD258" s="213" t="s">
        <v>33</v>
      </c>
      <c r="AE258" s="215"/>
      <c r="AF258" s="214"/>
      <c r="AG258" s="213" t="s">
        <v>34</v>
      </c>
      <c r="AH258" s="215"/>
      <c r="AI258" s="214"/>
      <c r="AJ258" s="213" t="s">
        <v>35</v>
      </c>
      <c r="AK258" s="215"/>
      <c r="AL258" s="214"/>
      <c r="AM258" s="213" t="s">
        <v>36</v>
      </c>
      <c r="AN258" s="215"/>
      <c r="AO258" s="214"/>
      <c r="AP258" s="213" t="s">
        <v>37</v>
      </c>
      <c r="AQ258" s="214"/>
      <c r="AR258" s="213" t="s">
        <v>38</v>
      </c>
      <c r="AS258" s="215"/>
      <c r="AT258" s="214"/>
      <c r="AU258" s="213" t="s">
        <v>39</v>
      </c>
      <c r="AV258" s="215"/>
      <c r="AW258" s="215"/>
      <c r="AX258" s="215"/>
      <c r="AY258" s="214"/>
      <c r="AZ258" s="213" t="s">
        <v>40</v>
      </c>
      <c r="BA258" s="214"/>
      <c r="BB258" s="213" t="s">
        <v>41</v>
      </c>
      <c r="BC258" s="214"/>
      <c r="BD258" s="213" t="s">
        <v>42</v>
      </c>
      <c r="BE258" s="214"/>
      <c r="BF258" s="213" t="s">
        <v>43</v>
      </c>
      <c r="BG258" s="214"/>
    </row>
    <row r="259" spans="1:59" ht="151.9">
      <c r="A259" t="s">
        <v>6</v>
      </c>
      <c r="B259" s="16" t="s">
        <v>44</v>
      </c>
      <c r="C259" s="17" t="s">
        <v>45</v>
      </c>
      <c r="D259" s="80" t="s">
        <v>46</v>
      </c>
      <c r="E259" s="81" t="s">
        <v>47</v>
      </c>
      <c r="F259" s="19" t="s">
        <v>48</v>
      </c>
      <c r="G259" s="81" t="s">
        <v>49</v>
      </c>
      <c r="H259" s="81" t="s">
        <v>50</v>
      </c>
      <c r="I259" s="81" t="s">
        <v>51</v>
      </c>
      <c r="J259" s="19" t="s">
        <v>52</v>
      </c>
      <c r="K259" s="19" t="s">
        <v>53</v>
      </c>
      <c r="L259" s="108" t="s">
        <v>54</v>
      </c>
      <c r="M259" s="18" t="s">
        <v>55</v>
      </c>
      <c r="N259" s="108" t="s">
        <v>56</v>
      </c>
      <c r="O259" s="80" t="s">
        <v>55</v>
      </c>
      <c r="P259" s="20" t="s">
        <v>56</v>
      </c>
      <c r="Q259" s="18" t="s">
        <v>57</v>
      </c>
      <c r="R259" s="19" t="s">
        <v>58</v>
      </c>
      <c r="S259" s="20" t="s">
        <v>59</v>
      </c>
      <c r="T259" s="18" t="s">
        <v>60</v>
      </c>
      <c r="U259" s="19" t="s">
        <v>61</v>
      </c>
      <c r="V259" s="20" t="s">
        <v>62</v>
      </c>
      <c r="W259" s="18" t="s">
        <v>63</v>
      </c>
      <c r="X259" s="81" t="s">
        <v>64</v>
      </c>
      <c r="Y259" s="81" t="s">
        <v>65</v>
      </c>
      <c r="Z259" s="108" t="s">
        <v>66</v>
      </c>
      <c r="AA259" s="18" t="s">
        <v>55</v>
      </c>
      <c r="AB259" s="108" t="s">
        <v>56</v>
      </c>
      <c r="AC259" s="17" t="s">
        <v>55</v>
      </c>
      <c r="AD259" s="80" t="s">
        <v>67</v>
      </c>
      <c r="AE259" s="19" t="s">
        <v>68</v>
      </c>
      <c r="AF259" s="20" t="s">
        <v>69</v>
      </c>
      <c r="AG259" s="80" t="s">
        <v>67</v>
      </c>
      <c r="AH259" s="81" t="s">
        <v>68</v>
      </c>
      <c r="AI259" s="20" t="s">
        <v>69</v>
      </c>
      <c r="AJ259" s="18" t="s">
        <v>55</v>
      </c>
      <c r="AK259" s="81" t="s">
        <v>56</v>
      </c>
      <c r="AL259" s="108" t="s">
        <v>70</v>
      </c>
      <c r="AM259" s="18" t="s">
        <v>55</v>
      </c>
      <c r="AN259" s="81" t="s">
        <v>71</v>
      </c>
      <c r="AO259" s="108" t="s">
        <v>72</v>
      </c>
      <c r="AP259" s="80" t="s">
        <v>73</v>
      </c>
      <c r="AQ259" s="20" t="s">
        <v>74</v>
      </c>
      <c r="AR259" s="18" t="s">
        <v>75</v>
      </c>
      <c r="AS259" s="81" t="s">
        <v>76</v>
      </c>
      <c r="AT259" s="20" t="s">
        <v>77</v>
      </c>
      <c r="AU259" s="18" t="s">
        <v>78</v>
      </c>
      <c r="AV259" s="19" t="s">
        <v>79</v>
      </c>
      <c r="AW259" s="19" t="s">
        <v>80</v>
      </c>
      <c r="AX259" s="19" t="s">
        <v>81</v>
      </c>
      <c r="AY259" s="20" t="s">
        <v>82</v>
      </c>
      <c r="AZ259" s="18" t="s">
        <v>83</v>
      </c>
      <c r="BA259" s="20" t="s">
        <v>84</v>
      </c>
      <c r="BB259" s="18" t="s">
        <v>55</v>
      </c>
      <c r="BC259" s="20" t="s">
        <v>56</v>
      </c>
      <c r="BD259" s="18" t="s">
        <v>85</v>
      </c>
      <c r="BE259" s="20" t="s">
        <v>86</v>
      </c>
      <c r="BF259" s="18" t="s">
        <v>55</v>
      </c>
      <c r="BG259" s="20" t="s">
        <v>56</v>
      </c>
    </row>
    <row r="260" spans="1:59">
      <c r="A260" t="s">
        <v>0</v>
      </c>
      <c r="B260" s="21"/>
      <c r="C260" s="22"/>
      <c r="D260" s="82" t="s">
        <v>564</v>
      </c>
      <c r="E260" s="83" t="s">
        <v>565</v>
      </c>
      <c r="F260" s="24" t="s">
        <v>566</v>
      </c>
      <c r="G260" s="83" t="s">
        <v>567</v>
      </c>
      <c r="H260" s="83" t="s">
        <v>568</v>
      </c>
      <c r="I260" s="83" t="s">
        <v>569</v>
      </c>
      <c r="J260" s="24" t="s">
        <v>570</v>
      </c>
      <c r="K260" s="24" t="s">
        <v>571</v>
      </c>
      <c r="L260" s="109" t="s">
        <v>572</v>
      </c>
      <c r="M260" s="23" t="s">
        <v>564</v>
      </c>
      <c r="N260" s="109" t="s">
        <v>565</v>
      </c>
      <c r="O260" s="82" t="s">
        <v>564</v>
      </c>
      <c r="P260" s="25" t="s">
        <v>565</v>
      </c>
      <c r="Q260" s="23" t="s">
        <v>564</v>
      </c>
      <c r="R260" s="24" t="s">
        <v>565</v>
      </c>
      <c r="S260" s="25" t="s">
        <v>566</v>
      </c>
      <c r="T260" s="23" t="s">
        <v>564</v>
      </c>
      <c r="U260" s="24" t="s">
        <v>565</v>
      </c>
      <c r="V260" s="25" t="s">
        <v>566</v>
      </c>
      <c r="W260" s="23" t="s">
        <v>564</v>
      </c>
      <c r="X260" s="83" t="s">
        <v>565</v>
      </c>
      <c r="Y260" s="83" t="s">
        <v>566</v>
      </c>
      <c r="Z260" s="109" t="s">
        <v>567</v>
      </c>
      <c r="AA260" s="23" t="s">
        <v>564</v>
      </c>
      <c r="AB260" s="109" t="s">
        <v>565</v>
      </c>
      <c r="AC260" s="22" t="s">
        <v>564</v>
      </c>
      <c r="AD260" s="82" t="s">
        <v>564</v>
      </c>
      <c r="AE260" s="24" t="s">
        <v>565</v>
      </c>
      <c r="AF260" s="25" t="s">
        <v>566</v>
      </c>
      <c r="AG260" s="82" t="s">
        <v>564</v>
      </c>
      <c r="AH260" s="83" t="s">
        <v>565</v>
      </c>
      <c r="AI260" s="25" t="s">
        <v>566</v>
      </c>
      <c r="AJ260" s="23" t="s">
        <v>564</v>
      </c>
      <c r="AK260" s="83" t="s">
        <v>565</v>
      </c>
      <c r="AL260" s="109" t="s">
        <v>566</v>
      </c>
      <c r="AM260" s="23" t="s">
        <v>564</v>
      </c>
      <c r="AN260" s="83" t="s">
        <v>565</v>
      </c>
      <c r="AO260" s="109" t="s">
        <v>566</v>
      </c>
      <c r="AP260" s="82" t="s">
        <v>564</v>
      </c>
      <c r="AQ260" s="25" t="s">
        <v>565</v>
      </c>
      <c r="AR260" s="23" t="s">
        <v>564</v>
      </c>
      <c r="AS260" s="83" t="s">
        <v>565</v>
      </c>
      <c r="AT260" s="25" t="s">
        <v>566</v>
      </c>
      <c r="AU260" s="23" t="s">
        <v>564</v>
      </c>
      <c r="AV260" s="24" t="s">
        <v>565</v>
      </c>
      <c r="AW260" s="24" t="s">
        <v>566</v>
      </c>
      <c r="AX260" s="24" t="s">
        <v>567</v>
      </c>
      <c r="AY260" s="25" t="s">
        <v>568</v>
      </c>
      <c r="AZ260" s="23" t="s">
        <v>564</v>
      </c>
      <c r="BA260" s="25" t="s">
        <v>565</v>
      </c>
      <c r="BB260" s="23" t="s">
        <v>564</v>
      </c>
      <c r="BC260" s="25" t="s">
        <v>565</v>
      </c>
      <c r="BD260" s="23" t="s">
        <v>564</v>
      </c>
      <c r="BE260" s="25" t="s">
        <v>565</v>
      </c>
      <c r="BF260" s="23" t="s">
        <v>564</v>
      </c>
      <c r="BG260" s="25" t="s">
        <v>565</v>
      </c>
    </row>
    <row r="261" spans="1:59">
      <c r="A261" t="s">
        <v>8</v>
      </c>
      <c r="B261" s="26" t="s">
        <v>45</v>
      </c>
      <c r="C261" s="27">
        <v>125</v>
      </c>
      <c r="D261" s="84">
        <v>26</v>
      </c>
      <c r="E261" s="85">
        <v>16</v>
      </c>
      <c r="F261" s="29">
        <v>31</v>
      </c>
      <c r="G261" s="85">
        <v>22</v>
      </c>
      <c r="H261" s="85">
        <v>12</v>
      </c>
      <c r="I261" s="85">
        <v>19</v>
      </c>
      <c r="J261" s="29">
        <v>34</v>
      </c>
      <c r="K261" s="29">
        <v>31</v>
      </c>
      <c r="L261" s="110">
        <v>16</v>
      </c>
      <c r="M261" s="28">
        <v>110</v>
      </c>
      <c r="N261" s="110">
        <v>15</v>
      </c>
      <c r="O261" s="84">
        <v>28</v>
      </c>
      <c r="P261" s="30">
        <v>95</v>
      </c>
      <c r="Q261" s="28">
        <v>47</v>
      </c>
      <c r="R261" s="29">
        <v>34</v>
      </c>
      <c r="S261" s="30">
        <v>32</v>
      </c>
      <c r="T261" s="28">
        <v>56</v>
      </c>
      <c r="U261" s="29">
        <v>30</v>
      </c>
      <c r="V261" s="30">
        <v>35</v>
      </c>
      <c r="W261" s="28">
        <v>46</v>
      </c>
      <c r="X261" s="85">
        <v>26</v>
      </c>
      <c r="Y261" s="85">
        <v>26</v>
      </c>
      <c r="Z261" s="110">
        <v>27</v>
      </c>
      <c r="AA261" s="28">
        <v>99</v>
      </c>
      <c r="AB261" s="110">
        <v>21</v>
      </c>
      <c r="AC261" s="27">
        <v>109</v>
      </c>
      <c r="AD261" s="84">
        <v>21</v>
      </c>
      <c r="AE261" s="29">
        <v>43</v>
      </c>
      <c r="AF261" s="30">
        <v>45</v>
      </c>
      <c r="AG261" s="84">
        <v>25</v>
      </c>
      <c r="AH261" s="85">
        <v>27</v>
      </c>
      <c r="AI261" s="30">
        <v>57</v>
      </c>
      <c r="AJ261" s="28">
        <v>100</v>
      </c>
      <c r="AK261" s="85">
        <v>11</v>
      </c>
      <c r="AL261" s="110">
        <v>14</v>
      </c>
      <c r="AM261" s="28">
        <v>55</v>
      </c>
      <c r="AN261" s="85">
        <v>27</v>
      </c>
      <c r="AO261" s="110">
        <v>27</v>
      </c>
      <c r="AP261" s="84">
        <v>25</v>
      </c>
      <c r="AQ261" s="30">
        <v>74</v>
      </c>
      <c r="AR261" s="28">
        <v>44</v>
      </c>
      <c r="AS261" s="85">
        <v>22</v>
      </c>
      <c r="AT261" s="30">
        <v>59</v>
      </c>
      <c r="AU261" s="28">
        <v>84</v>
      </c>
      <c r="AV261" s="29">
        <v>40</v>
      </c>
      <c r="AW261" s="29">
        <v>66</v>
      </c>
      <c r="AX261" s="29">
        <v>95</v>
      </c>
      <c r="AY261" s="30">
        <v>30</v>
      </c>
      <c r="AZ261" s="28">
        <v>40</v>
      </c>
      <c r="BA261" s="30">
        <v>85</v>
      </c>
      <c r="BB261" s="28">
        <v>64</v>
      </c>
      <c r="BC261" s="30">
        <v>53</v>
      </c>
      <c r="BD261" s="28">
        <v>60</v>
      </c>
      <c r="BE261" s="30">
        <v>65</v>
      </c>
      <c r="BF261" s="28">
        <v>61</v>
      </c>
      <c r="BG261" s="30">
        <v>64</v>
      </c>
    </row>
    <row r="262" spans="1:59">
      <c r="A262" t="s">
        <v>10</v>
      </c>
      <c r="B262" s="35" t="s">
        <v>164</v>
      </c>
      <c r="C262" s="31">
        <v>13</v>
      </c>
      <c r="D262" s="86">
        <v>3</v>
      </c>
      <c r="E262" s="87">
        <v>3</v>
      </c>
      <c r="F262" s="33">
        <v>2</v>
      </c>
      <c r="G262" s="87">
        <v>0</v>
      </c>
      <c r="H262" s="87">
        <v>1</v>
      </c>
      <c r="I262" s="87">
        <v>4</v>
      </c>
      <c r="J262" s="33">
        <v>3</v>
      </c>
      <c r="K262" s="33">
        <v>4</v>
      </c>
      <c r="L262" s="111">
        <v>2</v>
      </c>
      <c r="M262" s="32">
        <v>10</v>
      </c>
      <c r="N262" s="111">
        <v>3</v>
      </c>
      <c r="O262" s="86">
        <v>4</v>
      </c>
      <c r="P262" s="34">
        <v>9</v>
      </c>
      <c r="Q262" s="32">
        <v>2</v>
      </c>
      <c r="R262" s="33">
        <v>7</v>
      </c>
      <c r="S262" s="34">
        <v>3</v>
      </c>
      <c r="T262" s="32">
        <v>6</v>
      </c>
      <c r="U262" s="33">
        <v>2</v>
      </c>
      <c r="V262" s="34">
        <v>5</v>
      </c>
      <c r="W262" s="32">
        <v>6</v>
      </c>
      <c r="X262" s="87">
        <v>3</v>
      </c>
      <c r="Y262" s="87">
        <v>3</v>
      </c>
      <c r="Z262" s="111">
        <v>1</v>
      </c>
      <c r="AA262" s="32">
        <v>12</v>
      </c>
      <c r="AB262" s="111">
        <v>1</v>
      </c>
      <c r="AC262" s="31">
        <v>11</v>
      </c>
      <c r="AD262" s="86">
        <v>4</v>
      </c>
      <c r="AE262" s="33">
        <v>3</v>
      </c>
      <c r="AF262" s="34">
        <v>4</v>
      </c>
      <c r="AG262" s="86">
        <v>4</v>
      </c>
      <c r="AH262" s="87">
        <v>2</v>
      </c>
      <c r="AI262" s="34">
        <v>5</v>
      </c>
      <c r="AJ262" s="32">
        <v>10</v>
      </c>
      <c r="AK262" s="87">
        <v>1</v>
      </c>
      <c r="AL262" s="111">
        <v>2</v>
      </c>
      <c r="AM262" s="32">
        <v>5</v>
      </c>
      <c r="AN262" s="87">
        <v>4</v>
      </c>
      <c r="AO262" s="111">
        <v>2</v>
      </c>
      <c r="AP262" s="86">
        <v>4</v>
      </c>
      <c r="AQ262" s="34">
        <v>6</v>
      </c>
      <c r="AR262" s="32">
        <v>6</v>
      </c>
      <c r="AS262" s="87">
        <v>4</v>
      </c>
      <c r="AT262" s="34">
        <v>3</v>
      </c>
      <c r="AU262" s="32">
        <v>8</v>
      </c>
      <c r="AV262" s="33">
        <v>3</v>
      </c>
      <c r="AW262" s="33">
        <v>8</v>
      </c>
      <c r="AX262" s="33">
        <v>10</v>
      </c>
      <c r="AY262" s="34">
        <v>3</v>
      </c>
      <c r="AZ262" s="32">
        <v>5</v>
      </c>
      <c r="BA262" s="34">
        <v>8</v>
      </c>
      <c r="BB262" s="32">
        <v>7</v>
      </c>
      <c r="BC262" s="34">
        <v>6</v>
      </c>
      <c r="BD262" s="32">
        <v>7</v>
      </c>
      <c r="BE262" s="34">
        <v>6</v>
      </c>
      <c r="BF262" s="32">
        <v>4</v>
      </c>
      <c r="BG262" s="34">
        <v>9</v>
      </c>
    </row>
    <row r="263" spans="1:59">
      <c r="A263" t="s">
        <v>12</v>
      </c>
      <c r="B263" s="36"/>
      <c r="C263" s="51">
        <v>0.104</v>
      </c>
      <c r="D263" s="88">
        <v>0.115384615384615</v>
      </c>
      <c r="E263" s="88">
        <v>0.1875</v>
      </c>
      <c r="F263" s="7">
        <v>6.4516129032258104E-2</v>
      </c>
      <c r="G263" s="88">
        <v>0</v>
      </c>
      <c r="H263" s="88">
        <v>8.3333333333333301E-2</v>
      </c>
      <c r="I263" s="88">
        <v>0.21052631578947401</v>
      </c>
      <c r="J263" s="7">
        <v>8.8235294117647106E-2</v>
      </c>
      <c r="K263" s="7">
        <v>0.12903225806451599</v>
      </c>
      <c r="L263" s="117">
        <v>0.125</v>
      </c>
      <c r="M263" s="7">
        <v>9.0909090909090898E-2</v>
      </c>
      <c r="N263" s="117">
        <v>0.2</v>
      </c>
      <c r="O263" s="88">
        <v>0.14285714285714299</v>
      </c>
      <c r="P263" s="52">
        <v>9.4736842105263203E-2</v>
      </c>
      <c r="Q263" s="7">
        <v>4.2553191489361701E-2</v>
      </c>
      <c r="R263" s="7">
        <v>0.20588235294117699</v>
      </c>
      <c r="S263" s="52">
        <v>9.375E-2</v>
      </c>
      <c r="T263" s="7">
        <v>0.107142857142857</v>
      </c>
      <c r="U263" s="7">
        <v>6.6666666666666693E-2</v>
      </c>
      <c r="V263" s="52">
        <v>0.14285714285714299</v>
      </c>
      <c r="W263" s="7">
        <v>0.13043478260869601</v>
      </c>
      <c r="X263" s="88">
        <v>0.115384615384615</v>
      </c>
      <c r="Y263" s="88">
        <v>0.115384615384615</v>
      </c>
      <c r="Z263" s="117">
        <v>3.7037037037037E-2</v>
      </c>
      <c r="AA263" s="7">
        <v>0.12121212121212099</v>
      </c>
      <c r="AB263" s="117">
        <v>4.7619047619047603E-2</v>
      </c>
      <c r="AC263" s="51">
        <v>0.100917431192661</v>
      </c>
      <c r="AD263" s="88">
        <v>0.19047619047618999</v>
      </c>
      <c r="AE263" s="7">
        <v>6.9767441860465101E-2</v>
      </c>
      <c r="AF263" s="52">
        <v>8.8888888888888906E-2</v>
      </c>
      <c r="AG263" s="88">
        <v>0.16</v>
      </c>
      <c r="AH263" s="88">
        <v>7.4074074074074098E-2</v>
      </c>
      <c r="AI263" s="52">
        <v>8.7719298245614002E-2</v>
      </c>
      <c r="AJ263" s="7">
        <v>0.1</v>
      </c>
      <c r="AK263" s="88">
        <v>9.0909090909090898E-2</v>
      </c>
      <c r="AL263" s="117">
        <v>0.14285714285714299</v>
      </c>
      <c r="AM263" s="7">
        <v>9.0909090909090898E-2</v>
      </c>
      <c r="AN263" s="88">
        <v>0.148148148148148</v>
      </c>
      <c r="AO263" s="117">
        <v>7.4074074074074098E-2</v>
      </c>
      <c r="AP263" s="88">
        <v>0.16</v>
      </c>
      <c r="AQ263" s="52">
        <v>8.1081081081081099E-2</v>
      </c>
      <c r="AR263" s="7">
        <v>0.13636363636363599</v>
      </c>
      <c r="AS263" s="88">
        <v>0.18181818181818199</v>
      </c>
      <c r="AT263" s="52">
        <v>5.0847457627118599E-2</v>
      </c>
      <c r="AU263" s="7">
        <v>9.5238095238095205E-2</v>
      </c>
      <c r="AV263" s="7">
        <v>7.4999999999999997E-2</v>
      </c>
      <c r="AW263" s="7">
        <v>0.12121212121212099</v>
      </c>
      <c r="AX263" s="7">
        <v>0.105263157894737</v>
      </c>
      <c r="AY263" s="52">
        <v>0.1</v>
      </c>
      <c r="AZ263" s="7">
        <v>0.125</v>
      </c>
      <c r="BA263" s="52">
        <v>9.41176470588235E-2</v>
      </c>
      <c r="BB263" s="7">
        <v>0.109375</v>
      </c>
      <c r="BC263" s="52">
        <v>0.113207547169811</v>
      </c>
      <c r="BD263" s="7">
        <v>0.116666666666667</v>
      </c>
      <c r="BE263" s="52">
        <v>9.2307692307692299E-2</v>
      </c>
      <c r="BF263" s="7">
        <v>6.5573770491803296E-2</v>
      </c>
      <c r="BG263" s="52">
        <v>0.140625</v>
      </c>
    </row>
    <row r="264" spans="1:59">
      <c r="A264" t="s">
        <v>13</v>
      </c>
      <c r="B264" s="53"/>
      <c r="C264" s="54"/>
      <c r="D264" s="93"/>
      <c r="E264" s="93"/>
      <c r="F264" s="9"/>
      <c r="G264" s="93"/>
      <c r="H264" s="93"/>
      <c r="I264" s="93"/>
      <c r="J264" s="9"/>
      <c r="K264" s="9"/>
      <c r="L264" s="118"/>
      <c r="M264" s="9"/>
      <c r="N264" s="118"/>
      <c r="O264" s="93"/>
      <c r="P264" s="55"/>
      <c r="Q264" s="9"/>
      <c r="R264" s="9"/>
      <c r="S264" s="56"/>
      <c r="V264" s="56"/>
      <c r="Z264" s="123"/>
      <c r="AB264" s="123"/>
      <c r="AC264" s="57"/>
      <c r="AF264" s="56"/>
      <c r="AI264" s="56"/>
      <c r="AL264" s="123"/>
      <c r="AO264" s="123"/>
      <c r="AQ264" s="56"/>
      <c r="AT264" s="56"/>
      <c r="AY264" s="56"/>
      <c r="BA264" s="56"/>
      <c r="BC264" s="56"/>
      <c r="BE264" s="56"/>
      <c r="BG264" s="56"/>
    </row>
    <row r="265" spans="1:59">
      <c r="A265" t="s">
        <v>10</v>
      </c>
      <c r="B265" s="36" t="s">
        <v>165</v>
      </c>
      <c r="C265" s="39">
        <v>10</v>
      </c>
      <c r="D265" s="89">
        <v>3</v>
      </c>
      <c r="E265" s="90">
        <v>0</v>
      </c>
      <c r="F265" s="41">
        <v>2</v>
      </c>
      <c r="G265" s="90">
        <v>2</v>
      </c>
      <c r="H265" s="90">
        <v>0</v>
      </c>
      <c r="I265" s="90">
        <v>2</v>
      </c>
      <c r="J265" s="41">
        <v>4</v>
      </c>
      <c r="K265" s="41">
        <v>5</v>
      </c>
      <c r="L265" s="113">
        <v>3</v>
      </c>
      <c r="M265" s="40">
        <v>9</v>
      </c>
      <c r="N265" s="113">
        <v>1</v>
      </c>
      <c r="O265" s="89">
        <v>3</v>
      </c>
      <c r="P265" s="42">
        <v>6</v>
      </c>
      <c r="Q265" s="40">
        <v>4</v>
      </c>
      <c r="R265" s="41">
        <v>4</v>
      </c>
      <c r="S265" s="42">
        <v>1</v>
      </c>
      <c r="T265" s="40">
        <v>4</v>
      </c>
      <c r="U265" s="41">
        <v>3</v>
      </c>
      <c r="V265" s="42">
        <v>3</v>
      </c>
      <c r="W265" s="40">
        <v>4</v>
      </c>
      <c r="X265" s="90">
        <v>2</v>
      </c>
      <c r="Y265" s="90">
        <v>2</v>
      </c>
      <c r="Z265" s="113">
        <v>2</v>
      </c>
      <c r="AA265" s="40">
        <v>9</v>
      </c>
      <c r="AB265" s="113">
        <v>1</v>
      </c>
      <c r="AC265" s="39">
        <v>9</v>
      </c>
      <c r="AD265" s="89">
        <v>0</v>
      </c>
      <c r="AE265" s="41">
        <v>6</v>
      </c>
      <c r="AF265" s="42">
        <v>3</v>
      </c>
      <c r="AG265" s="89">
        <v>2</v>
      </c>
      <c r="AH265" s="90">
        <v>3</v>
      </c>
      <c r="AI265" s="42">
        <v>4</v>
      </c>
      <c r="AJ265" s="40">
        <v>9</v>
      </c>
      <c r="AK265" s="90">
        <v>0</v>
      </c>
      <c r="AL265" s="113">
        <v>1</v>
      </c>
      <c r="AM265" s="40">
        <v>6</v>
      </c>
      <c r="AN265" s="90">
        <v>1</v>
      </c>
      <c r="AO265" s="113">
        <v>2</v>
      </c>
      <c r="AP265" s="89">
        <v>3</v>
      </c>
      <c r="AQ265" s="42">
        <v>6</v>
      </c>
      <c r="AR265" s="40">
        <v>2</v>
      </c>
      <c r="AS265" s="90">
        <v>2</v>
      </c>
      <c r="AT265" s="42">
        <v>6</v>
      </c>
      <c r="AU265" s="40">
        <v>8</v>
      </c>
      <c r="AV265" s="41">
        <v>3</v>
      </c>
      <c r="AW265" s="41">
        <v>5</v>
      </c>
      <c r="AX265" s="41">
        <v>8</v>
      </c>
      <c r="AY265" s="42">
        <v>2</v>
      </c>
      <c r="AZ265" s="40">
        <v>3</v>
      </c>
      <c r="BA265" s="42">
        <v>7</v>
      </c>
      <c r="BB265" s="40">
        <v>6</v>
      </c>
      <c r="BC265" s="42">
        <v>4</v>
      </c>
      <c r="BD265" s="40">
        <v>6</v>
      </c>
      <c r="BE265" s="42">
        <v>4</v>
      </c>
      <c r="BF265" s="40">
        <v>5</v>
      </c>
      <c r="BG265" s="42">
        <v>5</v>
      </c>
    </row>
    <row r="266" spans="1:59">
      <c r="A266" t="s">
        <v>12</v>
      </c>
      <c r="B266" s="36"/>
      <c r="C266" s="37">
        <v>0.08</v>
      </c>
      <c r="D266" s="88">
        <v>0.115384615384615</v>
      </c>
      <c r="E266" s="88">
        <v>0</v>
      </c>
      <c r="F266" s="7">
        <v>6.4516129032258104E-2</v>
      </c>
      <c r="G266" s="88">
        <v>9.0909090909090898E-2</v>
      </c>
      <c r="H266" s="88">
        <v>0</v>
      </c>
      <c r="I266" s="88">
        <v>0.105263157894737</v>
      </c>
      <c r="J266" s="7">
        <v>0.11764705882352899</v>
      </c>
      <c r="K266" s="7">
        <v>0.16129032258064499</v>
      </c>
      <c r="L266" s="112">
        <v>0.1875</v>
      </c>
      <c r="M266" s="7">
        <v>8.1818181818181804E-2</v>
      </c>
      <c r="N266" s="112">
        <v>6.6666666666666693E-2</v>
      </c>
      <c r="O266" s="88">
        <v>0.107142857142857</v>
      </c>
      <c r="P266" s="38">
        <v>6.3157894736842093E-2</v>
      </c>
      <c r="Q266" s="7">
        <v>8.5106382978723402E-2</v>
      </c>
      <c r="R266" s="7">
        <v>0.11764705882352899</v>
      </c>
      <c r="S266" s="38">
        <v>3.125E-2</v>
      </c>
      <c r="T266" s="7">
        <v>7.1428571428571397E-2</v>
      </c>
      <c r="U266" s="7">
        <v>0.1</v>
      </c>
      <c r="V266" s="38">
        <v>8.5714285714285701E-2</v>
      </c>
      <c r="W266" s="7">
        <v>8.6956521739130405E-2</v>
      </c>
      <c r="X266" s="88">
        <v>7.69230769230769E-2</v>
      </c>
      <c r="Y266" s="88">
        <v>7.69230769230769E-2</v>
      </c>
      <c r="Z266" s="112">
        <v>7.4074074074074098E-2</v>
      </c>
      <c r="AA266" s="7">
        <v>9.0909090909090898E-2</v>
      </c>
      <c r="AB266" s="112">
        <v>4.7619047619047603E-2</v>
      </c>
      <c r="AC266" s="37">
        <v>8.2568807339449504E-2</v>
      </c>
      <c r="AD266" s="88">
        <v>0</v>
      </c>
      <c r="AE266" s="7">
        <v>0.13953488372093001</v>
      </c>
      <c r="AF266" s="38">
        <v>6.6666666666666693E-2</v>
      </c>
      <c r="AG266" s="88">
        <v>0.08</v>
      </c>
      <c r="AH266" s="88">
        <v>0.11111111111111099</v>
      </c>
      <c r="AI266" s="38">
        <v>7.0175438596491196E-2</v>
      </c>
      <c r="AJ266" s="7">
        <v>0.09</v>
      </c>
      <c r="AK266" s="88">
        <v>0</v>
      </c>
      <c r="AL266" s="112">
        <v>7.1428571428571397E-2</v>
      </c>
      <c r="AM266" s="7">
        <v>0.109090909090909</v>
      </c>
      <c r="AN266" s="88">
        <v>3.7037037037037E-2</v>
      </c>
      <c r="AO266" s="112">
        <v>7.4074074074074098E-2</v>
      </c>
      <c r="AP266" s="88">
        <v>0.12</v>
      </c>
      <c r="AQ266" s="38">
        <v>8.1081081081081099E-2</v>
      </c>
      <c r="AR266" s="7">
        <v>4.5454545454545497E-2</v>
      </c>
      <c r="AS266" s="88">
        <v>9.0909090909090898E-2</v>
      </c>
      <c r="AT266" s="38">
        <v>0.101694915254237</v>
      </c>
      <c r="AU266" s="7">
        <v>9.5238095238095205E-2</v>
      </c>
      <c r="AV266" s="7">
        <v>7.4999999999999997E-2</v>
      </c>
      <c r="AW266" s="7">
        <v>7.5757575757575801E-2</v>
      </c>
      <c r="AX266" s="7">
        <v>8.42105263157895E-2</v>
      </c>
      <c r="AY266" s="38">
        <v>6.6666666666666693E-2</v>
      </c>
      <c r="AZ266" s="7">
        <v>7.4999999999999997E-2</v>
      </c>
      <c r="BA266" s="38">
        <v>8.2352941176470601E-2</v>
      </c>
      <c r="BB266" s="7">
        <v>9.375E-2</v>
      </c>
      <c r="BC266" s="38">
        <v>7.54716981132076E-2</v>
      </c>
      <c r="BD266" s="7">
        <v>0.1</v>
      </c>
      <c r="BE266" s="38">
        <v>6.15384615384615E-2</v>
      </c>
      <c r="BF266" s="7">
        <v>8.1967213114754106E-2</v>
      </c>
      <c r="BG266" s="38">
        <v>7.8125E-2</v>
      </c>
    </row>
    <row r="267" spans="1:59">
      <c r="A267" t="s">
        <v>10</v>
      </c>
      <c r="B267" s="36" t="s">
        <v>166</v>
      </c>
      <c r="C267" s="39">
        <v>9</v>
      </c>
      <c r="D267" s="89">
        <v>3</v>
      </c>
      <c r="E267" s="90">
        <v>1</v>
      </c>
      <c r="F267" s="41">
        <v>3</v>
      </c>
      <c r="G267" s="90">
        <v>3</v>
      </c>
      <c r="H267" s="90">
        <v>0</v>
      </c>
      <c r="I267" s="90">
        <v>0</v>
      </c>
      <c r="J267" s="41">
        <v>2</v>
      </c>
      <c r="K267" s="41">
        <v>1</v>
      </c>
      <c r="L267" s="113">
        <v>1</v>
      </c>
      <c r="M267" s="40">
        <v>9</v>
      </c>
      <c r="N267" s="113">
        <v>0</v>
      </c>
      <c r="O267" s="89">
        <v>0</v>
      </c>
      <c r="P267" s="42">
        <v>9</v>
      </c>
      <c r="Q267" s="40">
        <v>2</v>
      </c>
      <c r="R267" s="41">
        <v>1</v>
      </c>
      <c r="S267" s="42">
        <v>4</v>
      </c>
      <c r="T267" s="40">
        <v>2</v>
      </c>
      <c r="U267" s="41">
        <v>5</v>
      </c>
      <c r="V267" s="42">
        <v>1</v>
      </c>
      <c r="W267" s="40">
        <v>1</v>
      </c>
      <c r="X267" s="90">
        <v>2</v>
      </c>
      <c r="Y267" s="90">
        <v>3</v>
      </c>
      <c r="Z267" s="113">
        <v>3</v>
      </c>
      <c r="AA267" s="40">
        <v>4</v>
      </c>
      <c r="AB267" s="113">
        <v>5</v>
      </c>
      <c r="AC267" s="39">
        <v>7</v>
      </c>
      <c r="AD267" s="89">
        <v>3</v>
      </c>
      <c r="AE267" s="41">
        <v>2</v>
      </c>
      <c r="AF267" s="42">
        <v>2</v>
      </c>
      <c r="AG267" s="89">
        <v>3</v>
      </c>
      <c r="AH267" s="90">
        <v>1</v>
      </c>
      <c r="AI267" s="42">
        <v>3</v>
      </c>
      <c r="AJ267" s="40">
        <v>7</v>
      </c>
      <c r="AK267" s="90">
        <v>2</v>
      </c>
      <c r="AL267" s="113">
        <v>0</v>
      </c>
      <c r="AM267" s="40">
        <v>3</v>
      </c>
      <c r="AN267" s="90">
        <v>2</v>
      </c>
      <c r="AO267" s="113">
        <v>2</v>
      </c>
      <c r="AP267" s="89">
        <v>2</v>
      </c>
      <c r="AQ267" s="42">
        <v>5</v>
      </c>
      <c r="AR267" s="40">
        <v>0</v>
      </c>
      <c r="AS267" s="90">
        <v>2</v>
      </c>
      <c r="AT267" s="42">
        <v>7</v>
      </c>
      <c r="AU267" s="40">
        <v>4</v>
      </c>
      <c r="AV267" s="41">
        <v>2</v>
      </c>
      <c r="AW267" s="41">
        <v>4</v>
      </c>
      <c r="AX267" s="41">
        <v>4</v>
      </c>
      <c r="AY267" s="42">
        <v>5</v>
      </c>
      <c r="AZ267" s="40">
        <v>3</v>
      </c>
      <c r="BA267" s="42">
        <v>6</v>
      </c>
      <c r="BB267" s="40">
        <v>5</v>
      </c>
      <c r="BC267" s="42">
        <v>3</v>
      </c>
      <c r="BD267" s="40">
        <v>3</v>
      </c>
      <c r="BE267" s="42">
        <v>6</v>
      </c>
      <c r="BF267" s="40">
        <v>7</v>
      </c>
      <c r="BG267" s="42">
        <v>2</v>
      </c>
    </row>
    <row r="268" spans="1:59">
      <c r="A268" t="s">
        <v>12</v>
      </c>
      <c r="B268" s="36"/>
      <c r="C268" s="51">
        <v>7.1999999999999995E-2</v>
      </c>
      <c r="D268" s="88">
        <v>0.115384615384615</v>
      </c>
      <c r="E268" s="88">
        <v>6.25E-2</v>
      </c>
      <c r="F268" s="7">
        <v>9.6774193548387094E-2</v>
      </c>
      <c r="G268" s="88">
        <v>0.13636363636363599</v>
      </c>
      <c r="H268" s="88">
        <v>0</v>
      </c>
      <c r="I268" s="88">
        <v>0</v>
      </c>
      <c r="J268" s="7">
        <v>5.8823529411764698E-2</v>
      </c>
      <c r="K268" s="7">
        <v>3.2258064516128997E-2</v>
      </c>
      <c r="L268" s="117">
        <v>6.25E-2</v>
      </c>
      <c r="M268" s="7">
        <v>8.1818181818181804E-2</v>
      </c>
      <c r="N268" s="117">
        <v>0</v>
      </c>
      <c r="O268" s="88">
        <v>0</v>
      </c>
      <c r="P268" s="52">
        <v>9.4736842105263203E-2</v>
      </c>
      <c r="Q268" s="7">
        <v>4.2553191489361701E-2</v>
      </c>
      <c r="R268" s="7">
        <v>2.9411764705882401E-2</v>
      </c>
      <c r="S268" s="52">
        <v>0.125</v>
      </c>
      <c r="T268" s="7">
        <v>3.5714285714285698E-2</v>
      </c>
      <c r="U268" s="7">
        <v>0.16666666666666699</v>
      </c>
      <c r="V268" s="52">
        <v>2.8571428571428598E-2</v>
      </c>
      <c r="W268" s="7">
        <v>2.1739130434782601E-2</v>
      </c>
      <c r="X268" s="88">
        <v>7.69230769230769E-2</v>
      </c>
      <c r="Y268" s="88">
        <v>0.115384615384615</v>
      </c>
      <c r="Z268" s="117">
        <v>0.11111111111111099</v>
      </c>
      <c r="AA268" s="7">
        <v>4.0404040404040401E-2</v>
      </c>
      <c r="AB268" s="117">
        <v>0.238095238095238</v>
      </c>
      <c r="AC268" s="51">
        <v>6.4220183486238494E-2</v>
      </c>
      <c r="AD268" s="88">
        <v>0.14285714285714299</v>
      </c>
      <c r="AE268" s="7">
        <v>4.6511627906976702E-2</v>
      </c>
      <c r="AF268" s="52">
        <v>4.4444444444444398E-2</v>
      </c>
      <c r="AG268" s="88">
        <v>0.12</v>
      </c>
      <c r="AH268" s="88">
        <v>3.7037037037037E-2</v>
      </c>
      <c r="AI268" s="52">
        <v>5.2631578947368397E-2</v>
      </c>
      <c r="AJ268" s="7">
        <v>7.0000000000000007E-2</v>
      </c>
      <c r="AK268" s="88">
        <v>0.18181818181818199</v>
      </c>
      <c r="AL268" s="117">
        <v>0</v>
      </c>
      <c r="AM268" s="7">
        <v>5.4545454545454501E-2</v>
      </c>
      <c r="AN268" s="88">
        <v>7.4074074074074098E-2</v>
      </c>
      <c r="AO268" s="117">
        <v>7.4074074074074098E-2</v>
      </c>
      <c r="AP268" s="88">
        <v>0.08</v>
      </c>
      <c r="AQ268" s="52">
        <v>6.7567567567567599E-2</v>
      </c>
      <c r="AR268" s="7">
        <v>0</v>
      </c>
      <c r="AS268" s="88">
        <v>9.0909090909090898E-2</v>
      </c>
      <c r="AT268" s="52">
        <v>0.11864406779661001</v>
      </c>
      <c r="AU268" s="7">
        <v>4.7619047619047603E-2</v>
      </c>
      <c r="AV268" s="7">
        <v>0.05</v>
      </c>
      <c r="AW268" s="7">
        <v>6.0606060606060601E-2</v>
      </c>
      <c r="AX268" s="7">
        <v>4.2105263157894701E-2</v>
      </c>
      <c r="AY268" s="52">
        <v>0.16666666666666699</v>
      </c>
      <c r="AZ268" s="7">
        <v>7.4999999999999997E-2</v>
      </c>
      <c r="BA268" s="52">
        <v>7.0588235294117702E-2</v>
      </c>
      <c r="BB268" s="7">
        <v>7.8125E-2</v>
      </c>
      <c r="BC268" s="52">
        <v>5.6603773584905703E-2</v>
      </c>
      <c r="BD268" s="7">
        <v>0.05</v>
      </c>
      <c r="BE268" s="52">
        <v>9.2307692307692299E-2</v>
      </c>
      <c r="BF268" s="7">
        <v>0.114754098360656</v>
      </c>
      <c r="BG268" s="52">
        <v>3.125E-2</v>
      </c>
    </row>
    <row r="269" spans="1:59">
      <c r="A269" t="s">
        <v>13</v>
      </c>
      <c r="B269" s="53"/>
      <c r="C269" s="54"/>
      <c r="D269" s="93"/>
      <c r="E269" s="93"/>
      <c r="F269" s="9"/>
      <c r="G269" s="93"/>
      <c r="H269" s="93"/>
      <c r="I269" s="93"/>
      <c r="J269" s="9"/>
      <c r="K269" s="9"/>
      <c r="L269" s="118"/>
      <c r="M269" s="9"/>
      <c r="N269" s="118"/>
      <c r="O269" s="93"/>
      <c r="P269" s="55"/>
      <c r="Q269" s="9"/>
      <c r="R269" s="9"/>
      <c r="S269" s="55"/>
      <c r="T269" s="9"/>
      <c r="U269" s="9"/>
      <c r="V269" s="55"/>
      <c r="W269" s="9"/>
      <c r="X269" s="93"/>
      <c r="Y269" s="93"/>
      <c r="Z269" s="118"/>
      <c r="AA269" s="9"/>
      <c r="AB269" s="118"/>
      <c r="AC269" s="54"/>
      <c r="AD269" s="93"/>
      <c r="AE269" s="9"/>
      <c r="AF269" s="55"/>
      <c r="AG269" s="93"/>
      <c r="AH269" s="93"/>
      <c r="AI269" s="55"/>
      <c r="AJ269" s="9"/>
      <c r="AK269" s="93"/>
      <c r="AL269" s="118"/>
      <c r="AM269" s="9"/>
      <c r="AN269" s="93"/>
      <c r="AO269" s="118"/>
      <c r="AP269" s="93"/>
      <c r="AQ269" s="55"/>
      <c r="AR269" s="9"/>
      <c r="AS269" s="93"/>
      <c r="AT269" s="55"/>
      <c r="AU269" s="9"/>
      <c r="AV269" s="9"/>
      <c r="AW269" s="9"/>
      <c r="AX269" s="9"/>
      <c r="AY269" s="55"/>
      <c r="BA269" s="56"/>
      <c r="BC269" s="56"/>
      <c r="BE269" s="56"/>
      <c r="BG269" s="56"/>
    </row>
    <row r="270" spans="1:59">
      <c r="A270" t="s">
        <v>10</v>
      </c>
      <c r="B270" s="36" t="s">
        <v>167</v>
      </c>
      <c r="C270" s="39">
        <v>8</v>
      </c>
      <c r="D270" s="89">
        <v>0</v>
      </c>
      <c r="E270" s="90">
        <v>1</v>
      </c>
      <c r="F270" s="41">
        <v>2</v>
      </c>
      <c r="G270" s="90">
        <v>1</v>
      </c>
      <c r="H270" s="90">
        <v>2</v>
      </c>
      <c r="I270" s="90">
        <v>1</v>
      </c>
      <c r="J270" s="41">
        <v>1</v>
      </c>
      <c r="K270" s="41">
        <v>3</v>
      </c>
      <c r="L270" s="113">
        <v>0</v>
      </c>
      <c r="M270" s="40">
        <v>7</v>
      </c>
      <c r="N270" s="113">
        <v>1</v>
      </c>
      <c r="O270" s="89">
        <v>2</v>
      </c>
      <c r="P270" s="42">
        <v>5</v>
      </c>
      <c r="Q270" s="40">
        <v>7</v>
      </c>
      <c r="R270" s="41">
        <v>0</v>
      </c>
      <c r="S270" s="42">
        <v>1</v>
      </c>
      <c r="T270" s="40">
        <v>5</v>
      </c>
      <c r="U270" s="41">
        <v>0</v>
      </c>
      <c r="V270" s="42">
        <v>2</v>
      </c>
      <c r="W270" s="40">
        <v>6</v>
      </c>
      <c r="X270" s="90">
        <v>2</v>
      </c>
      <c r="Y270" s="90">
        <v>0</v>
      </c>
      <c r="Z270" s="113">
        <v>0</v>
      </c>
      <c r="AA270" s="40">
        <v>6</v>
      </c>
      <c r="AB270" s="113">
        <v>1</v>
      </c>
      <c r="AC270" s="39">
        <v>7</v>
      </c>
      <c r="AD270" s="89">
        <v>2</v>
      </c>
      <c r="AE270" s="41">
        <v>3</v>
      </c>
      <c r="AF270" s="42">
        <v>2</v>
      </c>
      <c r="AG270" s="89">
        <v>2</v>
      </c>
      <c r="AH270" s="90">
        <v>3</v>
      </c>
      <c r="AI270" s="42">
        <v>2</v>
      </c>
      <c r="AJ270" s="40">
        <v>6</v>
      </c>
      <c r="AK270" s="90">
        <v>0</v>
      </c>
      <c r="AL270" s="113">
        <v>2</v>
      </c>
      <c r="AM270" s="40">
        <v>2</v>
      </c>
      <c r="AN270" s="90">
        <v>1</v>
      </c>
      <c r="AO270" s="113">
        <v>4</v>
      </c>
      <c r="AP270" s="89">
        <v>1</v>
      </c>
      <c r="AQ270" s="42">
        <v>5</v>
      </c>
      <c r="AR270" s="40">
        <v>4</v>
      </c>
      <c r="AS270" s="90">
        <v>1</v>
      </c>
      <c r="AT270" s="42">
        <v>3</v>
      </c>
      <c r="AU270" s="40">
        <v>5</v>
      </c>
      <c r="AV270" s="41">
        <v>1</v>
      </c>
      <c r="AW270" s="41">
        <v>3</v>
      </c>
      <c r="AX270" s="41">
        <v>5</v>
      </c>
      <c r="AY270" s="42">
        <v>3</v>
      </c>
      <c r="AZ270" s="40">
        <v>1</v>
      </c>
      <c r="BA270" s="42">
        <v>7</v>
      </c>
      <c r="BB270" s="40">
        <v>4</v>
      </c>
      <c r="BC270" s="42">
        <v>4</v>
      </c>
      <c r="BD270" s="40">
        <v>3</v>
      </c>
      <c r="BE270" s="42">
        <v>5</v>
      </c>
      <c r="BF270" s="40">
        <v>1</v>
      </c>
      <c r="BG270" s="42">
        <v>7</v>
      </c>
    </row>
    <row r="271" spans="1:59">
      <c r="A271" t="s">
        <v>12</v>
      </c>
      <c r="B271" s="36"/>
      <c r="C271" s="51">
        <v>6.4000000000000001E-2</v>
      </c>
      <c r="D271" s="88">
        <v>0</v>
      </c>
      <c r="E271" s="88">
        <v>6.25E-2</v>
      </c>
      <c r="F271" s="7">
        <v>6.4516129032258104E-2</v>
      </c>
      <c r="G271" s="88">
        <v>4.5454545454545497E-2</v>
      </c>
      <c r="H271" s="88">
        <v>0.16666666666666699</v>
      </c>
      <c r="I271" s="88">
        <v>5.2631578947368397E-2</v>
      </c>
      <c r="J271" s="7">
        <v>2.9411764705882401E-2</v>
      </c>
      <c r="K271" s="7">
        <v>9.6774193548387094E-2</v>
      </c>
      <c r="L271" s="117">
        <v>0</v>
      </c>
      <c r="M271" s="7">
        <v>6.3636363636363602E-2</v>
      </c>
      <c r="N271" s="117">
        <v>6.6666666666666693E-2</v>
      </c>
      <c r="O271" s="88">
        <v>7.1428571428571397E-2</v>
      </c>
      <c r="P271" s="52">
        <v>5.2631578947368397E-2</v>
      </c>
      <c r="Q271" s="7">
        <v>0.14893617021276601</v>
      </c>
      <c r="R271" s="7">
        <v>0</v>
      </c>
      <c r="S271" s="52">
        <v>3.125E-2</v>
      </c>
      <c r="T271" s="7">
        <v>8.9285714285714302E-2</v>
      </c>
      <c r="U271" s="7">
        <v>0</v>
      </c>
      <c r="V271" s="52">
        <v>5.7142857142857197E-2</v>
      </c>
      <c r="W271" s="7">
        <v>0.13043478260869601</v>
      </c>
      <c r="X271" s="88">
        <v>7.69230769230769E-2</v>
      </c>
      <c r="Y271" s="88">
        <v>0</v>
      </c>
      <c r="Z271" s="117">
        <v>0</v>
      </c>
      <c r="AA271" s="7">
        <v>6.0606060606060601E-2</v>
      </c>
      <c r="AB271" s="117">
        <v>4.7619047619047603E-2</v>
      </c>
      <c r="AC271" s="51">
        <v>6.4220183486238494E-2</v>
      </c>
      <c r="AD271" s="88">
        <v>9.5238095238095205E-2</v>
      </c>
      <c r="AE271" s="7">
        <v>6.9767441860465101E-2</v>
      </c>
      <c r="AF271" s="52">
        <v>4.4444444444444398E-2</v>
      </c>
      <c r="AG271" s="88">
        <v>0.08</v>
      </c>
      <c r="AH271" s="88">
        <v>0.11111111111111099</v>
      </c>
      <c r="AI271" s="52">
        <v>3.5087719298245598E-2</v>
      </c>
      <c r="AJ271" s="7">
        <v>0.06</v>
      </c>
      <c r="AK271" s="88">
        <v>0</v>
      </c>
      <c r="AL271" s="117">
        <v>0.14285714285714299</v>
      </c>
      <c r="AM271" s="7">
        <v>3.6363636363636397E-2</v>
      </c>
      <c r="AN271" s="88">
        <v>3.7037037037037E-2</v>
      </c>
      <c r="AO271" s="117">
        <v>0.148148148148148</v>
      </c>
      <c r="AP271" s="88">
        <v>0.04</v>
      </c>
      <c r="AQ271" s="52">
        <v>6.7567567567567599E-2</v>
      </c>
      <c r="AR271" s="7">
        <v>9.0909090909090898E-2</v>
      </c>
      <c r="AS271" s="88">
        <v>4.5454545454545497E-2</v>
      </c>
      <c r="AT271" s="52">
        <v>5.0847457627118599E-2</v>
      </c>
      <c r="AU271" s="7">
        <v>5.95238095238095E-2</v>
      </c>
      <c r="AV271" s="7">
        <v>2.5000000000000001E-2</v>
      </c>
      <c r="AW271" s="7">
        <v>4.5454545454545497E-2</v>
      </c>
      <c r="AX271" s="7">
        <v>5.2631578947368397E-2</v>
      </c>
      <c r="AY271" s="52">
        <v>0.1</v>
      </c>
      <c r="AZ271" s="7">
        <v>2.5000000000000001E-2</v>
      </c>
      <c r="BA271" s="52">
        <v>8.2352941176470601E-2</v>
      </c>
      <c r="BB271" s="7">
        <v>6.25E-2</v>
      </c>
      <c r="BC271" s="52">
        <v>7.54716981132076E-2</v>
      </c>
      <c r="BD271" s="7">
        <v>0.05</v>
      </c>
      <c r="BE271" s="52">
        <v>7.69230769230769E-2</v>
      </c>
      <c r="BF271" s="7">
        <v>1.63934426229508E-2</v>
      </c>
      <c r="BG271" s="52">
        <v>0.109375</v>
      </c>
    </row>
    <row r="272" spans="1:59">
      <c r="A272" t="s">
        <v>13</v>
      </c>
      <c r="B272" s="53"/>
      <c r="C272" s="54"/>
      <c r="D272" s="93"/>
      <c r="E272" s="93"/>
      <c r="F272" s="9"/>
      <c r="G272" s="93"/>
      <c r="H272" s="93"/>
      <c r="I272" s="93"/>
      <c r="J272" s="9"/>
      <c r="K272" s="9"/>
      <c r="L272" s="118"/>
      <c r="M272" s="9"/>
      <c r="N272" s="118"/>
      <c r="O272" s="93"/>
      <c r="P272" s="55"/>
      <c r="Q272" s="9"/>
      <c r="R272" s="9"/>
      <c r="S272" s="55"/>
      <c r="T272" s="9"/>
      <c r="U272" s="9"/>
      <c r="V272" s="55"/>
      <c r="W272" s="9"/>
      <c r="X272" s="93"/>
      <c r="Y272" s="93"/>
      <c r="Z272" s="118"/>
      <c r="AA272" s="9"/>
      <c r="AB272" s="118"/>
      <c r="AC272" s="54"/>
      <c r="AD272" s="93"/>
      <c r="AE272" s="9"/>
      <c r="AF272" s="55"/>
      <c r="AG272" s="93"/>
      <c r="AH272" s="93"/>
      <c r="AI272" s="55"/>
      <c r="AJ272" s="9"/>
      <c r="AK272" s="93"/>
      <c r="AL272" s="118"/>
      <c r="AM272" s="9"/>
      <c r="AN272" s="93"/>
      <c r="AO272" s="118"/>
      <c r="AP272" s="93"/>
      <c r="AQ272" s="55"/>
      <c r="AR272" s="9"/>
      <c r="AS272" s="93"/>
      <c r="AT272" s="55"/>
      <c r="AU272" s="9"/>
      <c r="AV272" s="9"/>
      <c r="AW272" s="9"/>
      <c r="AX272" s="9"/>
      <c r="AY272" s="55"/>
      <c r="AZ272" s="9"/>
      <c r="BA272" s="55"/>
      <c r="BB272" s="9"/>
      <c r="BC272" s="55"/>
      <c r="BD272" s="9"/>
      <c r="BE272" s="55"/>
      <c r="BF272" s="9"/>
      <c r="BG272" s="55"/>
    </row>
    <row r="273" spans="1:59">
      <c r="A273" t="s">
        <v>10</v>
      </c>
      <c r="B273" s="36" t="s">
        <v>168</v>
      </c>
      <c r="C273" s="39">
        <v>8</v>
      </c>
      <c r="D273" s="89">
        <v>1</v>
      </c>
      <c r="E273" s="90">
        <v>0</v>
      </c>
      <c r="F273" s="41">
        <v>0</v>
      </c>
      <c r="G273" s="90">
        <v>1</v>
      </c>
      <c r="H273" s="90">
        <v>2</v>
      </c>
      <c r="I273" s="90">
        <v>2</v>
      </c>
      <c r="J273" s="41">
        <v>1</v>
      </c>
      <c r="K273" s="41">
        <v>1</v>
      </c>
      <c r="L273" s="113">
        <v>0</v>
      </c>
      <c r="M273" s="40">
        <v>7</v>
      </c>
      <c r="N273" s="113">
        <v>1</v>
      </c>
      <c r="O273" s="89">
        <v>2</v>
      </c>
      <c r="P273" s="42">
        <v>6</v>
      </c>
      <c r="Q273" s="40">
        <v>3</v>
      </c>
      <c r="R273" s="41">
        <v>3</v>
      </c>
      <c r="S273" s="42">
        <v>1</v>
      </c>
      <c r="T273" s="40">
        <v>5</v>
      </c>
      <c r="U273" s="41">
        <v>0</v>
      </c>
      <c r="V273" s="42">
        <v>3</v>
      </c>
      <c r="W273" s="40">
        <v>5</v>
      </c>
      <c r="X273" s="90">
        <v>1</v>
      </c>
      <c r="Y273" s="90">
        <v>0</v>
      </c>
      <c r="Z273" s="113">
        <v>2</v>
      </c>
      <c r="AA273" s="40">
        <v>5</v>
      </c>
      <c r="AB273" s="113">
        <v>3</v>
      </c>
      <c r="AC273" s="39">
        <v>8</v>
      </c>
      <c r="AD273" s="89">
        <v>3</v>
      </c>
      <c r="AE273" s="41">
        <v>3</v>
      </c>
      <c r="AF273" s="42">
        <v>2</v>
      </c>
      <c r="AG273" s="89">
        <v>4</v>
      </c>
      <c r="AH273" s="90">
        <v>1</v>
      </c>
      <c r="AI273" s="42">
        <v>3</v>
      </c>
      <c r="AJ273" s="40">
        <v>6</v>
      </c>
      <c r="AK273" s="90">
        <v>1</v>
      </c>
      <c r="AL273" s="113">
        <v>1</v>
      </c>
      <c r="AM273" s="40">
        <v>2</v>
      </c>
      <c r="AN273" s="90">
        <v>5</v>
      </c>
      <c r="AO273" s="113">
        <v>1</v>
      </c>
      <c r="AP273" s="89">
        <v>4</v>
      </c>
      <c r="AQ273" s="42">
        <v>4</v>
      </c>
      <c r="AR273" s="40">
        <v>5</v>
      </c>
      <c r="AS273" s="90">
        <v>1</v>
      </c>
      <c r="AT273" s="42">
        <v>2</v>
      </c>
      <c r="AU273" s="40">
        <v>5</v>
      </c>
      <c r="AV273" s="41">
        <v>1</v>
      </c>
      <c r="AW273" s="41">
        <v>6</v>
      </c>
      <c r="AX273" s="41">
        <v>6</v>
      </c>
      <c r="AY273" s="42">
        <v>2</v>
      </c>
      <c r="AZ273" s="40">
        <v>2</v>
      </c>
      <c r="BA273" s="42">
        <v>6</v>
      </c>
      <c r="BB273" s="40">
        <v>2</v>
      </c>
      <c r="BC273" s="42">
        <v>6</v>
      </c>
      <c r="BD273" s="40">
        <v>3</v>
      </c>
      <c r="BE273" s="42">
        <v>5</v>
      </c>
      <c r="BF273" s="40">
        <v>4</v>
      </c>
      <c r="BG273" s="42">
        <v>4</v>
      </c>
    </row>
    <row r="274" spans="1:59">
      <c r="A274" t="s">
        <v>12</v>
      </c>
      <c r="B274" s="36"/>
      <c r="C274" s="51">
        <v>6.4000000000000001E-2</v>
      </c>
      <c r="D274" s="88">
        <v>3.8461538461538498E-2</v>
      </c>
      <c r="E274" s="88">
        <v>0</v>
      </c>
      <c r="F274" s="7">
        <v>0</v>
      </c>
      <c r="G274" s="88">
        <v>4.5454545454545497E-2</v>
      </c>
      <c r="H274" s="88">
        <v>0.16666666666666699</v>
      </c>
      <c r="I274" s="88">
        <v>0.105263157894737</v>
      </c>
      <c r="J274" s="7">
        <v>2.9411764705882401E-2</v>
      </c>
      <c r="K274" s="7">
        <v>3.2258064516128997E-2</v>
      </c>
      <c r="L274" s="117">
        <v>0</v>
      </c>
      <c r="M274" s="7">
        <v>6.3636363636363602E-2</v>
      </c>
      <c r="N274" s="117">
        <v>6.6666666666666693E-2</v>
      </c>
      <c r="O274" s="88">
        <v>7.1428571428571397E-2</v>
      </c>
      <c r="P274" s="52">
        <v>6.3157894736842093E-2</v>
      </c>
      <c r="Q274" s="7">
        <v>6.3829787234042604E-2</v>
      </c>
      <c r="R274" s="7">
        <v>8.8235294117647106E-2</v>
      </c>
      <c r="S274" s="52">
        <v>3.125E-2</v>
      </c>
      <c r="T274" s="7">
        <v>8.9285714285714302E-2</v>
      </c>
      <c r="U274" s="7">
        <v>0</v>
      </c>
      <c r="V274" s="52">
        <v>8.5714285714285701E-2</v>
      </c>
      <c r="W274" s="7">
        <v>0.108695652173913</v>
      </c>
      <c r="X274" s="88">
        <v>3.8461538461538498E-2</v>
      </c>
      <c r="Y274" s="88">
        <v>0</v>
      </c>
      <c r="Z274" s="117">
        <v>7.4074074074074098E-2</v>
      </c>
      <c r="AA274" s="7">
        <v>5.0505050505050497E-2</v>
      </c>
      <c r="AB274" s="117">
        <v>0.14285714285714299</v>
      </c>
      <c r="AC274" s="51">
        <v>7.3394495412843999E-2</v>
      </c>
      <c r="AD274" s="88">
        <v>0.14285714285714299</v>
      </c>
      <c r="AE274" s="7">
        <v>6.9767441860465101E-2</v>
      </c>
      <c r="AF274" s="52">
        <v>4.4444444444444398E-2</v>
      </c>
      <c r="AG274" s="88">
        <v>0.16</v>
      </c>
      <c r="AH274" s="88">
        <v>3.7037037037037E-2</v>
      </c>
      <c r="AI274" s="52">
        <v>5.2631578947368397E-2</v>
      </c>
      <c r="AJ274" s="7">
        <v>0.06</v>
      </c>
      <c r="AK274" s="88">
        <v>9.0909090909090898E-2</v>
      </c>
      <c r="AL274" s="117">
        <v>7.1428571428571397E-2</v>
      </c>
      <c r="AM274" s="7">
        <v>3.6363636363636397E-2</v>
      </c>
      <c r="AN274" s="88">
        <v>0.18518518518518501</v>
      </c>
      <c r="AO274" s="117">
        <v>3.7037037037037E-2</v>
      </c>
      <c r="AP274" s="88">
        <v>0.16</v>
      </c>
      <c r="AQ274" s="52">
        <v>5.4054054054054099E-2</v>
      </c>
      <c r="AR274" s="7">
        <v>0.11363636363636399</v>
      </c>
      <c r="AS274" s="88">
        <v>4.5454545454545497E-2</v>
      </c>
      <c r="AT274" s="52">
        <v>3.3898305084745797E-2</v>
      </c>
      <c r="AU274" s="7">
        <v>5.95238095238095E-2</v>
      </c>
      <c r="AV274" s="7">
        <v>2.5000000000000001E-2</v>
      </c>
      <c r="AW274" s="7">
        <v>9.0909090909090898E-2</v>
      </c>
      <c r="AX274" s="7">
        <v>6.3157894736842093E-2</v>
      </c>
      <c r="AY274" s="52">
        <v>6.6666666666666693E-2</v>
      </c>
      <c r="AZ274" s="7">
        <v>0.05</v>
      </c>
      <c r="BA274" s="52">
        <v>7.0588235294117702E-2</v>
      </c>
      <c r="BB274" s="7">
        <v>3.125E-2</v>
      </c>
      <c r="BC274" s="52">
        <v>0.113207547169811</v>
      </c>
      <c r="BD274" s="7">
        <v>0.05</v>
      </c>
      <c r="BE274" s="52">
        <v>7.69230769230769E-2</v>
      </c>
      <c r="BF274" s="7">
        <v>6.5573770491803296E-2</v>
      </c>
      <c r="BG274" s="52">
        <v>6.25E-2</v>
      </c>
    </row>
    <row r="275" spans="1:59">
      <c r="A275" t="s">
        <v>13</v>
      </c>
      <c r="B275" s="53"/>
      <c r="C275" s="54"/>
      <c r="D275" s="93"/>
      <c r="E275" s="93"/>
      <c r="F275" s="9"/>
      <c r="G275" s="93"/>
      <c r="H275" s="93"/>
      <c r="I275" s="93"/>
      <c r="J275" s="9"/>
      <c r="K275" s="9"/>
      <c r="L275" s="118"/>
      <c r="M275" s="9"/>
      <c r="N275" s="118"/>
      <c r="O275" s="93"/>
      <c r="P275" s="55"/>
      <c r="Q275" s="9"/>
      <c r="R275" s="9"/>
      <c r="S275" s="55"/>
      <c r="T275" s="9"/>
      <c r="U275" s="9"/>
      <c r="V275" s="55"/>
      <c r="W275" s="9"/>
      <c r="X275" s="93"/>
      <c r="Y275" s="93"/>
      <c r="Z275" s="118"/>
      <c r="AA275" s="9"/>
      <c r="AB275" s="118"/>
      <c r="AC275" s="54"/>
      <c r="AD275" s="93"/>
      <c r="AE275" s="9"/>
      <c r="AF275" s="55"/>
      <c r="AG275" s="93"/>
      <c r="AH275" s="93"/>
      <c r="AI275" s="55"/>
      <c r="AJ275" s="9"/>
      <c r="AK275" s="93"/>
      <c r="AL275" s="118"/>
      <c r="AM275" s="9"/>
      <c r="AN275" s="93"/>
      <c r="AO275" s="118"/>
      <c r="AP275" s="93"/>
      <c r="AQ275" s="56"/>
      <c r="AT275" s="56"/>
      <c r="AY275" s="56"/>
      <c r="BA275" s="56"/>
      <c r="BC275" s="56"/>
      <c r="BE275" s="56"/>
      <c r="BG275" s="56"/>
    </row>
    <row r="276" spans="1:59">
      <c r="A276" t="s">
        <v>10</v>
      </c>
      <c r="B276" s="36" t="s">
        <v>169</v>
      </c>
      <c r="C276" s="39">
        <v>8</v>
      </c>
      <c r="D276" s="89">
        <v>2</v>
      </c>
      <c r="E276" s="90">
        <v>1</v>
      </c>
      <c r="F276" s="41">
        <v>2</v>
      </c>
      <c r="G276" s="90">
        <v>3</v>
      </c>
      <c r="H276" s="90">
        <v>2</v>
      </c>
      <c r="I276" s="90">
        <v>0</v>
      </c>
      <c r="J276" s="41">
        <v>3</v>
      </c>
      <c r="K276" s="41">
        <v>1</v>
      </c>
      <c r="L276" s="113">
        <v>2</v>
      </c>
      <c r="M276" s="40">
        <v>8</v>
      </c>
      <c r="N276" s="113">
        <v>0</v>
      </c>
      <c r="O276" s="89">
        <v>0</v>
      </c>
      <c r="P276" s="42">
        <v>8</v>
      </c>
      <c r="Q276" s="40">
        <v>3</v>
      </c>
      <c r="R276" s="41">
        <v>4</v>
      </c>
      <c r="S276" s="42">
        <v>1</v>
      </c>
      <c r="T276" s="40">
        <v>4</v>
      </c>
      <c r="U276" s="41">
        <v>3</v>
      </c>
      <c r="V276" s="42">
        <v>0</v>
      </c>
      <c r="W276" s="40">
        <v>3</v>
      </c>
      <c r="X276" s="90">
        <v>4</v>
      </c>
      <c r="Y276" s="90">
        <v>1</v>
      </c>
      <c r="Z276" s="113">
        <v>0</v>
      </c>
      <c r="AA276" s="40">
        <v>6</v>
      </c>
      <c r="AB276" s="113">
        <v>2</v>
      </c>
      <c r="AC276" s="39">
        <v>8</v>
      </c>
      <c r="AD276" s="89">
        <v>2</v>
      </c>
      <c r="AE276" s="41">
        <v>1</v>
      </c>
      <c r="AF276" s="42">
        <v>5</v>
      </c>
      <c r="AG276" s="89">
        <v>2</v>
      </c>
      <c r="AH276" s="90">
        <v>0</v>
      </c>
      <c r="AI276" s="42">
        <v>6</v>
      </c>
      <c r="AJ276" s="40">
        <v>8</v>
      </c>
      <c r="AK276" s="90">
        <v>0</v>
      </c>
      <c r="AL276" s="113">
        <v>0</v>
      </c>
      <c r="AM276" s="40">
        <v>4</v>
      </c>
      <c r="AN276" s="90">
        <v>2</v>
      </c>
      <c r="AO276" s="113">
        <v>2</v>
      </c>
      <c r="AP276" s="89">
        <v>1</v>
      </c>
      <c r="AQ276" s="42">
        <v>5</v>
      </c>
      <c r="AR276" s="40">
        <v>1</v>
      </c>
      <c r="AS276" s="90">
        <v>3</v>
      </c>
      <c r="AT276" s="42">
        <v>4</v>
      </c>
      <c r="AU276" s="40">
        <v>6</v>
      </c>
      <c r="AV276" s="41">
        <v>5</v>
      </c>
      <c r="AW276" s="41">
        <v>5</v>
      </c>
      <c r="AX276" s="41">
        <v>8</v>
      </c>
      <c r="AY276" s="42">
        <v>0</v>
      </c>
      <c r="AZ276" s="40">
        <v>2</v>
      </c>
      <c r="BA276" s="42">
        <v>6</v>
      </c>
      <c r="BB276" s="40">
        <v>6</v>
      </c>
      <c r="BC276" s="42">
        <v>1</v>
      </c>
      <c r="BD276" s="40">
        <v>2</v>
      </c>
      <c r="BE276" s="42">
        <v>6</v>
      </c>
      <c r="BF276" s="40">
        <v>5</v>
      </c>
      <c r="BG276" s="42">
        <v>3</v>
      </c>
    </row>
    <row r="277" spans="1:59">
      <c r="A277" t="s">
        <v>12</v>
      </c>
      <c r="B277" s="36"/>
      <c r="C277" s="51">
        <v>6.4000000000000001E-2</v>
      </c>
      <c r="D277" s="88">
        <v>7.69230769230769E-2</v>
      </c>
      <c r="E277" s="88">
        <v>6.25E-2</v>
      </c>
      <c r="F277" s="7">
        <v>6.4516129032258104E-2</v>
      </c>
      <c r="G277" s="88">
        <v>0.13636363636363599</v>
      </c>
      <c r="H277" s="88">
        <v>0.16666666666666699</v>
      </c>
      <c r="I277" s="88">
        <v>0</v>
      </c>
      <c r="J277" s="7">
        <v>8.8235294117647106E-2</v>
      </c>
      <c r="K277" s="7">
        <v>3.2258064516128997E-2</v>
      </c>
      <c r="L277" s="117">
        <v>0.125</v>
      </c>
      <c r="M277" s="7">
        <v>7.2727272727272696E-2</v>
      </c>
      <c r="N277" s="117">
        <v>0</v>
      </c>
      <c r="O277" s="88">
        <v>0</v>
      </c>
      <c r="P277" s="52">
        <v>8.42105263157895E-2</v>
      </c>
      <c r="Q277" s="7">
        <v>6.3829787234042604E-2</v>
      </c>
      <c r="R277" s="7">
        <v>0.11764705882352899</v>
      </c>
      <c r="S277" s="52">
        <v>3.125E-2</v>
      </c>
      <c r="T277" s="7">
        <v>7.1428571428571397E-2</v>
      </c>
      <c r="U277" s="7">
        <v>0.1</v>
      </c>
      <c r="V277" s="52">
        <v>0</v>
      </c>
      <c r="W277" s="7">
        <v>6.5217391304347797E-2</v>
      </c>
      <c r="X277" s="88">
        <v>0.15384615384615399</v>
      </c>
      <c r="Y277" s="88">
        <v>3.8461538461538498E-2</v>
      </c>
      <c r="Z277" s="117">
        <v>0</v>
      </c>
      <c r="AA277" s="7">
        <v>6.0606060606060601E-2</v>
      </c>
      <c r="AB277" s="117">
        <v>9.5238095238095205E-2</v>
      </c>
      <c r="AC277" s="51">
        <v>7.3394495412843999E-2</v>
      </c>
      <c r="AD277" s="88">
        <v>9.5238095238095205E-2</v>
      </c>
      <c r="AE277" s="7">
        <v>2.32558139534884E-2</v>
      </c>
      <c r="AF277" s="52">
        <v>0.11111111111111099</v>
      </c>
      <c r="AG277" s="88">
        <v>0.08</v>
      </c>
      <c r="AH277" s="88">
        <v>0</v>
      </c>
      <c r="AI277" s="52">
        <v>0.105263157894737</v>
      </c>
      <c r="AJ277" s="7">
        <v>0.08</v>
      </c>
      <c r="AK277" s="88">
        <v>0</v>
      </c>
      <c r="AL277" s="117">
        <v>0</v>
      </c>
      <c r="AM277" s="7">
        <v>7.2727272727272696E-2</v>
      </c>
      <c r="AN277" s="88">
        <v>7.4074074074074098E-2</v>
      </c>
      <c r="AO277" s="117">
        <v>7.4074074074074098E-2</v>
      </c>
      <c r="AP277" s="88">
        <v>0.04</v>
      </c>
      <c r="AQ277" s="52">
        <v>6.7567567567567599E-2</v>
      </c>
      <c r="AR277" s="7">
        <v>2.27272727272727E-2</v>
      </c>
      <c r="AS277" s="88">
        <v>0.13636363636363599</v>
      </c>
      <c r="AT277" s="52">
        <v>6.7796610169491497E-2</v>
      </c>
      <c r="AU277" s="7">
        <v>7.1428571428571397E-2</v>
      </c>
      <c r="AV277" s="7">
        <v>0.125</v>
      </c>
      <c r="AW277" s="7">
        <v>7.5757575757575801E-2</v>
      </c>
      <c r="AX277" s="7">
        <v>8.42105263157895E-2</v>
      </c>
      <c r="AY277" s="52">
        <v>0</v>
      </c>
      <c r="AZ277" s="7">
        <v>0.05</v>
      </c>
      <c r="BA277" s="52">
        <v>7.0588235294117702E-2</v>
      </c>
      <c r="BB277" s="7">
        <v>9.375E-2</v>
      </c>
      <c r="BC277" s="52">
        <v>1.88679245283019E-2</v>
      </c>
      <c r="BD277" s="7">
        <v>3.3333333333333298E-2</v>
      </c>
      <c r="BE277" s="52">
        <v>9.2307692307692299E-2</v>
      </c>
      <c r="BF277" s="7">
        <v>8.1967213114754106E-2</v>
      </c>
      <c r="BG277" s="52">
        <v>4.6875E-2</v>
      </c>
    </row>
    <row r="278" spans="1:59">
      <c r="A278" t="s">
        <v>13</v>
      </c>
      <c r="B278" s="53"/>
      <c r="C278" s="54"/>
      <c r="D278" s="93"/>
      <c r="E278" s="93"/>
      <c r="F278" s="9"/>
      <c r="G278" s="93"/>
      <c r="H278" s="93"/>
      <c r="I278" s="93"/>
      <c r="J278" s="9"/>
      <c r="K278" s="9"/>
      <c r="L278" s="118"/>
      <c r="M278" s="9"/>
      <c r="N278" s="118"/>
      <c r="O278" s="93"/>
      <c r="P278" s="55"/>
      <c r="Q278" s="9"/>
      <c r="R278" s="9"/>
      <c r="S278" s="55"/>
      <c r="T278" s="9"/>
      <c r="U278" s="9"/>
      <c r="V278" s="55"/>
      <c r="W278" s="9"/>
      <c r="X278" s="93"/>
      <c r="Y278" s="93"/>
      <c r="Z278" s="118"/>
      <c r="AA278" s="9"/>
      <c r="AB278" s="118"/>
      <c r="AC278" s="54"/>
      <c r="AD278" s="93"/>
      <c r="AE278" s="9"/>
      <c r="AF278" s="55"/>
      <c r="AG278" s="93"/>
      <c r="AH278" s="93"/>
      <c r="AI278" s="55"/>
      <c r="AJ278" s="9"/>
      <c r="AK278" s="93"/>
      <c r="AL278" s="118"/>
      <c r="AM278" s="9"/>
      <c r="AN278" s="93"/>
      <c r="AO278" s="118"/>
      <c r="AP278" s="93"/>
      <c r="AQ278" s="55"/>
      <c r="AR278" s="9"/>
      <c r="AS278" s="93"/>
      <c r="AT278" s="55"/>
      <c r="AU278" s="9"/>
      <c r="AV278" s="9"/>
      <c r="AY278" s="56"/>
      <c r="BA278" s="56"/>
      <c r="BC278" s="56"/>
      <c r="BE278" s="56"/>
      <c r="BG278" s="56"/>
    </row>
    <row r="279" spans="1:59">
      <c r="A279" t="s">
        <v>10</v>
      </c>
      <c r="B279" s="36" t="s">
        <v>170</v>
      </c>
      <c r="C279" s="39">
        <v>8</v>
      </c>
      <c r="D279" s="89">
        <v>1</v>
      </c>
      <c r="E279" s="90">
        <v>0</v>
      </c>
      <c r="F279" s="41">
        <v>2</v>
      </c>
      <c r="G279" s="90">
        <v>1</v>
      </c>
      <c r="H279" s="90">
        <v>1</v>
      </c>
      <c r="I279" s="90">
        <v>0</v>
      </c>
      <c r="J279" s="41">
        <v>4</v>
      </c>
      <c r="K279" s="41">
        <v>1</v>
      </c>
      <c r="L279" s="113">
        <v>1</v>
      </c>
      <c r="M279" s="40">
        <v>8</v>
      </c>
      <c r="N279" s="113">
        <v>0</v>
      </c>
      <c r="O279" s="89">
        <v>1</v>
      </c>
      <c r="P279" s="42">
        <v>7</v>
      </c>
      <c r="Q279" s="40">
        <v>2</v>
      </c>
      <c r="R279" s="41">
        <v>1</v>
      </c>
      <c r="S279" s="42">
        <v>5</v>
      </c>
      <c r="T279" s="40">
        <v>3</v>
      </c>
      <c r="U279" s="41">
        <v>3</v>
      </c>
      <c r="V279" s="42">
        <v>2</v>
      </c>
      <c r="W279" s="40">
        <v>0</v>
      </c>
      <c r="X279" s="90">
        <v>1</v>
      </c>
      <c r="Y279" s="90">
        <v>2</v>
      </c>
      <c r="Z279" s="113">
        <v>5</v>
      </c>
      <c r="AA279" s="40">
        <v>7</v>
      </c>
      <c r="AB279" s="113">
        <v>1</v>
      </c>
      <c r="AC279" s="39">
        <v>8</v>
      </c>
      <c r="AD279" s="89">
        <v>0</v>
      </c>
      <c r="AE279" s="41">
        <v>4</v>
      </c>
      <c r="AF279" s="42">
        <v>4</v>
      </c>
      <c r="AG279" s="89">
        <v>2</v>
      </c>
      <c r="AH279" s="90">
        <v>1</v>
      </c>
      <c r="AI279" s="42">
        <v>5</v>
      </c>
      <c r="AJ279" s="40">
        <v>6</v>
      </c>
      <c r="AK279" s="90">
        <v>1</v>
      </c>
      <c r="AL279" s="113">
        <v>1</v>
      </c>
      <c r="AM279" s="40">
        <v>4</v>
      </c>
      <c r="AN279" s="90">
        <v>1</v>
      </c>
      <c r="AO279" s="113">
        <v>3</v>
      </c>
      <c r="AP279" s="89">
        <v>2</v>
      </c>
      <c r="AQ279" s="42">
        <v>6</v>
      </c>
      <c r="AR279" s="40">
        <v>2</v>
      </c>
      <c r="AS279" s="90">
        <v>2</v>
      </c>
      <c r="AT279" s="42">
        <v>4</v>
      </c>
      <c r="AU279" s="40">
        <v>8</v>
      </c>
      <c r="AV279" s="41">
        <v>4</v>
      </c>
      <c r="AW279" s="41">
        <v>2</v>
      </c>
      <c r="AX279" s="41">
        <v>8</v>
      </c>
      <c r="AY279" s="42">
        <v>0</v>
      </c>
      <c r="AZ279" s="40">
        <v>5</v>
      </c>
      <c r="BA279" s="42">
        <v>3</v>
      </c>
      <c r="BB279" s="40">
        <v>1</v>
      </c>
      <c r="BC279" s="42">
        <v>7</v>
      </c>
      <c r="BD279" s="40">
        <v>5</v>
      </c>
      <c r="BE279" s="42">
        <v>3</v>
      </c>
      <c r="BF279" s="40">
        <v>5</v>
      </c>
      <c r="BG279" s="42">
        <v>3</v>
      </c>
    </row>
    <row r="280" spans="1:59">
      <c r="A280" t="s">
        <v>12</v>
      </c>
      <c r="B280" s="36"/>
      <c r="C280" s="51">
        <v>6.4000000000000001E-2</v>
      </c>
      <c r="D280" s="88">
        <v>3.8461538461538498E-2</v>
      </c>
      <c r="E280" s="88">
        <v>0</v>
      </c>
      <c r="F280" s="7">
        <v>6.4516129032258104E-2</v>
      </c>
      <c r="G280" s="88">
        <v>4.5454545454545497E-2</v>
      </c>
      <c r="H280" s="88">
        <v>8.3333333333333301E-2</v>
      </c>
      <c r="I280" s="88">
        <v>0</v>
      </c>
      <c r="J280" s="7">
        <v>0.11764705882352899</v>
      </c>
      <c r="K280" s="7">
        <v>3.2258064516128997E-2</v>
      </c>
      <c r="L280" s="117">
        <v>6.25E-2</v>
      </c>
      <c r="M280" s="7">
        <v>7.2727272727272696E-2</v>
      </c>
      <c r="N280" s="117">
        <v>0</v>
      </c>
      <c r="O280" s="88">
        <v>3.5714285714285698E-2</v>
      </c>
      <c r="P280" s="52">
        <v>7.3684210526315796E-2</v>
      </c>
      <c r="Q280" s="7">
        <v>4.2553191489361701E-2</v>
      </c>
      <c r="R280" s="7">
        <v>2.9411764705882401E-2</v>
      </c>
      <c r="S280" s="52">
        <v>0.15625</v>
      </c>
      <c r="T280" s="7">
        <v>5.3571428571428603E-2</v>
      </c>
      <c r="U280" s="7">
        <v>0.1</v>
      </c>
      <c r="V280" s="52">
        <v>5.7142857142857197E-2</v>
      </c>
      <c r="W280" s="7">
        <v>0</v>
      </c>
      <c r="X280" s="88">
        <v>3.8461538461538498E-2</v>
      </c>
      <c r="Y280" s="88">
        <v>7.69230769230769E-2</v>
      </c>
      <c r="Z280" s="117">
        <v>0.18518518518518501</v>
      </c>
      <c r="AA280" s="7">
        <v>7.0707070707070704E-2</v>
      </c>
      <c r="AB280" s="117">
        <v>4.7619047619047603E-2</v>
      </c>
      <c r="AC280" s="51">
        <v>7.3394495412843999E-2</v>
      </c>
      <c r="AD280" s="88">
        <v>0</v>
      </c>
      <c r="AE280" s="7">
        <v>9.3023255813953501E-2</v>
      </c>
      <c r="AF280" s="52">
        <v>8.8888888888888906E-2</v>
      </c>
      <c r="AG280" s="88">
        <v>0.08</v>
      </c>
      <c r="AH280" s="88">
        <v>3.7037037037037E-2</v>
      </c>
      <c r="AI280" s="52">
        <v>8.7719298245614002E-2</v>
      </c>
      <c r="AJ280" s="7">
        <v>0.06</v>
      </c>
      <c r="AK280" s="88">
        <v>9.0909090909090898E-2</v>
      </c>
      <c r="AL280" s="117">
        <v>7.1428571428571397E-2</v>
      </c>
      <c r="AM280" s="7">
        <v>7.2727272727272696E-2</v>
      </c>
      <c r="AN280" s="88">
        <v>3.7037037037037E-2</v>
      </c>
      <c r="AO280" s="117">
        <v>0.11111111111111099</v>
      </c>
      <c r="AP280" s="88">
        <v>0.08</v>
      </c>
      <c r="AQ280" s="52">
        <v>8.1081081081081099E-2</v>
      </c>
      <c r="AR280" s="7">
        <v>4.5454545454545497E-2</v>
      </c>
      <c r="AS280" s="88">
        <v>9.0909090909090898E-2</v>
      </c>
      <c r="AT280" s="52">
        <v>6.7796610169491497E-2</v>
      </c>
      <c r="AU280" s="7">
        <v>9.5238095238095205E-2</v>
      </c>
      <c r="AV280" s="7">
        <v>0.1</v>
      </c>
      <c r="AW280" s="7">
        <v>3.03030303030303E-2</v>
      </c>
      <c r="AX280" s="7">
        <v>8.42105263157895E-2</v>
      </c>
      <c r="AY280" s="52">
        <v>0</v>
      </c>
      <c r="AZ280" s="7">
        <v>0.125</v>
      </c>
      <c r="BA280" s="52">
        <v>3.5294117647058802E-2</v>
      </c>
      <c r="BB280" s="7">
        <v>1.5625E-2</v>
      </c>
      <c r="BC280" s="52">
        <v>0.13207547169811301</v>
      </c>
      <c r="BD280" s="7">
        <v>8.3333333333333301E-2</v>
      </c>
      <c r="BE280" s="52">
        <v>4.6153846153846198E-2</v>
      </c>
      <c r="BF280" s="7">
        <v>8.1967213114754106E-2</v>
      </c>
      <c r="BG280" s="52">
        <v>4.6875E-2</v>
      </c>
    </row>
    <row r="281" spans="1:59">
      <c r="A281" t="s">
        <v>13</v>
      </c>
      <c r="B281" s="53"/>
      <c r="C281" s="54"/>
      <c r="D281" s="93"/>
      <c r="E281" s="93"/>
      <c r="F281" s="9"/>
      <c r="G281" s="93"/>
      <c r="H281" s="93"/>
      <c r="I281" s="93"/>
      <c r="J281" s="9"/>
      <c r="K281" s="9"/>
      <c r="L281" s="118"/>
      <c r="M281" s="9"/>
      <c r="N281" s="118"/>
      <c r="O281" s="93"/>
      <c r="P281" s="55"/>
      <c r="Q281" s="9"/>
      <c r="R281" s="9"/>
      <c r="S281" s="55"/>
      <c r="T281" s="9"/>
      <c r="U281" s="9"/>
      <c r="V281" s="55"/>
      <c r="W281" s="9"/>
      <c r="X281" s="93"/>
      <c r="Y281" s="93"/>
      <c r="Z281" s="118"/>
      <c r="AA281" s="9"/>
      <c r="AB281" s="118"/>
      <c r="AC281" s="54"/>
      <c r="AD281" s="93"/>
      <c r="AE281" s="9"/>
      <c r="AF281" s="55"/>
      <c r="AG281" s="93"/>
      <c r="AH281" s="93"/>
      <c r="AI281" s="55"/>
      <c r="AJ281" s="9"/>
      <c r="AK281" s="93"/>
      <c r="AL281" s="118"/>
      <c r="AM281" s="9"/>
      <c r="AN281" s="93"/>
      <c r="AO281" s="118"/>
      <c r="AP281" s="93"/>
      <c r="AQ281" s="55"/>
      <c r="AR281" s="9"/>
      <c r="AS281" s="93"/>
      <c r="AT281" s="55"/>
      <c r="AU281" s="9"/>
      <c r="AV281" s="9"/>
      <c r="AW281" s="9"/>
      <c r="AX281" s="9"/>
      <c r="AY281" s="55"/>
      <c r="AZ281" s="9"/>
      <c r="BA281" s="55"/>
      <c r="BB281" s="9"/>
      <c r="BC281" s="55"/>
      <c r="BE281" s="56"/>
      <c r="BG281" s="56"/>
    </row>
    <row r="282" spans="1:59">
      <c r="A282" t="s">
        <v>10</v>
      </c>
      <c r="B282" s="36" t="s">
        <v>171</v>
      </c>
      <c r="C282" s="39">
        <v>6</v>
      </c>
      <c r="D282" s="89">
        <v>0</v>
      </c>
      <c r="E282" s="90">
        <v>1</v>
      </c>
      <c r="F282" s="41">
        <v>2</v>
      </c>
      <c r="G282" s="90">
        <v>1</v>
      </c>
      <c r="H282" s="90">
        <v>0</v>
      </c>
      <c r="I282" s="90">
        <v>0</v>
      </c>
      <c r="J282" s="41">
        <v>2</v>
      </c>
      <c r="K282" s="41">
        <v>3</v>
      </c>
      <c r="L282" s="113">
        <v>3</v>
      </c>
      <c r="M282" s="40">
        <v>6</v>
      </c>
      <c r="N282" s="113">
        <v>0</v>
      </c>
      <c r="O282" s="89">
        <v>0</v>
      </c>
      <c r="P282" s="42">
        <v>6</v>
      </c>
      <c r="Q282" s="40">
        <v>3</v>
      </c>
      <c r="R282" s="41">
        <v>0</v>
      </c>
      <c r="S282" s="42">
        <v>3</v>
      </c>
      <c r="T282" s="40">
        <v>4</v>
      </c>
      <c r="U282" s="41">
        <v>1</v>
      </c>
      <c r="V282" s="42">
        <v>1</v>
      </c>
      <c r="W282" s="40">
        <v>1</v>
      </c>
      <c r="X282" s="90">
        <v>3</v>
      </c>
      <c r="Y282" s="90">
        <v>0</v>
      </c>
      <c r="Z282" s="113">
        <v>2</v>
      </c>
      <c r="AA282" s="40">
        <v>4</v>
      </c>
      <c r="AB282" s="113">
        <v>1</v>
      </c>
      <c r="AC282" s="39">
        <v>5</v>
      </c>
      <c r="AD282" s="89">
        <v>1</v>
      </c>
      <c r="AE282" s="41">
        <v>1</v>
      </c>
      <c r="AF282" s="42">
        <v>3</v>
      </c>
      <c r="AG282" s="89">
        <v>1</v>
      </c>
      <c r="AH282" s="90">
        <v>1</v>
      </c>
      <c r="AI282" s="42">
        <v>3</v>
      </c>
      <c r="AJ282" s="40">
        <v>4</v>
      </c>
      <c r="AK282" s="90">
        <v>2</v>
      </c>
      <c r="AL282" s="113">
        <v>0</v>
      </c>
      <c r="AM282" s="40">
        <v>0</v>
      </c>
      <c r="AN282" s="90">
        <v>3</v>
      </c>
      <c r="AO282" s="113">
        <v>2</v>
      </c>
      <c r="AP282" s="89">
        <v>1</v>
      </c>
      <c r="AQ282" s="42">
        <v>3</v>
      </c>
      <c r="AR282" s="40">
        <v>2</v>
      </c>
      <c r="AS282" s="90">
        <v>2</v>
      </c>
      <c r="AT282" s="42">
        <v>2</v>
      </c>
      <c r="AU282" s="40">
        <v>3</v>
      </c>
      <c r="AV282" s="41">
        <v>3</v>
      </c>
      <c r="AW282" s="41">
        <v>4</v>
      </c>
      <c r="AX282" s="41">
        <v>4</v>
      </c>
      <c r="AY282" s="42">
        <v>2</v>
      </c>
      <c r="AZ282" s="40">
        <v>3</v>
      </c>
      <c r="BA282" s="42">
        <v>3</v>
      </c>
      <c r="BB282" s="40">
        <v>4</v>
      </c>
      <c r="BC282" s="42">
        <v>2</v>
      </c>
      <c r="BD282" s="40">
        <v>3</v>
      </c>
      <c r="BE282" s="42">
        <v>3</v>
      </c>
      <c r="BF282" s="40">
        <v>3</v>
      </c>
      <c r="BG282" s="42">
        <v>3</v>
      </c>
    </row>
    <row r="283" spans="1:59">
      <c r="A283" t="s">
        <v>12</v>
      </c>
      <c r="B283" s="36"/>
      <c r="C283" s="51">
        <v>4.8000000000000001E-2</v>
      </c>
      <c r="D283" s="88">
        <v>0</v>
      </c>
      <c r="E283" s="88">
        <v>6.25E-2</v>
      </c>
      <c r="F283" s="7">
        <v>6.4516129032258104E-2</v>
      </c>
      <c r="G283" s="88">
        <v>4.5454545454545497E-2</v>
      </c>
      <c r="H283" s="88">
        <v>0</v>
      </c>
      <c r="I283" s="88">
        <v>0</v>
      </c>
      <c r="J283" s="7">
        <v>5.8823529411764698E-2</v>
      </c>
      <c r="K283" s="7">
        <v>9.6774193548387094E-2</v>
      </c>
      <c r="L283" s="117">
        <v>0.1875</v>
      </c>
      <c r="M283" s="7">
        <v>5.4545454545454501E-2</v>
      </c>
      <c r="N283" s="117">
        <v>0</v>
      </c>
      <c r="O283" s="88">
        <v>0</v>
      </c>
      <c r="P283" s="52">
        <v>6.3157894736842093E-2</v>
      </c>
      <c r="Q283" s="7">
        <v>6.3829787234042604E-2</v>
      </c>
      <c r="R283" s="7">
        <v>0</v>
      </c>
      <c r="S283" s="52">
        <v>9.375E-2</v>
      </c>
      <c r="T283" s="7">
        <v>7.1428571428571397E-2</v>
      </c>
      <c r="U283" s="7">
        <v>3.3333333333333298E-2</v>
      </c>
      <c r="V283" s="52">
        <v>2.8571428571428598E-2</v>
      </c>
      <c r="W283" s="7">
        <v>2.1739130434782601E-2</v>
      </c>
      <c r="X283" s="88">
        <v>0.115384615384615</v>
      </c>
      <c r="Y283" s="88">
        <v>0</v>
      </c>
      <c r="Z283" s="117">
        <v>7.4074074074074098E-2</v>
      </c>
      <c r="AA283" s="7">
        <v>4.0404040404040401E-2</v>
      </c>
      <c r="AB283" s="117">
        <v>4.7619047619047603E-2</v>
      </c>
      <c r="AC283" s="51">
        <v>4.5871559633027498E-2</v>
      </c>
      <c r="AD283" s="88">
        <v>4.7619047619047603E-2</v>
      </c>
      <c r="AE283" s="7">
        <v>2.32558139534884E-2</v>
      </c>
      <c r="AF283" s="52">
        <v>6.6666666666666693E-2</v>
      </c>
      <c r="AG283" s="88">
        <v>0.04</v>
      </c>
      <c r="AH283" s="88">
        <v>3.7037037037037E-2</v>
      </c>
      <c r="AI283" s="52">
        <v>5.2631578947368397E-2</v>
      </c>
      <c r="AJ283" s="7">
        <v>0.04</v>
      </c>
      <c r="AK283" s="88">
        <v>0.18181818181818199</v>
      </c>
      <c r="AL283" s="117">
        <v>0</v>
      </c>
      <c r="AM283" s="7">
        <v>0</v>
      </c>
      <c r="AN283" s="88">
        <v>0.11111111111111099</v>
      </c>
      <c r="AO283" s="117">
        <v>7.4074074074074098E-2</v>
      </c>
      <c r="AP283" s="88">
        <v>0.04</v>
      </c>
      <c r="AQ283" s="52">
        <v>4.0540540540540501E-2</v>
      </c>
      <c r="AR283" s="7">
        <v>4.5454545454545497E-2</v>
      </c>
      <c r="AS283" s="88">
        <v>9.0909090909090898E-2</v>
      </c>
      <c r="AT283" s="52">
        <v>3.3898305084745797E-2</v>
      </c>
      <c r="AU283" s="7">
        <v>3.5714285714285698E-2</v>
      </c>
      <c r="AV283" s="7">
        <v>7.4999999999999997E-2</v>
      </c>
      <c r="AW283" s="7">
        <v>6.0606060606060601E-2</v>
      </c>
      <c r="AX283" s="7">
        <v>4.2105263157894701E-2</v>
      </c>
      <c r="AY283" s="52">
        <v>6.6666666666666693E-2</v>
      </c>
      <c r="AZ283" s="7">
        <v>7.4999999999999997E-2</v>
      </c>
      <c r="BA283" s="52">
        <v>3.5294117647058802E-2</v>
      </c>
      <c r="BB283" s="7">
        <v>6.25E-2</v>
      </c>
      <c r="BC283" s="52">
        <v>3.77358490566038E-2</v>
      </c>
      <c r="BD283" s="7">
        <v>0.05</v>
      </c>
      <c r="BE283" s="52">
        <v>4.6153846153846198E-2</v>
      </c>
      <c r="BF283" s="7">
        <v>4.91803278688525E-2</v>
      </c>
      <c r="BG283" s="52">
        <v>4.6875E-2</v>
      </c>
    </row>
    <row r="284" spans="1:59">
      <c r="A284" t="s">
        <v>13</v>
      </c>
      <c r="B284" s="53"/>
      <c r="C284" s="54"/>
      <c r="D284" s="93"/>
      <c r="E284" s="93"/>
      <c r="F284" s="9"/>
      <c r="G284" s="93"/>
      <c r="H284" s="93"/>
      <c r="I284" s="93"/>
      <c r="J284" s="9"/>
      <c r="K284" s="9"/>
      <c r="L284" s="118"/>
      <c r="M284" s="9"/>
      <c r="N284" s="118"/>
      <c r="O284" s="93"/>
      <c r="P284" s="55"/>
      <c r="Q284" s="9"/>
      <c r="R284" s="9"/>
      <c r="S284" s="55"/>
      <c r="T284" s="9"/>
      <c r="U284" s="9"/>
      <c r="V284" s="55"/>
      <c r="W284" s="9"/>
      <c r="X284" s="93"/>
      <c r="Y284" s="93"/>
      <c r="Z284" s="118"/>
      <c r="AA284" s="9"/>
      <c r="AB284" s="118"/>
      <c r="AC284" s="54"/>
      <c r="AD284" s="93"/>
      <c r="AE284" s="9"/>
      <c r="AF284" s="55"/>
      <c r="AG284" s="93"/>
      <c r="AH284" s="93"/>
      <c r="AI284" s="55"/>
      <c r="AJ284" s="9"/>
      <c r="AK284" s="93"/>
      <c r="AL284" s="118"/>
      <c r="AM284" s="9"/>
      <c r="AN284" s="93"/>
      <c r="AO284" s="118"/>
      <c r="AQ284" s="56"/>
      <c r="AT284" s="56"/>
      <c r="AY284" s="56"/>
      <c r="BA284" s="56"/>
      <c r="BC284" s="56"/>
      <c r="BE284" s="56"/>
      <c r="BG284" s="56"/>
    </row>
    <row r="285" spans="1:59">
      <c r="A285" t="s">
        <v>10</v>
      </c>
      <c r="B285" s="36" t="s">
        <v>172</v>
      </c>
      <c r="C285" s="39">
        <v>5</v>
      </c>
      <c r="D285" s="89">
        <v>3</v>
      </c>
      <c r="E285" s="90">
        <v>0</v>
      </c>
      <c r="F285" s="41">
        <v>1</v>
      </c>
      <c r="G285" s="90">
        <v>1</v>
      </c>
      <c r="H285" s="90">
        <v>0</v>
      </c>
      <c r="I285" s="90">
        <v>2</v>
      </c>
      <c r="J285" s="41">
        <v>2</v>
      </c>
      <c r="K285" s="41">
        <v>0</v>
      </c>
      <c r="L285" s="113">
        <v>0</v>
      </c>
      <c r="M285" s="40">
        <v>5</v>
      </c>
      <c r="N285" s="113">
        <v>0</v>
      </c>
      <c r="O285" s="89">
        <v>4</v>
      </c>
      <c r="P285" s="42">
        <v>1</v>
      </c>
      <c r="Q285" s="40">
        <v>3</v>
      </c>
      <c r="R285" s="41">
        <v>2</v>
      </c>
      <c r="S285" s="42">
        <v>0</v>
      </c>
      <c r="T285" s="40">
        <v>1</v>
      </c>
      <c r="U285" s="41">
        <v>1</v>
      </c>
      <c r="V285" s="42">
        <v>3</v>
      </c>
      <c r="W285" s="40">
        <v>5</v>
      </c>
      <c r="X285" s="90">
        <v>0</v>
      </c>
      <c r="Y285" s="90">
        <v>0</v>
      </c>
      <c r="Z285" s="113">
        <v>0</v>
      </c>
      <c r="AA285" s="40">
        <v>5</v>
      </c>
      <c r="AB285" s="113">
        <v>0</v>
      </c>
      <c r="AC285" s="39">
        <v>4</v>
      </c>
      <c r="AD285" s="89">
        <v>0</v>
      </c>
      <c r="AE285" s="41">
        <v>1</v>
      </c>
      <c r="AF285" s="42">
        <v>3</v>
      </c>
      <c r="AG285" s="89">
        <v>0</v>
      </c>
      <c r="AH285" s="90">
        <v>2</v>
      </c>
      <c r="AI285" s="42">
        <v>2</v>
      </c>
      <c r="AJ285" s="40">
        <v>1</v>
      </c>
      <c r="AK285" s="90">
        <v>1</v>
      </c>
      <c r="AL285" s="113">
        <v>3</v>
      </c>
      <c r="AM285" s="40">
        <v>1</v>
      </c>
      <c r="AN285" s="90">
        <v>3</v>
      </c>
      <c r="AO285" s="113">
        <v>0</v>
      </c>
      <c r="AP285" s="89">
        <v>2</v>
      </c>
      <c r="AQ285" s="42">
        <v>1</v>
      </c>
      <c r="AR285" s="40">
        <v>3</v>
      </c>
      <c r="AS285" s="90">
        <v>2</v>
      </c>
      <c r="AT285" s="42">
        <v>0</v>
      </c>
      <c r="AU285" s="40">
        <v>2</v>
      </c>
      <c r="AV285" s="41">
        <v>0</v>
      </c>
      <c r="AW285" s="41">
        <v>2</v>
      </c>
      <c r="AX285" s="41">
        <v>3</v>
      </c>
      <c r="AY285" s="42">
        <v>2</v>
      </c>
      <c r="AZ285" s="40">
        <v>1</v>
      </c>
      <c r="BA285" s="42">
        <v>4</v>
      </c>
      <c r="BB285" s="40">
        <v>1</v>
      </c>
      <c r="BC285" s="42">
        <v>4</v>
      </c>
      <c r="BD285" s="40">
        <v>4</v>
      </c>
      <c r="BE285" s="42">
        <v>1</v>
      </c>
      <c r="BF285" s="40">
        <v>2</v>
      </c>
      <c r="BG285" s="42">
        <v>3</v>
      </c>
    </row>
    <row r="286" spans="1:59">
      <c r="A286" t="s">
        <v>12</v>
      </c>
      <c r="B286" s="36"/>
      <c r="C286" s="51">
        <v>0.04</v>
      </c>
      <c r="D286" s="88">
        <v>0.115384615384615</v>
      </c>
      <c r="E286" s="88">
        <v>0</v>
      </c>
      <c r="F286" s="7">
        <v>3.2258064516128997E-2</v>
      </c>
      <c r="G286" s="88">
        <v>4.5454545454545497E-2</v>
      </c>
      <c r="H286" s="88">
        <v>0</v>
      </c>
      <c r="I286" s="88">
        <v>0.105263157894737</v>
      </c>
      <c r="J286" s="7">
        <v>5.8823529411764698E-2</v>
      </c>
      <c r="K286" s="7">
        <v>0</v>
      </c>
      <c r="L286" s="117">
        <v>0</v>
      </c>
      <c r="M286" s="7">
        <v>4.5454545454545497E-2</v>
      </c>
      <c r="N286" s="117">
        <v>0</v>
      </c>
      <c r="O286" s="88">
        <v>0.14285714285714299</v>
      </c>
      <c r="P286" s="52">
        <v>1.05263157894737E-2</v>
      </c>
      <c r="Q286" s="7">
        <v>6.3829787234042604E-2</v>
      </c>
      <c r="R286" s="7">
        <v>5.8823529411764698E-2</v>
      </c>
      <c r="S286" s="52">
        <v>0</v>
      </c>
      <c r="T286" s="7">
        <v>1.7857142857142901E-2</v>
      </c>
      <c r="U286" s="7">
        <v>3.3333333333333298E-2</v>
      </c>
      <c r="V286" s="52">
        <v>8.5714285714285701E-2</v>
      </c>
      <c r="W286" s="7">
        <v>0.108695652173913</v>
      </c>
      <c r="X286" s="88">
        <v>0</v>
      </c>
      <c r="Y286" s="88">
        <v>0</v>
      </c>
      <c r="Z286" s="117">
        <v>0</v>
      </c>
      <c r="AA286" s="7">
        <v>5.0505050505050497E-2</v>
      </c>
      <c r="AB286" s="117">
        <v>0</v>
      </c>
      <c r="AC286" s="51">
        <v>3.6697247706422E-2</v>
      </c>
      <c r="AD286" s="88">
        <v>0</v>
      </c>
      <c r="AE286" s="7">
        <v>2.32558139534884E-2</v>
      </c>
      <c r="AF286" s="52">
        <v>6.6666666666666693E-2</v>
      </c>
      <c r="AG286" s="88">
        <v>0</v>
      </c>
      <c r="AH286" s="88">
        <v>7.4074074074074098E-2</v>
      </c>
      <c r="AI286" s="52">
        <v>3.5087719298245598E-2</v>
      </c>
      <c r="AJ286" s="7">
        <v>0.01</v>
      </c>
      <c r="AK286" s="88">
        <v>9.0909090909090898E-2</v>
      </c>
      <c r="AL286" s="117">
        <v>0.214285714285714</v>
      </c>
      <c r="AM286" s="7">
        <v>1.8181818181818198E-2</v>
      </c>
      <c r="AN286" s="88">
        <v>0.11111111111111099</v>
      </c>
      <c r="AO286" s="117">
        <v>0</v>
      </c>
      <c r="AP286" s="88">
        <v>0.08</v>
      </c>
      <c r="AQ286" s="52">
        <v>1.35135135135135E-2</v>
      </c>
      <c r="AR286" s="7">
        <v>6.8181818181818205E-2</v>
      </c>
      <c r="AS286" s="88">
        <v>9.0909090909090898E-2</v>
      </c>
      <c r="AT286" s="52">
        <v>0</v>
      </c>
      <c r="AU286" s="7">
        <v>2.3809523809523801E-2</v>
      </c>
      <c r="AV286" s="7">
        <v>0</v>
      </c>
      <c r="AW286" s="7">
        <v>3.03030303030303E-2</v>
      </c>
      <c r="AX286" s="7">
        <v>3.1578947368421102E-2</v>
      </c>
      <c r="AY286" s="52">
        <v>6.6666666666666693E-2</v>
      </c>
      <c r="AZ286" s="7">
        <v>2.5000000000000001E-2</v>
      </c>
      <c r="BA286" s="52">
        <v>4.7058823529411799E-2</v>
      </c>
      <c r="BB286" s="7">
        <v>1.5625E-2</v>
      </c>
      <c r="BC286" s="52">
        <v>7.54716981132076E-2</v>
      </c>
      <c r="BD286" s="7">
        <v>6.6666666666666693E-2</v>
      </c>
      <c r="BE286" s="52">
        <v>1.5384615384615399E-2</v>
      </c>
      <c r="BF286" s="7">
        <v>3.2786885245901599E-2</v>
      </c>
      <c r="BG286" s="52">
        <v>4.6875E-2</v>
      </c>
    </row>
    <row r="287" spans="1:59">
      <c r="A287" t="s">
        <v>13</v>
      </c>
      <c r="B287" s="53"/>
      <c r="C287" s="54"/>
      <c r="D287" s="93"/>
      <c r="E287" s="93"/>
      <c r="F287" s="9"/>
      <c r="G287" s="93"/>
      <c r="H287" s="93"/>
      <c r="I287" s="93"/>
      <c r="J287" s="9"/>
      <c r="K287" s="9"/>
      <c r="L287" s="118"/>
      <c r="M287" s="9"/>
      <c r="N287" s="118"/>
      <c r="O287" s="93"/>
      <c r="P287" s="55"/>
      <c r="Q287" s="9"/>
      <c r="R287" s="9"/>
      <c r="S287" s="55"/>
      <c r="T287" s="9"/>
      <c r="U287" s="9"/>
      <c r="V287" s="55"/>
      <c r="W287" s="9"/>
      <c r="X287" s="93"/>
      <c r="Y287" s="93"/>
      <c r="Z287" s="118"/>
      <c r="AA287" s="9"/>
      <c r="AB287" s="118"/>
      <c r="AC287" s="54"/>
      <c r="AD287" s="93"/>
      <c r="AE287" s="9"/>
      <c r="AF287" s="55"/>
      <c r="AG287" s="93"/>
      <c r="AH287" s="93"/>
      <c r="AI287" s="55"/>
      <c r="AJ287" s="9"/>
      <c r="AK287" s="93"/>
      <c r="AL287" s="118"/>
      <c r="AM287" s="9"/>
      <c r="AN287" s="93"/>
      <c r="AO287" s="118"/>
      <c r="AP287" s="93"/>
      <c r="AQ287" s="55"/>
      <c r="AR287" s="9"/>
      <c r="AS287" s="93"/>
      <c r="AT287" s="55"/>
      <c r="AY287" s="56"/>
      <c r="BA287" s="56"/>
      <c r="BC287" s="56"/>
      <c r="BE287" s="56"/>
      <c r="BG287" s="56"/>
    </row>
    <row r="288" spans="1:59">
      <c r="A288" t="s">
        <v>10</v>
      </c>
      <c r="B288" s="36" t="s">
        <v>173</v>
      </c>
      <c r="C288" s="39">
        <v>5</v>
      </c>
      <c r="D288" s="89">
        <v>1</v>
      </c>
      <c r="E288" s="90">
        <v>2</v>
      </c>
      <c r="F288" s="41">
        <v>3</v>
      </c>
      <c r="G288" s="90">
        <v>0</v>
      </c>
      <c r="H288" s="90">
        <v>0</v>
      </c>
      <c r="I288" s="90">
        <v>0</v>
      </c>
      <c r="J288" s="41">
        <v>1</v>
      </c>
      <c r="K288" s="41">
        <v>2</v>
      </c>
      <c r="L288" s="113">
        <v>0</v>
      </c>
      <c r="M288" s="40">
        <v>4</v>
      </c>
      <c r="N288" s="113">
        <v>1</v>
      </c>
      <c r="O288" s="89">
        <v>0</v>
      </c>
      <c r="P288" s="42">
        <v>5</v>
      </c>
      <c r="Q288" s="40">
        <v>0</v>
      </c>
      <c r="R288" s="41">
        <v>1</v>
      </c>
      <c r="S288" s="42">
        <v>1</v>
      </c>
      <c r="T288" s="40">
        <v>2</v>
      </c>
      <c r="U288" s="41">
        <v>1</v>
      </c>
      <c r="V288" s="42">
        <v>2</v>
      </c>
      <c r="W288" s="40">
        <v>0</v>
      </c>
      <c r="X288" s="90">
        <v>0</v>
      </c>
      <c r="Y288" s="90">
        <v>5</v>
      </c>
      <c r="Z288" s="113">
        <v>0</v>
      </c>
      <c r="AA288" s="40">
        <v>4</v>
      </c>
      <c r="AB288" s="113">
        <v>0</v>
      </c>
      <c r="AC288" s="39">
        <v>4</v>
      </c>
      <c r="AD288" s="89">
        <v>0</v>
      </c>
      <c r="AE288" s="41">
        <v>2</v>
      </c>
      <c r="AF288" s="42">
        <v>2</v>
      </c>
      <c r="AG288" s="89">
        <v>0</v>
      </c>
      <c r="AH288" s="90">
        <v>2</v>
      </c>
      <c r="AI288" s="42">
        <v>2</v>
      </c>
      <c r="AJ288" s="40">
        <v>3</v>
      </c>
      <c r="AK288" s="90">
        <v>0</v>
      </c>
      <c r="AL288" s="113">
        <v>2</v>
      </c>
      <c r="AM288" s="40">
        <v>3</v>
      </c>
      <c r="AN288" s="90">
        <v>1</v>
      </c>
      <c r="AO288" s="113">
        <v>0</v>
      </c>
      <c r="AP288" s="89">
        <v>1</v>
      </c>
      <c r="AQ288" s="42">
        <v>3</v>
      </c>
      <c r="AR288" s="40">
        <v>2</v>
      </c>
      <c r="AS288" s="90">
        <v>1</v>
      </c>
      <c r="AT288" s="42">
        <v>2</v>
      </c>
      <c r="AU288" s="40">
        <v>4</v>
      </c>
      <c r="AV288" s="41">
        <v>3</v>
      </c>
      <c r="AW288" s="41">
        <v>2</v>
      </c>
      <c r="AX288" s="41">
        <v>4</v>
      </c>
      <c r="AY288" s="42">
        <v>1</v>
      </c>
      <c r="AZ288" s="40">
        <v>2</v>
      </c>
      <c r="BA288" s="42">
        <v>3</v>
      </c>
      <c r="BB288" s="40">
        <v>3</v>
      </c>
      <c r="BC288" s="42">
        <v>1</v>
      </c>
      <c r="BD288" s="40">
        <v>2</v>
      </c>
      <c r="BE288" s="42">
        <v>3</v>
      </c>
      <c r="BF288" s="40">
        <v>3</v>
      </c>
      <c r="BG288" s="42">
        <v>2</v>
      </c>
    </row>
    <row r="289" spans="1:59">
      <c r="A289" t="s">
        <v>12</v>
      </c>
      <c r="B289" s="36"/>
      <c r="C289" s="51">
        <v>0.04</v>
      </c>
      <c r="D289" s="88">
        <v>3.8461538461538498E-2</v>
      </c>
      <c r="E289" s="88">
        <v>0.125</v>
      </c>
      <c r="F289" s="7">
        <v>9.6774193548387094E-2</v>
      </c>
      <c r="G289" s="88">
        <v>0</v>
      </c>
      <c r="H289" s="88">
        <v>0</v>
      </c>
      <c r="I289" s="88">
        <v>0</v>
      </c>
      <c r="J289" s="7">
        <v>2.9411764705882401E-2</v>
      </c>
      <c r="K289" s="7">
        <v>6.4516129032258104E-2</v>
      </c>
      <c r="L289" s="117">
        <v>0</v>
      </c>
      <c r="M289" s="7">
        <v>3.6363636363636397E-2</v>
      </c>
      <c r="N289" s="117">
        <v>6.6666666666666693E-2</v>
      </c>
      <c r="O289" s="88">
        <v>0</v>
      </c>
      <c r="P289" s="52">
        <v>5.2631578947368397E-2</v>
      </c>
      <c r="Q289" s="7">
        <v>0</v>
      </c>
      <c r="R289" s="7">
        <v>2.9411764705882401E-2</v>
      </c>
      <c r="S289" s="52">
        <v>3.125E-2</v>
      </c>
      <c r="T289" s="7">
        <v>3.5714285714285698E-2</v>
      </c>
      <c r="U289" s="7">
        <v>3.3333333333333298E-2</v>
      </c>
      <c r="V289" s="52">
        <v>5.7142857142857197E-2</v>
      </c>
      <c r="W289" s="7">
        <v>0</v>
      </c>
      <c r="X289" s="88">
        <v>0</v>
      </c>
      <c r="Y289" s="88">
        <v>0.19230769230769201</v>
      </c>
      <c r="Z289" s="117">
        <v>0</v>
      </c>
      <c r="AA289" s="7">
        <v>4.0404040404040401E-2</v>
      </c>
      <c r="AB289" s="117">
        <v>0</v>
      </c>
      <c r="AC289" s="51">
        <v>3.6697247706422E-2</v>
      </c>
      <c r="AD289" s="88">
        <v>0</v>
      </c>
      <c r="AE289" s="7">
        <v>4.6511627906976702E-2</v>
      </c>
      <c r="AF289" s="52">
        <v>4.4444444444444398E-2</v>
      </c>
      <c r="AG289" s="88">
        <v>0</v>
      </c>
      <c r="AH289" s="88">
        <v>7.4074074074074098E-2</v>
      </c>
      <c r="AI289" s="52">
        <v>3.5087719298245598E-2</v>
      </c>
      <c r="AJ289" s="7">
        <v>0.03</v>
      </c>
      <c r="AK289" s="88">
        <v>0</v>
      </c>
      <c r="AL289" s="117">
        <v>0.14285714285714299</v>
      </c>
      <c r="AM289" s="7">
        <v>5.4545454545454501E-2</v>
      </c>
      <c r="AN289" s="88">
        <v>3.7037037037037E-2</v>
      </c>
      <c r="AO289" s="117">
        <v>0</v>
      </c>
      <c r="AP289" s="88">
        <v>0.04</v>
      </c>
      <c r="AQ289" s="52">
        <v>4.0540540540540501E-2</v>
      </c>
      <c r="AR289" s="7">
        <v>4.5454545454545497E-2</v>
      </c>
      <c r="AS289" s="88">
        <v>4.5454545454545497E-2</v>
      </c>
      <c r="AT289" s="52">
        <v>3.3898305084745797E-2</v>
      </c>
      <c r="AU289" s="7">
        <v>4.7619047619047603E-2</v>
      </c>
      <c r="AV289" s="7">
        <v>7.4999999999999997E-2</v>
      </c>
      <c r="AW289" s="7">
        <v>3.03030303030303E-2</v>
      </c>
      <c r="AX289" s="7">
        <v>4.2105263157894701E-2</v>
      </c>
      <c r="AY289" s="52">
        <v>3.3333333333333298E-2</v>
      </c>
      <c r="AZ289" s="7">
        <v>0.05</v>
      </c>
      <c r="BA289" s="52">
        <v>3.5294117647058802E-2</v>
      </c>
      <c r="BB289" s="7">
        <v>4.6875E-2</v>
      </c>
      <c r="BC289" s="52">
        <v>1.88679245283019E-2</v>
      </c>
      <c r="BD289" s="7">
        <v>3.3333333333333298E-2</v>
      </c>
      <c r="BE289" s="52">
        <v>4.6153846153846198E-2</v>
      </c>
      <c r="BF289" s="7">
        <v>4.91803278688525E-2</v>
      </c>
      <c r="BG289" s="52">
        <v>3.125E-2</v>
      </c>
    </row>
    <row r="290" spans="1:59">
      <c r="A290" t="s">
        <v>13</v>
      </c>
      <c r="B290" s="53"/>
      <c r="C290" s="54"/>
      <c r="D290" s="93"/>
      <c r="E290" s="93"/>
      <c r="F290" s="9"/>
      <c r="G290" s="93"/>
      <c r="H290" s="93"/>
      <c r="I290" s="93"/>
      <c r="J290" s="9"/>
      <c r="K290" s="9"/>
      <c r="L290" s="118"/>
      <c r="M290" s="9"/>
      <c r="N290" s="118"/>
      <c r="O290" s="93"/>
      <c r="P290" s="55"/>
      <c r="Q290" s="9"/>
      <c r="R290" s="9"/>
      <c r="S290" s="55"/>
      <c r="T290" s="9"/>
      <c r="U290" s="9"/>
      <c r="V290" s="55"/>
      <c r="W290" s="9"/>
      <c r="X290" s="93"/>
      <c r="Y290" s="93"/>
      <c r="Z290" s="123"/>
      <c r="AB290" s="123"/>
      <c r="AC290" s="57"/>
      <c r="AF290" s="56"/>
      <c r="AI290" s="56"/>
      <c r="AL290" s="123"/>
      <c r="AO290" s="123"/>
      <c r="AQ290" s="56"/>
      <c r="AT290" s="56"/>
      <c r="AY290" s="56"/>
      <c r="BA290" s="56"/>
      <c r="BC290" s="56"/>
      <c r="BE290" s="56"/>
      <c r="BG290" s="56"/>
    </row>
    <row r="291" spans="1:59">
      <c r="A291" t="s">
        <v>10</v>
      </c>
      <c r="B291" s="36" t="s">
        <v>174</v>
      </c>
      <c r="C291" s="39">
        <v>5</v>
      </c>
      <c r="D291" s="89">
        <v>2</v>
      </c>
      <c r="E291" s="90">
        <v>2</v>
      </c>
      <c r="F291" s="41">
        <v>0</v>
      </c>
      <c r="G291" s="90">
        <v>0</v>
      </c>
      <c r="H291" s="90">
        <v>0</v>
      </c>
      <c r="I291" s="90">
        <v>2</v>
      </c>
      <c r="J291" s="41">
        <v>0</v>
      </c>
      <c r="K291" s="41">
        <v>0</v>
      </c>
      <c r="L291" s="113">
        <v>0</v>
      </c>
      <c r="M291" s="40">
        <v>2</v>
      </c>
      <c r="N291" s="113">
        <v>3</v>
      </c>
      <c r="O291" s="89">
        <v>3</v>
      </c>
      <c r="P291" s="42">
        <v>2</v>
      </c>
      <c r="Q291" s="40">
        <v>2</v>
      </c>
      <c r="R291" s="41">
        <v>1</v>
      </c>
      <c r="S291" s="42">
        <v>2</v>
      </c>
      <c r="T291" s="40">
        <v>0</v>
      </c>
      <c r="U291" s="41">
        <v>2</v>
      </c>
      <c r="V291" s="42">
        <v>3</v>
      </c>
      <c r="W291" s="40">
        <v>3</v>
      </c>
      <c r="X291" s="90">
        <v>1</v>
      </c>
      <c r="Y291" s="90">
        <v>0</v>
      </c>
      <c r="Z291" s="113">
        <v>1</v>
      </c>
      <c r="AA291" s="40">
        <v>3</v>
      </c>
      <c r="AB291" s="113">
        <v>1</v>
      </c>
      <c r="AC291" s="39">
        <v>4</v>
      </c>
      <c r="AD291" s="89">
        <v>1</v>
      </c>
      <c r="AE291" s="41">
        <v>1</v>
      </c>
      <c r="AF291" s="42">
        <v>2</v>
      </c>
      <c r="AG291" s="89">
        <v>1</v>
      </c>
      <c r="AH291" s="90">
        <v>0</v>
      </c>
      <c r="AI291" s="42">
        <v>3</v>
      </c>
      <c r="AJ291" s="40">
        <v>5</v>
      </c>
      <c r="AK291" s="90">
        <v>0</v>
      </c>
      <c r="AL291" s="113">
        <v>0</v>
      </c>
      <c r="AM291" s="40">
        <v>3</v>
      </c>
      <c r="AN291" s="90">
        <v>0</v>
      </c>
      <c r="AO291" s="113">
        <v>1</v>
      </c>
      <c r="AP291" s="89">
        <v>0</v>
      </c>
      <c r="AQ291" s="42">
        <v>4</v>
      </c>
      <c r="AR291" s="40">
        <v>2</v>
      </c>
      <c r="AS291" s="90">
        <v>1</v>
      </c>
      <c r="AT291" s="42">
        <v>2</v>
      </c>
      <c r="AU291" s="40">
        <v>3</v>
      </c>
      <c r="AV291" s="41">
        <v>2</v>
      </c>
      <c r="AW291" s="41">
        <v>2</v>
      </c>
      <c r="AX291" s="41">
        <v>4</v>
      </c>
      <c r="AY291" s="42">
        <v>1</v>
      </c>
      <c r="AZ291" s="40">
        <v>1</v>
      </c>
      <c r="BA291" s="42">
        <v>4</v>
      </c>
      <c r="BB291" s="40">
        <v>3</v>
      </c>
      <c r="BC291" s="42">
        <v>2</v>
      </c>
      <c r="BD291" s="40">
        <v>3</v>
      </c>
      <c r="BE291" s="42">
        <v>2</v>
      </c>
      <c r="BF291" s="40">
        <v>2</v>
      </c>
      <c r="BG291" s="42">
        <v>3</v>
      </c>
    </row>
    <row r="292" spans="1:59">
      <c r="A292" t="s">
        <v>12</v>
      </c>
      <c r="B292" s="36"/>
      <c r="C292" s="51">
        <v>0.04</v>
      </c>
      <c r="D292" s="88">
        <v>7.69230769230769E-2</v>
      </c>
      <c r="E292" s="88">
        <v>0.125</v>
      </c>
      <c r="F292" s="7">
        <v>0</v>
      </c>
      <c r="G292" s="88">
        <v>0</v>
      </c>
      <c r="H292" s="88">
        <v>0</v>
      </c>
      <c r="I292" s="88">
        <v>0.105263157894737</v>
      </c>
      <c r="J292" s="7">
        <v>0</v>
      </c>
      <c r="K292" s="7">
        <v>0</v>
      </c>
      <c r="L292" s="117">
        <v>0</v>
      </c>
      <c r="M292" s="7">
        <v>1.8181818181818198E-2</v>
      </c>
      <c r="N292" s="117">
        <v>0.2</v>
      </c>
      <c r="O292" s="88">
        <v>0.107142857142857</v>
      </c>
      <c r="P292" s="52">
        <v>2.1052631578947399E-2</v>
      </c>
      <c r="Q292" s="7">
        <v>4.2553191489361701E-2</v>
      </c>
      <c r="R292" s="7">
        <v>2.9411764705882401E-2</v>
      </c>
      <c r="S292" s="52">
        <v>6.25E-2</v>
      </c>
      <c r="T292" s="7">
        <v>0</v>
      </c>
      <c r="U292" s="7">
        <v>6.6666666666666693E-2</v>
      </c>
      <c r="V292" s="52">
        <v>8.5714285714285701E-2</v>
      </c>
      <c r="W292" s="7">
        <v>6.5217391304347797E-2</v>
      </c>
      <c r="X292" s="88">
        <v>3.8461538461538498E-2</v>
      </c>
      <c r="Y292" s="88">
        <v>0</v>
      </c>
      <c r="Z292" s="117">
        <v>3.7037037037037E-2</v>
      </c>
      <c r="AA292" s="7">
        <v>3.03030303030303E-2</v>
      </c>
      <c r="AB292" s="117">
        <v>4.7619047619047603E-2</v>
      </c>
      <c r="AC292" s="51">
        <v>3.6697247706422E-2</v>
      </c>
      <c r="AD292" s="88">
        <v>4.7619047619047603E-2</v>
      </c>
      <c r="AE292" s="7">
        <v>2.32558139534884E-2</v>
      </c>
      <c r="AF292" s="52">
        <v>4.4444444444444398E-2</v>
      </c>
      <c r="AG292" s="88">
        <v>0.04</v>
      </c>
      <c r="AH292" s="88">
        <v>0</v>
      </c>
      <c r="AI292" s="52">
        <v>5.2631578947368397E-2</v>
      </c>
      <c r="AJ292" s="7">
        <v>0.05</v>
      </c>
      <c r="AK292" s="88">
        <v>0</v>
      </c>
      <c r="AL292" s="117">
        <v>0</v>
      </c>
      <c r="AM292" s="7">
        <v>5.4545454545454501E-2</v>
      </c>
      <c r="AN292" s="88">
        <v>0</v>
      </c>
      <c r="AO292" s="117">
        <v>3.7037037037037E-2</v>
      </c>
      <c r="AP292" s="88">
        <v>0</v>
      </c>
      <c r="AQ292" s="52">
        <v>5.4054054054054099E-2</v>
      </c>
      <c r="AR292" s="7">
        <v>4.5454545454545497E-2</v>
      </c>
      <c r="AS292" s="88">
        <v>4.5454545454545497E-2</v>
      </c>
      <c r="AT292" s="52">
        <v>3.3898305084745797E-2</v>
      </c>
      <c r="AU292" s="7">
        <v>3.5714285714285698E-2</v>
      </c>
      <c r="AV292" s="7">
        <v>0.05</v>
      </c>
      <c r="AW292" s="7">
        <v>3.03030303030303E-2</v>
      </c>
      <c r="AX292" s="7">
        <v>4.2105263157894701E-2</v>
      </c>
      <c r="AY292" s="52">
        <v>3.3333333333333298E-2</v>
      </c>
      <c r="AZ292" s="7">
        <v>2.5000000000000001E-2</v>
      </c>
      <c r="BA292" s="52">
        <v>4.7058823529411799E-2</v>
      </c>
      <c r="BB292" s="7">
        <v>4.6875E-2</v>
      </c>
      <c r="BC292" s="52">
        <v>3.77358490566038E-2</v>
      </c>
      <c r="BD292" s="7">
        <v>0.05</v>
      </c>
      <c r="BE292" s="52">
        <v>3.0769230769230799E-2</v>
      </c>
      <c r="BF292" s="7">
        <v>3.2786885245901599E-2</v>
      </c>
      <c r="BG292" s="52">
        <v>4.6875E-2</v>
      </c>
    </row>
    <row r="293" spans="1:59">
      <c r="A293" t="s">
        <v>13</v>
      </c>
      <c r="B293" s="53"/>
      <c r="C293" s="54"/>
      <c r="D293" s="93"/>
      <c r="E293" s="93"/>
      <c r="F293" s="9"/>
      <c r="G293" s="93"/>
      <c r="H293" s="93"/>
      <c r="I293" s="93"/>
      <c r="J293" s="9"/>
      <c r="K293" s="9"/>
      <c r="L293" s="118"/>
      <c r="M293" s="9"/>
      <c r="N293" s="118"/>
      <c r="O293" s="93"/>
      <c r="P293" s="55"/>
      <c r="Q293" s="9"/>
      <c r="R293" s="9"/>
      <c r="S293" s="55"/>
      <c r="T293" s="9"/>
      <c r="U293" s="9"/>
      <c r="V293" s="55"/>
      <c r="Z293" s="123"/>
      <c r="AB293" s="123"/>
      <c r="AC293" s="57"/>
      <c r="AF293" s="56"/>
      <c r="AI293" s="56"/>
      <c r="AL293" s="123"/>
      <c r="AO293" s="123"/>
      <c r="AQ293" s="56"/>
      <c r="AT293" s="56"/>
      <c r="AY293" s="56"/>
      <c r="BA293" s="56"/>
      <c r="BC293" s="56"/>
      <c r="BE293" s="56"/>
      <c r="BG293" s="56"/>
    </row>
    <row r="294" spans="1:59">
      <c r="A294" t="s">
        <v>10</v>
      </c>
      <c r="B294" s="36" t="s">
        <v>175</v>
      </c>
      <c r="C294" s="39">
        <v>5</v>
      </c>
      <c r="D294" s="89">
        <v>2</v>
      </c>
      <c r="E294" s="90">
        <v>1</v>
      </c>
      <c r="F294" s="41">
        <v>3</v>
      </c>
      <c r="G294" s="90">
        <v>1</v>
      </c>
      <c r="H294" s="90">
        <v>0</v>
      </c>
      <c r="I294" s="90">
        <v>1</v>
      </c>
      <c r="J294" s="41">
        <v>2</v>
      </c>
      <c r="K294" s="41">
        <v>0</v>
      </c>
      <c r="L294" s="113">
        <v>0</v>
      </c>
      <c r="M294" s="40">
        <v>5</v>
      </c>
      <c r="N294" s="113">
        <v>0</v>
      </c>
      <c r="O294" s="89">
        <v>1</v>
      </c>
      <c r="P294" s="42">
        <v>4</v>
      </c>
      <c r="Q294" s="40">
        <v>4</v>
      </c>
      <c r="R294" s="41">
        <v>0</v>
      </c>
      <c r="S294" s="42">
        <v>0</v>
      </c>
      <c r="T294" s="40">
        <v>2</v>
      </c>
      <c r="U294" s="41">
        <v>1</v>
      </c>
      <c r="V294" s="42">
        <v>2</v>
      </c>
      <c r="W294" s="40">
        <v>3</v>
      </c>
      <c r="X294" s="90">
        <v>1</v>
      </c>
      <c r="Y294" s="90">
        <v>0</v>
      </c>
      <c r="Z294" s="113">
        <v>1</v>
      </c>
      <c r="AA294" s="40">
        <v>4</v>
      </c>
      <c r="AB294" s="113">
        <v>1</v>
      </c>
      <c r="AC294" s="39">
        <v>5</v>
      </c>
      <c r="AD294" s="89">
        <v>2</v>
      </c>
      <c r="AE294" s="41">
        <v>2</v>
      </c>
      <c r="AF294" s="42">
        <v>1</v>
      </c>
      <c r="AG294" s="89">
        <v>1</v>
      </c>
      <c r="AH294" s="90">
        <v>3</v>
      </c>
      <c r="AI294" s="42">
        <v>1</v>
      </c>
      <c r="AJ294" s="40">
        <v>4</v>
      </c>
      <c r="AK294" s="90">
        <v>1</v>
      </c>
      <c r="AL294" s="113">
        <v>0</v>
      </c>
      <c r="AM294" s="40">
        <v>2</v>
      </c>
      <c r="AN294" s="90">
        <v>0</v>
      </c>
      <c r="AO294" s="113">
        <v>3</v>
      </c>
      <c r="AP294" s="89">
        <v>0</v>
      </c>
      <c r="AQ294" s="42">
        <v>5</v>
      </c>
      <c r="AR294" s="40">
        <v>3</v>
      </c>
      <c r="AS294" s="90">
        <v>0</v>
      </c>
      <c r="AT294" s="42">
        <v>2</v>
      </c>
      <c r="AU294" s="40">
        <v>2</v>
      </c>
      <c r="AV294" s="41">
        <v>1</v>
      </c>
      <c r="AW294" s="41">
        <v>4</v>
      </c>
      <c r="AX294" s="41">
        <v>4</v>
      </c>
      <c r="AY294" s="42">
        <v>1</v>
      </c>
      <c r="AZ294" s="40">
        <v>2</v>
      </c>
      <c r="BA294" s="42">
        <v>3</v>
      </c>
      <c r="BB294" s="40">
        <v>3</v>
      </c>
      <c r="BC294" s="42">
        <v>1</v>
      </c>
      <c r="BD294" s="40">
        <v>2</v>
      </c>
      <c r="BE294" s="42">
        <v>3</v>
      </c>
      <c r="BF294" s="40">
        <v>3</v>
      </c>
      <c r="BG294" s="42">
        <v>2</v>
      </c>
    </row>
    <row r="295" spans="1:59">
      <c r="A295" t="s">
        <v>12</v>
      </c>
      <c r="B295" s="36"/>
      <c r="C295" s="37">
        <v>0.04</v>
      </c>
      <c r="D295" s="88">
        <v>7.69230769230769E-2</v>
      </c>
      <c r="E295" s="88">
        <v>6.25E-2</v>
      </c>
      <c r="F295" s="7">
        <v>9.6774193548387094E-2</v>
      </c>
      <c r="G295" s="88">
        <v>4.5454545454545497E-2</v>
      </c>
      <c r="H295" s="88">
        <v>0</v>
      </c>
      <c r="I295" s="88">
        <v>5.2631578947368397E-2</v>
      </c>
      <c r="J295" s="7">
        <v>5.8823529411764698E-2</v>
      </c>
      <c r="K295" s="7">
        <v>0</v>
      </c>
      <c r="L295" s="112">
        <v>0</v>
      </c>
      <c r="M295" s="7">
        <v>4.5454545454545497E-2</v>
      </c>
      <c r="N295" s="112">
        <v>0</v>
      </c>
      <c r="O295" s="88">
        <v>3.5714285714285698E-2</v>
      </c>
      <c r="P295" s="38">
        <v>4.2105263157894701E-2</v>
      </c>
      <c r="Q295" s="7">
        <v>8.5106382978723402E-2</v>
      </c>
      <c r="R295" s="7">
        <v>0</v>
      </c>
      <c r="S295" s="38">
        <v>0</v>
      </c>
      <c r="T295" s="7">
        <v>3.5714285714285698E-2</v>
      </c>
      <c r="U295" s="7">
        <v>3.3333333333333298E-2</v>
      </c>
      <c r="V295" s="38">
        <v>5.7142857142857197E-2</v>
      </c>
      <c r="W295" s="7">
        <v>6.5217391304347797E-2</v>
      </c>
      <c r="X295" s="88">
        <v>3.8461538461538498E-2</v>
      </c>
      <c r="Y295" s="88">
        <v>0</v>
      </c>
      <c r="Z295" s="112">
        <v>3.7037037037037E-2</v>
      </c>
      <c r="AA295" s="7">
        <v>4.0404040404040401E-2</v>
      </c>
      <c r="AB295" s="112">
        <v>4.7619047619047603E-2</v>
      </c>
      <c r="AC295" s="37">
        <v>4.5871559633027498E-2</v>
      </c>
      <c r="AD295" s="88">
        <v>9.5238095238095205E-2</v>
      </c>
      <c r="AE295" s="7">
        <v>4.6511627906976702E-2</v>
      </c>
      <c r="AF295" s="38">
        <v>2.2222222222222199E-2</v>
      </c>
      <c r="AG295" s="88">
        <v>0.04</v>
      </c>
      <c r="AH295" s="88">
        <v>0.11111111111111099</v>
      </c>
      <c r="AI295" s="38">
        <v>1.7543859649122799E-2</v>
      </c>
      <c r="AJ295" s="7">
        <v>0.04</v>
      </c>
      <c r="AK295" s="88">
        <v>9.0909090909090898E-2</v>
      </c>
      <c r="AL295" s="112">
        <v>0</v>
      </c>
      <c r="AM295" s="7">
        <v>3.6363636363636397E-2</v>
      </c>
      <c r="AN295" s="88">
        <v>0</v>
      </c>
      <c r="AO295" s="112">
        <v>0.11111111111111099</v>
      </c>
      <c r="AP295" s="88">
        <v>0</v>
      </c>
      <c r="AQ295" s="38">
        <v>6.7567567567567599E-2</v>
      </c>
      <c r="AR295" s="7">
        <v>6.8181818181818205E-2</v>
      </c>
      <c r="AS295" s="88">
        <v>0</v>
      </c>
      <c r="AT295" s="38">
        <v>3.3898305084745797E-2</v>
      </c>
      <c r="AU295" s="7">
        <v>2.3809523809523801E-2</v>
      </c>
      <c r="AV295" s="7">
        <v>2.5000000000000001E-2</v>
      </c>
      <c r="AW295" s="7">
        <v>6.0606060606060601E-2</v>
      </c>
      <c r="AX295" s="7">
        <v>4.2105263157894701E-2</v>
      </c>
      <c r="AY295" s="38">
        <v>3.3333333333333298E-2</v>
      </c>
      <c r="AZ295" s="7">
        <v>0.05</v>
      </c>
      <c r="BA295" s="38">
        <v>3.5294117647058802E-2</v>
      </c>
      <c r="BB295" s="7">
        <v>4.6875E-2</v>
      </c>
      <c r="BC295" s="38">
        <v>1.88679245283019E-2</v>
      </c>
      <c r="BD295" s="7">
        <v>3.3333333333333298E-2</v>
      </c>
      <c r="BE295" s="38">
        <v>4.6153846153846198E-2</v>
      </c>
      <c r="BF295" s="7">
        <v>4.91803278688525E-2</v>
      </c>
      <c r="BG295" s="38">
        <v>3.125E-2</v>
      </c>
    </row>
    <row r="296" spans="1:59">
      <c r="A296" t="s">
        <v>10</v>
      </c>
      <c r="B296" s="36" t="s">
        <v>176</v>
      </c>
      <c r="C296" s="39">
        <v>4</v>
      </c>
      <c r="D296" s="89">
        <v>0</v>
      </c>
      <c r="E296" s="90">
        <v>0</v>
      </c>
      <c r="F296" s="41">
        <v>1</v>
      </c>
      <c r="G296" s="90">
        <v>0</v>
      </c>
      <c r="H296" s="90">
        <v>1</v>
      </c>
      <c r="I296" s="90">
        <v>0</v>
      </c>
      <c r="J296" s="41">
        <v>1</v>
      </c>
      <c r="K296" s="41">
        <v>0</v>
      </c>
      <c r="L296" s="113">
        <v>1</v>
      </c>
      <c r="M296" s="40">
        <v>3</v>
      </c>
      <c r="N296" s="113">
        <v>1</v>
      </c>
      <c r="O296" s="89">
        <v>1</v>
      </c>
      <c r="P296" s="42">
        <v>3</v>
      </c>
      <c r="Q296" s="40">
        <v>1</v>
      </c>
      <c r="R296" s="41">
        <v>2</v>
      </c>
      <c r="S296" s="42">
        <v>1</v>
      </c>
      <c r="T296" s="40">
        <v>3</v>
      </c>
      <c r="U296" s="41">
        <v>1</v>
      </c>
      <c r="V296" s="42">
        <v>0</v>
      </c>
      <c r="W296" s="40">
        <v>0</v>
      </c>
      <c r="X296" s="90">
        <v>0</v>
      </c>
      <c r="Y296" s="90">
        <v>4</v>
      </c>
      <c r="Z296" s="113">
        <v>0</v>
      </c>
      <c r="AA296" s="40">
        <v>2</v>
      </c>
      <c r="AB296" s="113">
        <v>1</v>
      </c>
      <c r="AC296" s="39">
        <v>4</v>
      </c>
      <c r="AD296" s="89">
        <v>0</v>
      </c>
      <c r="AE296" s="41">
        <v>2</v>
      </c>
      <c r="AF296" s="42">
        <v>2</v>
      </c>
      <c r="AG296" s="89">
        <v>1</v>
      </c>
      <c r="AH296" s="90">
        <v>1</v>
      </c>
      <c r="AI296" s="42">
        <v>2</v>
      </c>
      <c r="AJ296" s="40">
        <v>4</v>
      </c>
      <c r="AK296" s="90">
        <v>0</v>
      </c>
      <c r="AL296" s="113">
        <v>0</v>
      </c>
      <c r="AM296" s="40">
        <v>4</v>
      </c>
      <c r="AN296" s="90">
        <v>0</v>
      </c>
      <c r="AO296" s="113">
        <v>0</v>
      </c>
      <c r="AP296" s="89">
        <v>1</v>
      </c>
      <c r="AQ296" s="42">
        <v>2</v>
      </c>
      <c r="AR296" s="40">
        <v>1</v>
      </c>
      <c r="AS296" s="90">
        <v>0</v>
      </c>
      <c r="AT296" s="42">
        <v>3</v>
      </c>
      <c r="AU296" s="40">
        <v>3</v>
      </c>
      <c r="AV296" s="41">
        <v>2</v>
      </c>
      <c r="AW296" s="41">
        <v>3</v>
      </c>
      <c r="AX296" s="41">
        <v>3</v>
      </c>
      <c r="AY296" s="42">
        <v>1</v>
      </c>
      <c r="AZ296" s="40">
        <v>1</v>
      </c>
      <c r="BA296" s="42">
        <v>3</v>
      </c>
      <c r="BB296" s="40">
        <v>2</v>
      </c>
      <c r="BC296" s="42">
        <v>1</v>
      </c>
      <c r="BD296" s="40">
        <v>1</v>
      </c>
      <c r="BE296" s="42">
        <v>3</v>
      </c>
      <c r="BF296" s="40">
        <v>1</v>
      </c>
      <c r="BG296" s="42">
        <v>3</v>
      </c>
    </row>
    <row r="297" spans="1:59">
      <c r="A297" t="s">
        <v>12</v>
      </c>
      <c r="B297" s="36"/>
      <c r="C297" s="51">
        <v>3.2000000000000001E-2</v>
      </c>
      <c r="D297" s="88">
        <v>0</v>
      </c>
      <c r="E297" s="88">
        <v>0</v>
      </c>
      <c r="F297" s="7">
        <v>3.2258064516128997E-2</v>
      </c>
      <c r="G297" s="88">
        <v>0</v>
      </c>
      <c r="H297" s="88">
        <v>8.3333333333333301E-2</v>
      </c>
      <c r="I297" s="88">
        <v>0</v>
      </c>
      <c r="J297" s="7">
        <v>2.9411764705882401E-2</v>
      </c>
      <c r="K297" s="7">
        <v>0</v>
      </c>
      <c r="L297" s="117">
        <v>6.25E-2</v>
      </c>
      <c r="M297" s="7">
        <v>2.7272727272727299E-2</v>
      </c>
      <c r="N297" s="117">
        <v>6.6666666666666693E-2</v>
      </c>
      <c r="O297" s="88">
        <v>3.5714285714285698E-2</v>
      </c>
      <c r="P297" s="52">
        <v>3.1578947368421102E-2</v>
      </c>
      <c r="Q297" s="7">
        <v>2.1276595744680899E-2</v>
      </c>
      <c r="R297" s="7">
        <v>5.8823529411764698E-2</v>
      </c>
      <c r="S297" s="52">
        <v>3.125E-2</v>
      </c>
      <c r="T297" s="7">
        <v>5.3571428571428603E-2</v>
      </c>
      <c r="U297" s="7">
        <v>3.3333333333333298E-2</v>
      </c>
      <c r="V297" s="52">
        <v>0</v>
      </c>
      <c r="W297" s="7">
        <v>0</v>
      </c>
      <c r="X297" s="88">
        <v>0</v>
      </c>
      <c r="Y297" s="88">
        <v>0.15384615384615399</v>
      </c>
      <c r="Z297" s="117">
        <v>0</v>
      </c>
      <c r="AA297" s="7">
        <v>2.02020202020202E-2</v>
      </c>
      <c r="AB297" s="117">
        <v>4.7619047619047603E-2</v>
      </c>
      <c r="AC297" s="51">
        <v>3.6697247706422E-2</v>
      </c>
      <c r="AD297" s="88">
        <v>0</v>
      </c>
      <c r="AE297" s="7">
        <v>4.6511627906976702E-2</v>
      </c>
      <c r="AF297" s="52">
        <v>4.4444444444444398E-2</v>
      </c>
      <c r="AG297" s="88">
        <v>0.04</v>
      </c>
      <c r="AH297" s="88">
        <v>3.7037037037037E-2</v>
      </c>
      <c r="AI297" s="52">
        <v>3.5087719298245598E-2</v>
      </c>
      <c r="AJ297" s="7">
        <v>0.04</v>
      </c>
      <c r="AK297" s="88">
        <v>0</v>
      </c>
      <c r="AL297" s="117">
        <v>0</v>
      </c>
      <c r="AM297" s="7">
        <v>7.2727272727272696E-2</v>
      </c>
      <c r="AN297" s="88">
        <v>0</v>
      </c>
      <c r="AO297" s="117">
        <v>0</v>
      </c>
      <c r="AP297" s="88">
        <v>0.04</v>
      </c>
      <c r="AQ297" s="52">
        <v>2.7027027027027001E-2</v>
      </c>
      <c r="AR297" s="7">
        <v>2.27272727272727E-2</v>
      </c>
      <c r="AS297" s="88">
        <v>0</v>
      </c>
      <c r="AT297" s="52">
        <v>5.0847457627118599E-2</v>
      </c>
      <c r="AU297" s="7">
        <v>3.5714285714285698E-2</v>
      </c>
      <c r="AV297" s="7">
        <v>0.05</v>
      </c>
      <c r="AW297" s="7">
        <v>4.5454545454545497E-2</v>
      </c>
      <c r="AX297" s="7">
        <v>3.1578947368421102E-2</v>
      </c>
      <c r="AY297" s="52">
        <v>3.3333333333333298E-2</v>
      </c>
      <c r="AZ297" s="7">
        <v>2.5000000000000001E-2</v>
      </c>
      <c r="BA297" s="52">
        <v>3.5294117647058802E-2</v>
      </c>
      <c r="BB297" s="7">
        <v>3.125E-2</v>
      </c>
      <c r="BC297" s="52">
        <v>1.88679245283019E-2</v>
      </c>
      <c r="BD297" s="7">
        <v>1.6666666666666701E-2</v>
      </c>
      <c r="BE297" s="52">
        <v>4.6153846153846198E-2</v>
      </c>
      <c r="BF297" s="7">
        <v>1.63934426229508E-2</v>
      </c>
      <c r="BG297" s="52">
        <v>4.6875E-2</v>
      </c>
    </row>
    <row r="298" spans="1:59">
      <c r="A298" t="s">
        <v>13</v>
      </c>
      <c r="B298" s="53"/>
      <c r="C298" s="54"/>
      <c r="D298" s="93"/>
      <c r="E298" s="93"/>
      <c r="F298" s="9"/>
      <c r="G298" s="93"/>
      <c r="H298" s="93"/>
      <c r="I298" s="93"/>
      <c r="J298" s="9"/>
      <c r="K298" s="9"/>
      <c r="L298" s="118"/>
      <c r="M298" s="9"/>
      <c r="N298" s="118"/>
      <c r="O298" s="93"/>
      <c r="P298" s="55"/>
      <c r="Q298" s="9"/>
      <c r="R298" s="9"/>
      <c r="S298" s="55"/>
      <c r="T298" s="9"/>
      <c r="U298" s="9"/>
      <c r="V298" s="55"/>
      <c r="W298" s="9"/>
      <c r="X298" s="93"/>
      <c r="Y298" s="93"/>
      <c r="Z298" s="118"/>
      <c r="AA298" s="9"/>
      <c r="AB298" s="118"/>
      <c r="AC298" s="54"/>
      <c r="AD298" s="93"/>
      <c r="AE298" s="9"/>
      <c r="AF298" s="55"/>
      <c r="AG298" s="93"/>
      <c r="AH298" s="93"/>
      <c r="AI298" s="55"/>
      <c r="AJ298" s="9"/>
      <c r="AK298" s="93"/>
      <c r="AL298" s="118"/>
      <c r="AM298" s="9"/>
      <c r="AO298" s="123"/>
      <c r="AQ298" s="56"/>
      <c r="AT298" s="56"/>
      <c r="AY298" s="56"/>
      <c r="BA298" s="56"/>
      <c r="BC298" s="56"/>
      <c r="BE298" s="56"/>
      <c r="BG298" s="56"/>
    </row>
    <row r="299" spans="1:59">
      <c r="A299" t="s">
        <v>10</v>
      </c>
      <c r="B299" s="36" t="s">
        <v>177</v>
      </c>
      <c r="C299" s="39">
        <v>4</v>
      </c>
      <c r="D299" s="89">
        <v>3</v>
      </c>
      <c r="E299" s="90">
        <v>2</v>
      </c>
      <c r="F299" s="41">
        <v>2</v>
      </c>
      <c r="G299" s="90">
        <v>4</v>
      </c>
      <c r="H299" s="90">
        <v>0</v>
      </c>
      <c r="I299" s="90">
        <v>0</v>
      </c>
      <c r="J299" s="41">
        <v>1</v>
      </c>
      <c r="K299" s="41">
        <v>2</v>
      </c>
      <c r="L299" s="113">
        <v>0</v>
      </c>
      <c r="M299" s="40">
        <v>4</v>
      </c>
      <c r="N299" s="113">
        <v>0</v>
      </c>
      <c r="O299" s="89">
        <v>0</v>
      </c>
      <c r="P299" s="42">
        <v>4</v>
      </c>
      <c r="Q299" s="40">
        <v>0</v>
      </c>
      <c r="R299" s="41">
        <v>2</v>
      </c>
      <c r="S299" s="42">
        <v>2</v>
      </c>
      <c r="T299" s="40">
        <v>1</v>
      </c>
      <c r="U299" s="41">
        <v>2</v>
      </c>
      <c r="V299" s="42">
        <v>1</v>
      </c>
      <c r="W299" s="40">
        <v>1</v>
      </c>
      <c r="X299" s="90">
        <v>1</v>
      </c>
      <c r="Y299" s="90">
        <v>1</v>
      </c>
      <c r="Z299" s="113">
        <v>1</v>
      </c>
      <c r="AA299" s="40">
        <v>4</v>
      </c>
      <c r="AB299" s="113">
        <v>0</v>
      </c>
      <c r="AC299" s="39">
        <v>3</v>
      </c>
      <c r="AD299" s="89">
        <v>0</v>
      </c>
      <c r="AE299" s="41">
        <v>2</v>
      </c>
      <c r="AF299" s="42">
        <v>1</v>
      </c>
      <c r="AG299" s="89">
        <v>0</v>
      </c>
      <c r="AH299" s="90">
        <v>1</v>
      </c>
      <c r="AI299" s="42">
        <v>2</v>
      </c>
      <c r="AJ299" s="40">
        <v>2</v>
      </c>
      <c r="AK299" s="90">
        <v>1</v>
      </c>
      <c r="AL299" s="113">
        <v>1</v>
      </c>
      <c r="AM299" s="40">
        <v>1</v>
      </c>
      <c r="AN299" s="90">
        <v>0</v>
      </c>
      <c r="AO299" s="113">
        <v>2</v>
      </c>
      <c r="AP299" s="89">
        <v>0</v>
      </c>
      <c r="AQ299" s="42">
        <v>3</v>
      </c>
      <c r="AR299" s="40">
        <v>1</v>
      </c>
      <c r="AS299" s="90">
        <v>1</v>
      </c>
      <c r="AT299" s="42">
        <v>2</v>
      </c>
      <c r="AU299" s="40">
        <v>4</v>
      </c>
      <c r="AV299" s="41">
        <v>3</v>
      </c>
      <c r="AW299" s="41">
        <v>3</v>
      </c>
      <c r="AX299" s="41">
        <v>4</v>
      </c>
      <c r="AY299" s="42">
        <v>0</v>
      </c>
      <c r="AZ299" s="40">
        <v>1</v>
      </c>
      <c r="BA299" s="42">
        <v>3</v>
      </c>
      <c r="BB299" s="40">
        <v>3</v>
      </c>
      <c r="BC299" s="42">
        <v>1</v>
      </c>
      <c r="BD299" s="40">
        <v>2</v>
      </c>
      <c r="BE299" s="42">
        <v>2</v>
      </c>
      <c r="BF299" s="40">
        <v>3</v>
      </c>
      <c r="BG299" s="42">
        <v>1</v>
      </c>
    </row>
    <row r="300" spans="1:59">
      <c r="A300" t="s">
        <v>12</v>
      </c>
      <c r="B300" s="36"/>
      <c r="C300" s="37">
        <v>3.2000000000000001E-2</v>
      </c>
      <c r="D300" s="88">
        <v>0.115384615384615</v>
      </c>
      <c r="E300" s="88">
        <v>0.125</v>
      </c>
      <c r="F300" s="7">
        <v>6.4516129032258104E-2</v>
      </c>
      <c r="G300" s="88">
        <v>0.18181818181818199</v>
      </c>
      <c r="H300" s="88">
        <v>0</v>
      </c>
      <c r="I300" s="88">
        <v>0</v>
      </c>
      <c r="J300" s="7">
        <v>2.9411764705882401E-2</v>
      </c>
      <c r="K300" s="7">
        <v>6.4516129032258104E-2</v>
      </c>
      <c r="L300" s="112">
        <v>0</v>
      </c>
      <c r="M300" s="7">
        <v>3.6363636363636397E-2</v>
      </c>
      <c r="N300" s="112">
        <v>0</v>
      </c>
      <c r="O300" s="88">
        <v>0</v>
      </c>
      <c r="P300" s="38">
        <v>4.2105263157894701E-2</v>
      </c>
      <c r="Q300" s="7">
        <v>0</v>
      </c>
      <c r="R300" s="7">
        <v>5.8823529411764698E-2</v>
      </c>
      <c r="S300" s="38">
        <v>6.25E-2</v>
      </c>
      <c r="T300" s="7">
        <v>1.7857142857142901E-2</v>
      </c>
      <c r="U300" s="7">
        <v>6.6666666666666693E-2</v>
      </c>
      <c r="V300" s="38">
        <v>2.8571428571428598E-2</v>
      </c>
      <c r="W300" s="7">
        <v>2.1739130434782601E-2</v>
      </c>
      <c r="X300" s="88">
        <v>3.8461538461538498E-2</v>
      </c>
      <c r="Y300" s="88">
        <v>3.8461538461538498E-2</v>
      </c>
      <c r="Z300" s="112">
        <v>3.7037037037037E-2</v>
      </c>
      <c r="AA300" s="7">
        <v>4.0404040404040401E-2</v>
      </c>
      <c r="AB300" s="112">
        <v>0</v>
      </c>
      <c r="AC300" s="37">
        <v>2.7522935779816501E-2</v>
      </c>
      <c r="AD300" s="88">
        <v>0</v>
      </c>
      <c r="AE300" s="7">
        <v>4.6511627906976702E-2</v>
      </c>
      <c r="AF300" s="38">
        <v>2.2222222222222199E-2</v>
      </c>
      <c r="AG300" s="88">
        <v>0</v>
      </c>
      <c r="AH300" s="88">
        <v>3.7037037037037E-2</v>
      </c>
      <c r="AI300" s="38">
        <v>3.5087719298245598E-2</v>
      </c>
      <c r="AJ300" s="7">
        <v>0.02</v>
      </c>
      <c r="AK300" s="88">
        <v>9.0909090909090898E-2</v>
      </c>
      <c r="AL300" s="112">
        <v>7.1428571428571397E-2</v>
      </c>
      <c r="AM300" s="7">
        <v>1.8181818181818198E-2</v>
      </c>
      <c r="AN300" s="88">
        <v>0</v>
      </c>
      <c r="AO300" s="112">
        <v>7.4074074074074098E-2</v>
      </c>
      <c r="AP300" s="88">
        <v>0</v>
      </c>
      <c r="AQ300" s="38">
        <v>4.0540540540540501E-2</v>
      </c>
      <c r="AR300" s="7">
        <v>2.27272727272727E-2</v>
      </c>
      <c r="AS300" s="88">
        <v>4.5454545454545497E-2</v>
      </c>
      <c r="AT300" s="38">
        <v>3.3898305084745797E-2</v>
      </c>
      <c r="AU300" s="7">
        <v>4.7619047619047603E-2</v>
      </c>
      <c r="AV300" s="7">
        <v>7.4999999999999997E-2</v>
      </c>
      <c r="AW300" s="7">
        <v>4.5454545454545497E-2</v>
      </c>
      <c r="AX300" s="7">
        <v>4.2105263157894701E-2</v>
      </c>
      <c r="AY300" s="38">
        <v>0</v>
      </c>
      <c r="AZ300" s="7">
        <v>2.5000000000000001E-2</v>
      </c>
      <c r="BA300" s="38">
        <v>3.5294117647058802E-2</v>
      </c>
      <c r="BB300" s="7">
        <v>4.6875E-2</v>
      </c>
      <c r="BC300" s="38">
        <v>1.88679245283019E-2</v>
      </c>
      <c r="BD300" s="7">
        <v>3.3333333333333298E-2</v>
      </c>
      <c r="BE300" s="38">
        <v>3.0769230769230799E-2</v>
      </c>
      <c r="BF300" s="7">
        <v>4.91803278688525E-2</v>
      </c>
      <c r="BG300" s="38">
        <v>1.5625E-2</v>
      </c>
    </row>
    <row r="301" spans="1:59">
      <c r="A301" t="s">
        <v>10</v>
      </c>
      <c r="B301" s="36" t="s">
        <v>178</v>
      </c>
      <c r="C301" s="39">
        <v>27</v>
      </c>
      <c r="D301" s="89">
        <v>2</v>
      </c>
      <c r="E301" s="90">
        <v>2</v>
      </c>
      <c r="F301" s="41">
        <v>6</v>
      </c>
      <c r="G301" s="90">
        <v>4</v>
      </c>
      <c r="H301" s="90">
        <v>3</v>
      </c>
      <c r="I301" s="90">
        <v>5</v>
      </c>
      <c r="J301" s="41">
        <v>7</v>
      </c>
      <c r="K301" s="41">
        <v>8</v>
      </c>
      <c r="L301" s="113">
        <v>3</v>
      </c>
      <c r="M301" s="40">
        <v>23</v>
      </c>
      <c r="N301" s="113">
        <v>4</v>
      </c>
      <c r="O301" s="89">
        <v>7</v>
      </c>
      <c r="P301" s="42">
        <v>20</v>
      </c>
      <c r="Q301" s="40">
        <v>11</v>
      </c>
      <c r="R301" s="41">
        <v>6</v>
      </c>
      <c r="S301" s="42">
        <v>7</v>
      </c>
      <c r="T301" s="40">
        <v>14</v>
      </c>
      <c r="U301" s="41">
        <v>5</v>
      </c>
      <c r="V301" s="42">
        <v>7</v>
      </c>
      <c r="W301" s="40">
        <v>8</v>
      </c>
      <c r="X301" s="90">
        <v>5</v>
      </c>
      <c r="Y301" s="90">
        <v>5</v>
      </c>
      <c r="Z301" s="113">
        <v>9</v>
      </c>
      <c r="AA301" s="40">
        <v>24</v>
      </c>
      <c r="AB301" s="113">
        <v>3</v>
      </c>
      <c r="AC301" s="39">
        <v>22</v>
      </c>
      <c r="AD301" s="89">
        <v>3</v>
      </c>
      <c r="AE301" s="41">
        <v>10</v>
      </c>
      <c r="AF301" s="42">
        <v>9</v>
      </c>
      <c r="AG301" s="89">
        <v>2</v>
      </c>
      <c r="AH301" s="90">
        <v>6</v>
      </c>
      <c r="AI301" s="42">
        <v>14</v>
      </c>
      <c r="AJ301" s="40">
        <v>25</v>
      </c>
      <c r="AK301" s="90">
        <v>1</v>
      </c>
      <c r="AL301" s="113">
        <v>1</v>
      </c>
      <c r="AM301" s="40">
        <v>15</v>
      </c>
      <c r="AN301" s="90">
        <v>4</v>
      </c>
      <c r="AO301" s="113">
        <v>3</v>
      </c>
      <c r="AP301" s="89">
        <v>3</v>
      </c>
      <c r="AQ301" s="42">
        <v>16</v>
      </c>
      <c r="AR301" s="40">
        <v>10</v>
      </c>
      <c r="AS301" s="90">
        <v>0</v>
      </c>
      <c r="AT301" s="42">
        <v>17</v>
      </c>
      <c r="AU301" s="40">
        <v>19</v>
      </c>
      <c r="AV301" s="41">
        <v>7</v>
      </c>
      <c r="AW301" s="41">
        <v>13</v>
      </c>
      <c r="AX301" s="41">
        <v>20</v>
      </c>
      <c r="AY301" s="42">
        <v>7</v>
      </c>
      <c r="AZ301" s="40">
        <v>8</v>
      </c>
      <c r="BA301" s="42">
        <v>19</v>
      </c>
      <c r="BB301" s="40">
        <v>14</v>
      </c>
      <c r="BC301" s="42">
        <v>10</v>
      </c>
      <c r="BD301" s="40">
        <v>14</v>
      </c>
      <c r="BE301" s="42">
        <v>13</v>
      </c>
      <c r="BF301" s="40">
        <v>13</v>
      </c>
      <c r="BG301" s="42">
        <v>14</v>
      </c>
    </row>
    <row r="302" spans="1:59">
      <c r="A302" t="s">
        <v>12</v>
      </c>
      <c r="B302" s="43"/>
      <c r="C302" s="44">
        <v>0.216</v>
      </c>
      <c r="D302" s="91">
        <v>7.69230769230769E-2</v>
      </c>
      <c r="E302" s="92">
        <v>0.125</v>
      </c>
      <c r="F302" s="47">
        <v>0.19354838709677399</v>
      </c>
      <c r="G302" s="92">
        <v>0.18181818181818199</v>
      </c>
      <c r="H302" s="92">
        <v>0.25</v>
      </c>
      <c r="I302" s="92">
        <v>0.26315789473684198</v>
      </c>
      <c r="J302" s="47">
        <v>0.20588235294117699</v>
      </c>
      <c r="K302" s="47">
        <v>0.25806451612903197</v>
      </c>
      <c r="L302" s="114">
        <v>0.1875</v>
      </c>
      <c r="M302" s="46">
        <v>0.20909090909090899</v>
      </c>
      <c r="N302" s="114">
        <v>0.266666666666667</v>
      </c>
      <c r="O302" s="91">
        <v>0.25</v>
      </c>
      <c r="P302" s="45">
        <v>0.21052631578947401</v>
      </c>
      <c r="Q302" s="46">
        <v>0.23404255319148901</v>
      </c>
      <c r="R302" s="47">
        <v>0.17647058823529399</v>
      </c>
      <c r="S302" s="45">
        <v>0.21875</v>
      </c>
      <c r="T302" s="46">
        <v>0.25</v>
      </c>
      <c r="U302" s="47">
        <v>0.16666666666666699</v>
      </c>
      <c r="V302" s="45">
        <v>0.2</v>
      </c>
      <c r="W302" s="46">
        <v>0.173913043478261</v>
      </c>
      <c r="X302" s="92">
        <v>0.19230769230769201</v>
      </c>
      <c r="Y302" s="92">
        <v>0.19230769230769201</v>
      </c>
      <c r="Z302" s="114">
        <v>0.33333333333333298</v>
      </c>
      <c r="AA302" s="46">
        <v>0.24242424242424199</v>
      </c>
      <c r="AB302" s="114">
        <v>0.14285714285714299</v>
      </c>
      <c r="AC302" s="44">
        <v>0.201834862385321</v>
      </c>
      <c r="AD302" s="91">
        <v>0.14285714285714299</v>
      </c>
      <c r="AE302" s="47">
        <v>0.232558139534884</v>
      </c>
      <c r="AF302" s="45">
        <v>0.2</v>
      </c>
      <c r="AG302" s="91">
        <v>0.08</v>
      </c>
      <c r="AH302" s="92">
        <v>0.22222222222222199</v>
      </c>
      <c r="AI302" s="45">
        <v>0.24561403508771901</v>
      </c>
      <c r="AJ302" s="46">
        <v>0.25</v>
      </c>
      <c r="AK302" s="92">
        <v>9.0909090909090898E-2</v>
      </c>
      <c r="AL302" s="114">
        <v>7.1428571428571397E-2</v>
      </c>
      <c r="AM302" s="46">
        <v>0.27272727272727298</v>
      </c>
      <c r="AN302" s="92">
        <v>0.148148148148148</v>
      </c>
      <c r="AO302" s="114">
        <v>0.11111111111111099</v>
      </c>
      <c r="AP302" s="91">
        <v>0.12</v>
      </c>
      <c r="AQ302" s="45">
        <v>0.21621621621621601</v>
      </c>
      <c r="AR302" s="46">
        <v>0.22727272727272699</v>
      </c>
      <c r="AS302" s="92">
        <v>0</v>
      </c>
      <c r="AT302" s="45">
        <v>0.28813559322033899</v>
      </c>
      <c r="AU302" s="46">
        <v>0.226190476190476</v>
      </c>
      <c r="AV302" s="47">
        <v>0.17499999999999999</v>
      </c>
      <c r="AW302" s="47">
        <v>0.19696969696969699</v>
      </c>
      <c r="AX302" s="47">
        <v>0.21052631578947401</v>
      </c>
      <c r="AY302" s="45">
        <v>0.233333333333333</v>
      </c>
      <c r="AZ302" s="46">
        <v>0.2</v>
      </c>
      <c r="BA302" s="45">
        <v>0.223529411764706</v>
      </c>
      <c r="BB302" s="46">
        <v>0.21875</v>
      </c>
      <c r="BC302" s="45">
        <v>0.18867924528301899</v>
      </c>
      <c r="BD302" s="46">
        <v>0.233333333333333</v>
      </c>
      <c r="BE302" s="45">
        <v>0.2</v>
      </c>
      <c r="BF302" s="46">
        <v>0.213114754098361</v>
      </c>
      <c r="BG302" s="45">
        <v>0.21875</v>
      </c>
    </row>
    <row r="303" spans="1:59">
      <c r="A303" t="s">
        <v>4</v>
      </c>
      <c r="B303" s="3"/>
    </row>
    <row r="304" spans="1:59">
      <c r="A304" t="s">
        <v>14</v>
      </c>
    </row>
    <row r="305" spans="1:59">
      <c r="A305" t="s">
        <v>1</v>
      </c>
      <c r="B305" s="217" t="s">
        <v>21</v>
      </c>
      <c r="C305" s="218"/>
    </row>
    <row r="306" spans="1:59">
      <c r="A306" t="s">
        <v>2</v>
      </c>
      <c r="B306" s="2" t="s">
        <v>179</v>
      </c>
    </row>
    <row r="307" spans="1:59" ht="39.75">
      <c r="A307" t="s">
        <v>3</v>
      </c>
      <c r="B307" s="2" t="s">
        <v>180</v>
      </c>
    </row>
    <row r="308" spans="1:59">
      <c r="A308" t="s">
        <v>7</v>
      </c>
      <c r="B308" s="10" t="s">
        <v>181</v>
      </c>
      <c r="C308" s="11"/>
      <c r="D308" s="216"/>
      <c r="E308" s="215"/>
      <c r="F308" s="215"/>
      <c r="G308" s="215"/>
      <c r="H308" s="215"/>
      <c r="I308" s="215"/>
      <c r="J308" s="215"/>
      <c r="K308" s="215"/>
      <c r="L308" s="215"/>
      <c r="M308" s="215"/>
      <c r="N308" s="215"/>
      <c r="O308" s="215"/>
      <c r="P308" s="215"/>
      <c r="Q308" s="215"/>
      <c r="R308" s="215"/>
      <c r="S308" s="215"/>
      <c r="T308" s="215"/>
      <c r="U308" s="215"/>
      <c r="V308" s="215"/>
      <c r="W308" s="215"/>
      <c r="X308" s="215"/>
      <c r="Y308" s="215"/>
      <c r="Z308" s="215"/>
      <c r="AA308" s="215"/>
      <c r="AB308" s="215"/>
      <c r="AC308" s="215"/>
      <c r="AD308" s="215"/>
      <c r="AE308" s="215"/>
      <c r="AF308" s="215"/>
      <c r="AG308" s="215"/>
      <c r="AH308" s="215"/>
      <c r="AI308" s="215"/>
      <c r="AJ308" s="215"/>
      <c r="AK308" s="215"/>
      <c r="AL308" s="215"/>
      <c r="AM308" s="215"/>
      <c r="AN308" s="215"/>
      <c r="AO308" s="215"/>
      <c r="AP308" s="215"/>
      <c r="AQ308" s="215"/>
      <c r="AR308" s="215"/>
      <c r="AS308" s="215"/>
      <c r="AT308" s="215"/>
      <c r="AU308" s="215"/>
      <c r="AV308" s="215"/>
      <c r="AW308" s="215"/>
      <c r="AX308" s="215"/>
      <c r="AY308" s="215"/>
      <c r="AZ308" s="215"/>
      <c r="BA308" s="215"/>
      <c r="BB308" s="215"/>
      <c r="BC308" s="215"/>
      <c r="BD308" s="215"/>
      <c r="BE308" s="215"/>
      <c r="BF308" s="215"/>
      <c r="BG308" s="214"/>
    </row>
    <row r="309" spans="1:59" ht="38.200000000000003" customHeight="1">
      <c r="A309" t="s">
        <v>5</v>
      </c>
      <c r="B309" s="15"/>
      <c r="D309" s="213" t="s">
        <v>25</v>
      </c>
      <c r="E309" s="215"/>
      <c r="F309" s="215"/>
      <c r="G309" s="215"/>
      <c r="H309" s="215"/>
      <c r="I309" s="215"/>
      <c r="J309" s="215"/>
      <c r="K309" s="215"/>
      <c r="L309" s="214"/>
      <c r="M309" s="213" t="s">
        <v>26</v>
      </c>
      <c r="N309" s="214"/>
      <c r="O309" s="213" t="s">
        <v>27</v>
      </c>
      <c r="P309" s="214"/>
      <c r="Q309" s="213" t="s">
        <v>28</v>
      </c>
      <c r="R309" s="215"/>
      <c r="S309" s="214"/>
      <c r="T309" s="213" t="s">
        <v>29</v>
      </c>
      <c r="U309" s="215"/>
      <c r="V309" s="214"/>
      <c r="W309" s="213" t="s">
        <v>30</v>
      </c>
      <c r="X309" s="215"/>
      <c r="Y309" s="215"/>
      <c r="Z309" s="214"/>
      <c r="AA309" s="213" t="s">
        <v>31</v>
      </c>
      <c r="AB309" s="214"/>
      <c r="AC309" s="219" t="s">
        <v>32</v>
      </c>
      <c r="AD309" s="213" t="s">
        <v>33</v>
      </c>
      <c r="AE309" s="215"/>
      <c r="AF309" s="214"/>
      <c r="AG309" s="213" t="s">
        <v>34</v>
      </c>
      <c r="AH309" s="215"/>
      <c r="AI309" s="214"/>
      <c r="AJ309" s="213" t="s">
        <v>35</v>
      </c>
      <c r="AK309" s="215"/>
      <c r="AL309" s="214"/>
      <c r="AM309" s="213" t="s">
        <v>36</v>
      </c>
      <c r="AN309" s="215"/>
      <c r="AO309" s="214"/>
      <c r="AP309" s="213" t="s">
        <v>37</v>
      </c>
      <c r="AQ309" s="214"/>
      <c r="AR309" s="213" t="s">
        <v>38</v>
      </c>
      <c r="AS309" s="215"/>
      <c r="AT309" s="214"/>
      <c r="AU309" s="213" t="s">
        <v>39</v>
      </c>
      <c r="AV309" s="215"/>
      <c r="AW309" s="215"/>
      <c r="AX309" s="215"/>
      <c r="AY309" s="214"/>
      <c r="AZ309" s="213" t="s">
        <v>40</v>
      </c>
      <c r="BA309" s="214"/>
      <c r="BB309" s="213" t="s">
        <v>41</v>
      </c>
      <c r="BC309" s="214"/>
      <c r="BD309" s="213" t="s">
        <v>42</v>
      </c>
      <c r="BE309" s="214"/>
      <c r="BF309" s="213" t="s">
        <v>43</v>
      </c>
      <c r="BG309" s="214"/>
    </row>
    <row r="310" spans="1:59" ht="151.9">
      <c r="A310" t="s">
        <v>6</v>
      </c>
      <c r="B310" s="16" t="s">
        <v>44</v>
      </c>
      <c r="C310" s="17" t="s">
        <v>45</v>
      </c>
      <c r="D310" s="80" t="s">
        <v>46</v>
      </c>
      <c r="E310" s="81" t="s">
        <v>47</v>
      </c>
      <c r="F310" s="19" t="s">
        <v>48</v>
      </c>
      <c r="G310" s="81" t="s">
        <v>49</v>
      </c>
      <c r="H310" s="81" t="s">
        <v>50</v>
      </c>
      <c r="I310" s="81" t="s">
        <v>51</v>
      </c>
      <c r="J310" s="19" t="s">
        <v>52</v>
      </c>
      <c r="K310" s="19" t="s">
        <v>53</v>
      </c>
      <c r="L310" s="108" t="s">
        <v>54</v>
      </c>
      <c r="M310" s="18" t="s">
        <v>55</v>
      </c>
      <c r="N310" s="108" t="s">
        <v>56</v>
      </c>
      <c r="O310" s="80" t="s">
        <v>55</v>
      </c>
      <c r="P310" s="20" t="s">
        <v>56</v>
      </c>
      <c r="Q310" s="18" t="s">
        <v>57</v>
      </c>
      <c r="R310" s="19" t="s">
        <v>58</v>
      </c>
      <c r="S310" s="20" t="s">
        <v>59</v>
      </c>
      <c r="T310" s="18" t="s">
        <v>60</v>
      </c>
      <c r="U310" s="19" t="s">
        <v>61</v>
      </c>
      <c r="V310" s="20" t="s">
        <v>62</v>
      </c>
      <c r="W310" s="18" t="s">
        <v>63</v>
      </c>
      <c r="X310" s="81" t="s">
        <v>64</v>
      </c>
      <c r="Y310" s="81" t="s">
        <v>65</v>
      </c>
      <c r="Z310" s="108" t="s">
        <v>66</v>
      </c>
      <c r="AA310" s="18" t="s">
        <v>55</v>
      </c>
      <c r="AB310" s="108" t="s">
        <v>56</v>
      </c>
      <c r="AC310" s="17" t="s">
        <v>55</v>
      </c>
      <c r="AD310" s="80" t="s">
        <v>67</v>
      </c>
      <c r="AE310" s="19" t="s">
        <v>68</v>
      </c>
      <c r="AF310" s="20" t="s">
        <v>69</v>
      </c>
      <c r="AG310" s="80" t="s">
        <v>67</v>
      </c>
      <c r="AH310" s="81" t="s">
        <v>68</v>
      </c>
      <c r="AI310" s="20" t="s">
        <v>69</v>
      </c>
      <c r="AJ310" s="18" t="s">
        <v>55</v>
      </c>
      <c r="AK310" s="81" t="s">
        <v>56</v>
      </c>
      <c r="AL310" s="108" t="s">
        <v>70</v>
      </c>
      <c r="AM310" s="18" t="s">
        <v>55</v>
      </c>
      <c r="AN310" s="81" t="s">
        <v>71</v>
      </c>
      <c r="AO310" s="108" t="s">
        <v>72</v>
      </c>
      <c r="AP310" s="80" t="s">
        <v>73</v>
      </c>
      <c r="AQ310" s="20" t="s">
        <v>74</v>
      </c>
      <c r="AR310" s="18" t="s">
        <v>75</v>
      </c>
      <c r="AS310" s="81" t="s">
        <v>76</v>
      </c>
      <c r="AT310" s="20" t="s">
        <v>77</v>
      </c>
      <c r="AU310" s="18" t="s">
        <v>78</v>
      </c>
      <c r="AV310" s="19" t="s">
        <v>79</v>
      </c>
      <c r="AW310" s="19" t="s">
        <v>80</v>
      </c>
      <c r="AX310" s="19" t="s">
        <v>81</v>
      </c>
      <c r="AY310" s="20" t="s">
        <v>82</v>
      </c>
      <c r="AZ310" s="18" t="s">
        <v>83</v>
      </c>
      <c r="BA310" s="20" t="s">
        <v>84</v>
      </c>
      <c r="BB310" s="18" t="s">
        <v>55</v>
      </c>
      <c r="BC310" s="20" t="s">
        <v>56</v>
      </c>
      <c r="BD310" s="18" t="s">
        <v>85</v>
      </c>
      <c r="BE310" s="20" t="s">
        <v>86</v>
      </c>
      <c r="BF310" s="18" t="s">
        <v>55</v>
      </c>
      <c r="BG310" s="20" t="s">
        <v>56</v>
      </c>
    </row>
    <row r="311" spans="1:59">
      <c r="A311" t="s">
        <v>0</v>
      </c>
      <c r="B311" s="21"/>
      <c r="C311" s="22"/>
      <c r="D311" s="82" t="s">
        <v>564</v>
      </c>
      <c r="E311" s="83" t="s">
        <v>565</v>
      </c>
      <c r="F311" s="24" t="s">
        <v>566</v>
      </c>
      <c r="G311" s="83" t="s">
        <v>567</v>
      </c>
      <c r="H311" s="83" t="s">
        <v>568</v>
      </c>
      <c r="I311" s="83" t="s">
        <v>569</v>
      </c>
      <c r="J311" s="24" t="s">
        <v>570</v>
      </c>
      <c r="K311" s="24" t="s">
        <v>571</v>
      </c>
      <c r="L311" s="109" t="s">
        <v>572</v>
      </c>
      <c r="M311" s="23" t="s">
        <v>564</v>
      </c>
      <c r="N311" s="109" t="s">
        <v>565</v>
      </c>
      <c r="O311" s="82" t="s">
        <v>564</v>
      </c>
      <c r="P311" s="25" t="s">
        <v>565</v>
      </c>
      <c r="Q311" s="23" t="s">
        <v>564</v>
      </c>
      <c r="R311" s="24" t="s">
        <v>565</v>
      </c>
      <c r="S311" s="25" t="s">
        <v>566</v>
      </c>
      <c r="T311" s="23" t="s">
        <v>564</v>
      </c>
      <c r="U311" s="24" t="s">
        <v>565</v>
      </c>
      <c r="V311" s="25" t="s">
        <v>566</v>
      </c>
      <c r="W311" s="23" t="s">
        <v>564</v>
      </c>
      <c r="X311" s="83" t="s">
        <v>565</v>
      </c>
      <c r="Y311" s="83" t="s">
        <v>566</v>
      </c>
      <c r="Z311" s="109" t="s">
        <v>567</v>
      </c>
      <c r="AA311" s="23" t="s">
        <v>564</v>
      </c>
      <c r="AB311" s="109" t="s">
        <v>565</v>
      </c>
      <c r="AC311" s="22" t="s">
        <v>564</v>
      </c>
      <c r="AD311" s="82" t="s">
        <v>564</v>
      </c>
      <c r="AE311" s="24" t="s">
        <v>565</v>
      </c>
      <c r="AF311" s="25" t="s">
        <v>566</v>
      </c>
      <c r="AG311" s="82" t="s">
        <v>564</v>
      </c>
      <c r="AH311" s="83" t="s">
        <v>565</v>
      </c>
      <c r="AI311" s="25" t="s">
        <v>566</v>
      </c>
      <c r="AJ311" s="23" t="s">
        <v>564</v>
      </c>
      <c r="AK311" s="83" t="s">
        <v>565</v>
      </c>
      <c r="AL311" s="109" t="s">
        <v>566</v>
      </c>
      <c r="AM311" s="23" t="s">
        <v>564</v>
      </c>
      <c r="AN311" s="83" t="s">
        <v>565</v>
      </c>
      <c r="AO311" s="109" t="s">
        <v>566</v>
      </c>
      <c r="AP311" s="82" t="s">
        <v>564</v>
      </c>
      <c r="AQ311" s="25" t="s">
        <v>565</v>
      </c>
      <c r="AR311" s="23" t="s">
        <v>564</v>
      </c>
      <c r="AS311" s="83" t="s">
        <v>565</v>
      </c>
      <c r="AT311" s="25" t="s">
        <v>566</v>
      </c>
      <c r="AU311" s="23" t="s">
        <v>564</v>
      </c>
      <c r="AV311" s="24" t="s">
        <v>565</v>
      </c>
      <c r="AW311" s="24" t="s">
        <v>566</v>
      </c>
      <c r="AX311" s="24" t="s">
        <v>567</v>
      </c>
      <c r="AY311" s="25" t="s">
        <v>568</v>
      </c>
      <c r="AZ311" s="23" t="s">
        <v>564</v>
      </c>
      <c r="BA311" s="25" t="s">
        <v>565</v>
      </c>
      <c r="BB311" s="23" t="s">
        <v>564</v>
      </c>
      <c r="BC311" s="25" t="s">
        <v>565</v>
      </c>
      <c r="BD311" s="23" t="s">
        <v>564</v>
      </c>
      <c r="BE311" s="25" t="s">
        <v>565</v>
      </c>
      <c r="BF311" s="23" t="s">
        <v>564</v>
      </c>
      <c r="BG311" s="25" t="s">
        <v>565</v>
      </c>
    </row>
    <row r="312" spans="1:59">
      <c r="A312" t="s">
        <v>8</v>
      </c>
      <c r="B312" s="26" t="s">
        <v>45</v>
      </c>
      <c r="C312" s="27">
        <v>125</v>
      </c>
      <c r="D312" s="84">
        <v>26</v>
      </c>
      <c r="E312" s="85">
        <v>16</v>
      </c>
      <c r="F312" s="29">
        <v>31</v>
      </c>
      <c r="G312" s="85">
        <v>22</v>
      </c>
      <c r="H312" s="85">
        <v>12</v>
      </c>
      <c r="I312" s="85">
        <v>19</v>
      </c>
      <c r="J312" s="29">
        <v>34</v>
      </c>
      <c r="K312" s="29">
        <v>31</v>
      </c>
      <c r="L312" s="110">
        <v>16</v>
      </c>
      <c r="M312" s="28">
        <v>110</v>
      </c>
      <c r="N312" s="110">
        <v>15</v>
      </c>
      <c r="O312" s="84">
        <v>28</v>
      </c>
      <c r="P312" s="30">
        <v>95</v>
      </c>
      <c r="Q312" s="28">
        <v>47</v>
      </c>
      <c r="R312" s="29">
        <v>34</v>
      </c>
      <c r="S312" s="30">
        <v>32</v>
      </c>
      <c r="T312" s="28">
        <v>56</v>
      </c>
      <c r="U312" s="29">
        <v>30</v>
      </c>
      <c r="V312" s="30">
        <v>35</v>
      </c>
      <c r="W312" s="28">
        <v>46</v>
      </c>
      <c r="X312" s="85">
        <v>26</v>
      </c>
      <c r="Y312" s="85">
        <v>26</v>
      </c>
      <c r="Z312" s="110">
        <v>27</v>
      </c>
      <c r="AA312" s="28">
        <v>99</v>
      </c>
      <c r="AB312" s="110">
        <v>21</v>
      </c>
      <c r="AC312" s="27">
        <v>109</v>
      </c>
      <c r="AD312" s="84">
        <v>21</v>
      </c>
      <c r="AE312" s="29">
        <v>43</v>
      </c>
      <c r="AF312" s="30">
        <v>45</v>
      </c>
      <c r="AG312" s="84">
        <v>25</v>
      </c>
      <c r="AH312" s="85">
        <v>27</v>
      </c>
      <c r="AI312" s="30">
        <v>57</v>
      </c>
      <c r="AJ312" s="28">
        <v>100</v>
      </c>
      <c r="AK312" s="85">
        <v>11</v>
      </c>
      <c r="AL312" s="110">
        <v>14</v>
      </c>
      <c r="AM312" s="28">
        <v>55</v>
      </c>
      <c r="AN312" s="85">
        <v>27</v>
      </c>
      <c r="AO312" s="110">
        <v>27</v>
      </c>
      <c r="AP312" s="84">
        <v>25</v>
      </c>
      <c r="AQ312" s="30">
        <v>74</v>
      </c>
      <c r="AR312" s="28">
        <v>44</v>
      </c>
      <c r="AS312" s="85">
        <v>22</v>
      </c>
      <c r="AT312" s="30">
        <v>59</v>
      </c>
      <c r="AU312" s="28">
        <v>84</v>
      </c>
      <c r="AV312" s="29">
        <v>40</v>
      </c>
      <c r="AW312" s="29">
        <v>66</v>
      </c>
      <c r="AX312" s="29">
        <v>95</v>
      </c>
      <c r="AY312" s="30">
        <v>30</v>
      </c>
      <c r="AZ312" s="28">
        <v>40</v>
      </c>
      <c r="BA312" s="30">
        <v>85</v>
      </c>
      <c r="BB312" s="28">
        <v>64</v>
      </c>
      <c r="BC312" s="30">
        <v>53</v>
      </c>
      <c r="BD312" s="28">
        <v>60</v>
      </c>
      <c r="BE312" s="30">
        <v>65</v>
      </c>
      <c r="BF312" s="28">
        <v>61</v>
      </c>
      <c r="BG312" s="30">
        <v>64</v>
      </c>
    </row>
    <row r="313" spans="1:59">
      <c r="A313" t="s">
        <v>10</v>
      </c>
      <c r="B313" s="35" t="s">
        <v>182</v>
      </c>
      <c r="C313" s="31">
        <v>125</v>
      </c>
      <c r="D313" s="86">
        <v>26</v>
      </c>
      <c r="E313" s="87">
        <v>16</v>
      </c>
      <c r="F313" s="33">
        <v>31</v>
      </c>
      <c r="G313" s="87">
        <v>22</v>
      </c>
      <c r="H313" s="87">
        <v>12</v>
      </c>
      <c r="I313" s="87">
        <v>19</v>
      </c>
      <c r="J313" s="33">
        <v>34</v>
      </c>
      <c r="K313" s="33">
        <v>31</v>
      </c>
      <c r="L313" s="111">
        <v>16</v>
      </c>
      <c r="M313" s="32">
        <v>110</v>
      </c>
      <c r="N313" s="111">
        <v>15</v>
      </c>
      <c r="O313" s="86">
        <v>28</v>
      </c>
      <c r="P313" s="34">
        <v>95</v>
      </c>
      <c r="Q313" s="32">
        <v>47</v>
      </c>
      <c r="R313" s="33">
        <v>34</v>
      </c>
      <c r="S313" s="34">
        <v>32</v>
      </c>
      <c r="T313" s="32">
        <v>56</v>
      </c>
      <c r="U313" s="33">
        <v>30</v>
      </c>
      <c r="V313" s="34">
        <v>35</v>
      </c>
      <c r="W313" s="32">
        <v>46</v>
      </c>
      <c r="X313" s="87">
        <v>26</v>
      </c>
      <c r="Y313" s="87">
        <v>26</v>
      </c>
      <c r="Z313" s="111">
        <v>27</v>
      </c>
      <c r="AA313" s="32">
        <v>99</v>
      </c>
      <c r="AB313" s="111">
        <v>21</v>
      </c>
      <c r="AC313" s="31">
        <v>109</v>
      </c>
      <c r="AD313" s="86">
        <v>21</v>
      </c>
      <c r="AE313" s="33">
        <v>43</v>
      </c>
      <c r="AF313" s="34">
        <v>45</v>
      </c>
      <c r="AG313" s="86">
        <v>25</v>
      </c>
      <c r="AH313" s="87">
        <v>27</v>
      </c>
      <c r="AI313" s="34">
        <v>57</v>
      </c>
      <c r="AJ313" s="32">
        <v>100</v>
      </c>
      <c r="AK313" s="87">
        <v>11</v>
      </c>
      <c r="AL313" s="111">
        <v>14</v>
      </c>
      <c r="AM313" s="32">
        <v>55</v>
      </c>
      <c r="AN313" s="87">
        <v>27</v>
      </c>
      <c r="AO313" s="111">
        <v>27</v>
      </c>
      <c r="AP313" s="86">
        <v>25</v>
      </c>
      <c r="AQ313" s="34">
        <v>74</v>
      </c>
      <c r="AR313" s="32">
        <v>44</v>
      </c>
      <c r="AS313" s="87">
        <v>22</v>
      </c>
      <c r="AT313" s="34">
        <v>59</v>
      </c>
      <c r="AU313" s="32">
        <v>84</v>
      </c>
      <c r="AV313" s="33">
        <v>40</v>
      </c>
      <c r="AW313" s="33">
        <v>66</v>
      </c>
      <c r="AX313" s="33">
        <v>95</v>
      </c>
      <c r="AY313" s="34">
        <v>30</v>
      </c>
      <c r="AZ313" s="32">
        <v>40</v>
      </c>
      <c r="BA313" s="34">
        <v>85</v>
      </c>
      <c r="BB313" s="32">
        <v>64</v>
      </c>
      <c r="BC313" s="34">
        <v>53</v>
      </c>
      <c r="BD313" s="32">
        <v>60</v>
      </c>
      <c r="BE313" s="34">
        <v>65</v>
      </c>
      <c r="BF313" s="32">
        <v>61</v>
      </c>
      <c r="BG313" s="34">
        <v>64</v>
      </c>
    </row>
    <row r="314" spans="1:59">
      <c r="A314" t="s">
        <v>12</v>
      </c>
      <c r="B314" s="36"/>
      <c r="C314" s="37">
        <v>1</v>
      </c>
      <c r="D314" s="88">
        <v>1</v>
      </c>
      <c r="E314" s="88">
        <v>1</v>
      </c>
      <c r="F314" s="7">
        <v>1</v>
      </c>
      <c r="G314" s="88">
        <v>1</v>
      </c>
      <c r="H314" s="88">
        <v>1</v>
      </c>
      <c r="I314" s="88">
        <v>1</v>
      </c>
      <c r="J314" s="7">
        <v>1</v>
      </c>
      <c r="K314" s="7">
        <v>1</v>
      </c>
      <c r="L314" s="112">
        <v>1</v>
      </c>
      <c r="M314" s="7">
        <v>1</v>
      </c>
      <c r="N314" s="112">
        <v>1</v>
      </c>
      <c r="O314" s="88">
        <v>1</v>
      </c>
      <c r="P314" s="38">
        <v>1</v>
      </c>
      <c r="Q314" s="7">
        <v>1</v>
      </c>
      <c r="R314" s="7">
        <v>1</v>
      </c>
      <c r="S314" s="38">
        <v>1</v>
      </c>
      <c r="T314" s="7">
        <v>1</v>
      </c>
      <c r="U314" s="7">
        <v>1</v>
      </c>
      <c r="V314" s="38">
        <v>1</v>
      </c>
      <c r="W314" s="7">
        <v>1</v>
      </c>
      <c r="X314" s="88">
        <v>1</v>
      </c>
      <c r="Y314" s="88">
        <v>1</v>
      </c>
      <c r="Z314" s="112">
        <v>1</v>
      </c>
      <c r="AA314" s="7">
        <v>1</v>
      </c>
      <c r="AB314" s="112">
        <v>1</v>
      </c>
      <c r="AC314" s="37">
        <v>1</v>
      </c>
      <c r="AD314" s="88">
        <v>1</v>
      </c>
      <c r="AE314" s="7">
        <v>1</v>
      </c>
      <c r="AF314" s="38">
        <v>1</v>
      </c>
      <c r="AG314" s="88">
        <v>1</v>
      </c>
      <c r="AH314" s="88">
        <v>1</v>
      </c>
      <c r="AI314" s="38">
        <v>1</v>
      </c>
      <c r="AJ314" s="7">
        <v>1</v>
      </c>
      <c r="AK314" s="88">
        <v>1</v>
      </c>
      <c r="AL314" s="112">
        <v>1</v>
      </c>
      <c r="AM314" s="7">
        <v>1</v>
      </c>
      <c r="AN314" s="88">
        <v>1</v>
      </c>
      <c r="AO314" s="112">
        <v>1</v>
      </c>
      <c r="AP314" s="88">
        <v>1</v>
      </c>
      <c r="AQ314" s="38">
        <v>1</v>
      </c>
      <c r="AR314" s="7">
        <v>1</v>
      </c>
      <c r="AS314" s="88">
        <v>1</v>
      </c>
      <c r="AT314" s="38">
        <v>1</v>
      </c>
      <c r="AU314" s="7">
        <v>1</v>
      </c>
      <c r="AV314" s="7">
        <v>1</v>
      </c>
      <c r="AW314" s="7">
        <v>1</v>
      </c>
      <c r="AX314" s="7">
        <v>1</v>
      </c>
      <c r="AY314" s="38">
        <v>1</v>
      </c>
      <c r="AZ314" s="7">
        <v>1</v>
      </c>
      <c r="BA314" s="38">
        <v>1</v>
      </c>
      <c r="BB314" s="7">
        <v>1</v>
      </c>
      <c r="BC314" s="38">
        <v>1</v>
      </c>
      <c r="BD314" s="7">
        <v>1</v>
      </c>
      <c r="BE314" s="38">
        <v>1</v>
      </c>
      <c r="BF314" s="7">
        <v>1</v>
      </c>
      <c r="BG314" s="38">
        <v>1</v>
      </c>
    </row>
    <row r="315" spans="1:59" ht="23.25">
      <c r="A315" t="s">
        <v>10</v>
      </c>
      <c r="B315" s="36" t="s">
        <v>183</v>
      </c>
      <c r="C315" s="39">
        <v>99</v>
      </c>
      <c r="D315" s="89">
        <v>21</v>
      </c>
      <c r="E315" s="90">
        <v>13</v>
      </c>
      <c r="F315" s="41">
        <v>26</v>
      </c>
      <c r="G315" s="90">
        <v>18</v>
      </c>
      <c r="H315" s="90">
        <v>8</v>
      </c>
      <c r="I315" s="90">
        <v>16</v>
      </c>
      <c r="J315" s="41">
        <v>27</v>
      </c>
      <c r="K315" s="41">
        <v>25</v>
      </c>
      <c r="L315" s="113">
        <v>14</v>
      </c>
      <c r="M315" s="40">
        <v>86</v>
      </c>
      <c r="N315" s="113">
        <v>13</v>
      </c>
      <c r="O315" s="89">
        <v>20</v>
      </c>
      <c r="P315" s="42">
        <v>77</v>
      </c>
      <c r="Q315" s="40">
        <v>36</v>
      </c>
      <c r="R315" s="41">
        <v>29</v>
      </c>
      <c r="S315" s="42">
        <v>27</v>
      </c>
      <c r="T315" s="40">
        <v>45</v>
      </c>
      <c r="U315" s="41">
        <v>23</v>
      </c>
      <c r="V315" s="42">
        <v>27</v>
      </c>
      <c r="W315" s="40">
        <v>41</v>
      </c>
      <c r="X315" s="90">
        <v>19</v>
      </c>
      <c r="Y315" s="90">
        <v>19</v>
      </c>
      <c r="Z315" s="113">
        <v>20</v>
      </c>
      <c r="AA315" s="40">
        <v>75</v>
      </c>
      <c r="AB315" s="113">
        <v>20</v>
      </c>
      <c r="AC315" s="39">
        <v>85</v>
      </c>
      <c r="AD315" s="89">
        <v>18</v>
      </c>
      <c r="AE315" s="41">
        <v>31</v>
      </c>
      <c r="AF315" s="42">
        <v>36</v>
      </c>
      <c r="AG315" s="89">
        <v>22</v>
      </c>
      <c r="AH315" s="90">
        <v>17</v>
      </c>
      <c r="AI315" s="42">
        <v>46</v>
      </c>
      <c r="AJ315" s="40">
        <v>78</v>
      </c>
      <c r="AK315" s="90">
        <v>9</v>
      </c>
      <c r="AL315" s="113">
        <v>12</v>
      </c>
      <c r="AM315" s="40">
        <v>41</v>
      </c>
      <c r="AN315" s="90">
        <v>23</v>
      </c>
      <c r="AO315" s="113">
        <v>21</v>
      </c>
      <c r="AP315" s="89">
        <v>20</v>
      </c>
      <c r="AQ315" s="42">
        <v>58</v>
      </c>
      <c r="AR315" s="40">
        <v>35</v>
      </c>
      <c r="AS315" s="90">
        <v>17</v>
      </c>
      <c r="AT315" s="42">
        <v>47</v>
      </c>
      <c r="AU315" s="40">
        <v>68</v>
      </c>
      <c r="AV315" s="41">
        <v>36</v>
      </c>
      <c r="AW315" s="41">
        <v>54</v>
      </c>
      <c r="AX315" s="41">
        <v>76</v>
      </c>
      <c r="AY315" s="42">
        <v>23</v>
      </c>
      <c r="AZ315" s="40">
        <v>31</v>
      </c>
      <c r="BA315" s="42">
        <v>68</v>
      </c>
      <c r="BB315" s="40">
        <v>49</v>
      </c>
      <c r="BC315" s="42">
        <v>44</v>
      </c>
      <c r="BD315" s="40">
        <v>46</v>
      </c>
      <c r="BE315" s="42">
        <v>53</v>
      </c>
      <c r="BF315" s="40">
        <v>52</v>
      </c>
      <c r="BG315" s="42">
        <v>47</v>
      </c>
    </row>
    <row r="316" spans="1:59">
      <c r="A316" t="s">
        <v>12</v>
      </c>
      <c r="B316" s="36"/>
      <c r="C316" s="51">
        <v>0.79200000000000004</v>
      </c>
      <c r="D316" s="88">
        <v>0.80769230769230804</v>
      </c>
      <c r="E316" s="88">
        <v>0.8125</v>
      </c>
      <c r="F316" s="7">
        <v>0.83870967741935498</v>
      </c>
      <c r="G316" s="88">
        <v>0.81818181818181801</v>
      </c>
      <c r="H316" s="88">
        <v>0.66666666666666696</v>
      </c>
      <c r="I316" s="88">
        <v>0.84210526315789502</v>
      </c>
      <c r="J316" s="7">
        <v>0.79411764705882404</v>
      </c>
      <c r="K316" s="7">
        <v>0.80645161290322598</v>
      </c>
      <c r="L316" s="117">
        <v>0.875</v>
      </c>
      <c r="M316" s="7">
        <v>0.78181818181818197</v>
      </c>
      <c r="N316" s="117">
        <v>0.86666666666666703</v>
      </c>
      <c r="O316" s="88">
        <v>0.71428571428571397</v>
      </c>
      <c r="P316" s="52">
        <v>0.81052631578947398</v>
      </c>
      <c r="Q316" s="7">
        <v>0.76595744680851097</v>
      </c>
      <c r="R316" s="7">
        <v>0.85294117647058798</v>
      </c>
      <c r="S316" s="52">
        <v>0.84375</v>
      </c>
      <c r="T316" s="7">
        <v>0.80357142857142905</v>
      </c>
      <c r="U316" s="7">
        <v>0.76666666666666705</v>
      </c>
      <c r="V316" s="52">
        <v>0.77142857142857102</v>
      </c>
      <c r="W316" s="7">
        <v>0.89130434782608703</v>
      </c>
      <c r="X316" s="88">
        <v>0.73076923076923095</v>
      </c>
      <c r="Y316" s="88">
        <v>0.73076923076923095</v>
      </c>
      <c r="Z316" s="117">
        <v>0.74074074074074103</v>
      </c>
      <c r="AA316" s="7">
        <v>0.75757575757575801</v>
      </c>
      <c r="AB316" s="117">
        <v>0.952380952380952</v>
      </c>
      <c r="AC316" s="51">
        <v>0.77981651376146799</v>
      </c>
      <c r="AD316" s="88">
        <v>0.85714285714285698</v>
      </c>
      <c r="AE316" s="7">
        <v>0.72093023255814004</v>
      </c>
      <c r="AF316" s="52">
        <v>0.8</v>
      </c>
      <c r="AG316" s="88">
        <v>0.88</v>
      </c>
      <c r="AH316" s="88">
        <v>0.62962962962962998</v>
      </c>
      <c r="AI316" s="52">
        <v>0.80701754385964897</v>
      </c>
      <c r="AJ316" s="7">
        <v>0.78</v>
      </c>
      <c r="AK316" s="88">
        <v>0.81818181818181801</v>
      </c>
      <c r="AL316" s="117">
        <v>0.85714285714285698</v>
      </c>
      <c r="AM316" s="7">
        <v>0.74545454545454604</v>
      </c>
      <c r="AN316" s="88">
        <v>0.85185185185185197</v>
      </c>
      <c r="AO316" s="117">
        <v>0.77777777777777801</v>
      </c>
      <c r="AP316" s="88">
        <v>0.8</v>
      </c>
      <c r="AQ316" s="52">
        <v>0.78378378378378399</v>
      </c>
      <c r="AR316" s="7">
        <v>0.79545454545454597</v>
      </c>
      <c r="AS316" s="88">
        <v>0.77272727272727304</v>
      </c>
      <c r="AT316" s="52">
        <v>0.79661016949152497</v>
      </c>
      <c r="AU316" s="7">
        <v>0.80952380952380998</v>
      </c>
      <c r="AV316" s="7">
        <v>0.9</v>
      </c>
      <c r="AW316" s="7">
        <v>0.81818181818181801</v>
      </c>
      <c r="AX316" s="7">
        <v>0.8</v>
      </c>
      <c r="AY316" s="52">
        <v>0.76666666666666705</v>
      </c>
      <c r="AZ316" s="7">
        <v>0.77500000000000002</v>
      </c>
      <c r="BA316" s="52">
        <v>0.8</v>
      </c>
      <c r="BB316" s="7">
        <v>0.765625</v>
      </c>
      <c r="BC316" s="52">
        <v>0.83018867924528295</v>
      </c>
      <c r="BD316" s="7">
        <v>0.76666666666666705</v>
      </c>
      <c r="BE316" s="52">
        <v>0.81538461538461504</v>
      </c>
      <c r="BF316" s="7">
        <v>0.85245901639344301</v>
      </c>
      <c r="BG316" s="52">
        <v>0.734375</v>
      </c>
    </row>
    <row r="317" spans="1:59">
      <c r="A317" t="s">
        <v>13</v>
      </c>
      <c r="B317" s="53"/>
      <c r="C317" s="54"/>
      <c r="D317" s="93"/>
      <c r="E317" s="93"/>
      <c r="F317" s="9"/>
      <c r="G317" s="93"/>
      <c r="H317" s="93"/>
      <c r="I317" s="93"/>
      <c r="J317" s="9"/>
      <c r="K317" s="9"/>
      <c r="L317" s="118"/>
      <c r="M317" s="9"/>
      <c r="N317" s="118"/>
      <c r="O317" s="93"/>
      <c r="P317" s="55"/>
      <c r="Q317" s="9"/>
      <c r="R317" s="9"/>
      <c r="S317" s="55"/>
      <c r="T317" s="9"/>
      <c r="U317" s="9"/>
      <c r="V317" s="55"/>
      <c r="W317" s="9"/>
      <c r="X317" s="93"/>
      <c r="Y317" s="93"/>
      <c r="Z317" s="118"/>
      <c r="AA317" s="9"/>
      <c r="AB317" s="118"/>
      <c r="AC317" s="54"/>
      <c r="AD317" s="93"/>
      <c r="AE317" s="9"/>
      <c r="AF317" s="55"/>
      <c r="AG317" s="93"/>
      <c r="AH317" s="93"/>
      <c r="AI317" s="55"/>
      <c r="AJ317" s="9"/>
      <c r="AK317" s="93"/>
      <c r="AL317" s="118"/>
      <c r="AM317" s="9"/>
      <c r="AN317" s="93"/>
      <c r="AO317" s="118"/>
      <c r="AP317" s="93"/>
      <c r="AQ317" s="55"/>
      <c r="AR317" s="9"/>
      <c r="AS317" s="93"/>
      <c r="AT317" s="55"/>
      <c r="AU317" s="9"/>
      <c r="AV317" s="9"/>
      <c r="AY317" s="56"/>
      <c r="BA317" s="56"/>
      <c r="BC317" s="56"/>
      <c r="BE317" s="56"/>
      <c r="BG317" s="56"/>
    </row>
    <row r="318" spans="1:59">
      <c r="A318" t="s">
        <v>10</v>
      </c>
      <c r="B318" s="36" t="s">
        <v>184</v>
      </c>
      <c r="C318" s="39">
        <v>83</v>
      </c>
      <c r="D318" s="89">
        <v>17</v>
      </c>
      <c r="E318" s="90">
        <v>11</v>
      </c>
      <c r="F318" s="41">
        <v>19</v>
      </c>
      <c r="G318" s="90">
        <v>18</v>
      </c>
      <c r="H318" s="90">
        <v>8</v>
      </c>
      <c r="I318" s="90">
        <v>14</v>
      </c>
      <c r="J318" s="41">
        <v>21</v>
      </c>
      <c r="K318" s="41">
        <v>21</v>
      </c>
      <c r="L318" s="113">
        <v>13</v>
      </c>
      <c r="M318" s="40">
        <v>73</v>
      </c>
      <c r="N318" s="113">
        <v>10</v>
      </c>
      <c r="O318" s="89">
        <v>20</v>
      </c>
      <c r="P318" s="42">
        <v>62</v>
      </c>
      <c r="Q318" s="40">
        <v>32</v>
      </c>
      <c r="R318" s="41">
        <v>23</v>
      </c>
      <c r="S318" s="42">
        <v>21</v>
      </c>
      <c r="T318" s="40">
        <v>37</v>
      </c>
      <c r="U318" s="41">
        <v>20</v>
      </c>
      <c r="V318" s="42">
        <v>23</v>
      </c>
      <c r="W318" s="40">
        <v>35</v>
      </c>
      <c r="X318" s="90">
        <v>19</v>
      </c>
      <c r="Y318" s="90">
        <v>13</v>
      </c>
      <c r="Z318" s="113">
        <v>16</v>
      </c>
      <c r="AA318" s="40">
        <v>62</v>
      </c>
      <c r="AB318" s="113">
        <v>19</v>
      </c>
      <c r="AC318" s="39">
        <v>74</v>
      </c>
      <c r="AD318" s="89">
        <v>19</v>
      </c>
      <c r="AE318" s="41">
        <v>28</v>
      </c>
      <c r="AF318" s="42">
        <v>27</v>
      </c>
      <c r="AG318" s="89">
        <v>21</v>
      </c>
      <c r="AH318" s="90">
        <v>17</v>
      </c>
      <c r="AI318" s="42">
        <v>36</v>
      </c>
      <c r="AJ318" s="40">
        <v>65</v>
      </c>
      <c r="AK318" s="90">
        <v>7</v>
      </c>
      <c r="AL318" s="113">
        <v>11</v>
      </c>
      <c r="AM318" s="40">
        <v>33</v>
      </c>
      <c r="AN318" s="90">
        <v>22</v>
      </c>
      <c r="AO318" s="113">
        <v>19</v>
      </c>
      <c r="AP318" s="89">
        <v>18</v>
      </c>
      <c r="AQ318" s="42">
        <v>47</v>
      </c>
      <c r="AR318" s="40">
        <v>30</v>
      </c>
      <c r="AS318" s="90">
        <v>15</v>
      </c>
      <c r="AT318" s="42">
        <v>38</v>
      </c>
      <c r="AU318" s="40">
        <v>53</v>
      </c>
      <c r="AV318" s="41">
        <v>26</v>
      </c>
      <c r="AW318" s="41">
        <v>45</v>
      </c>
      <c r="AX318" s="41">
        <v>61</v>
      </c>
      <c r="AY318" s="42">
        <v>22</v>
      </c>
      <c r="AZ318" s="40">
        <v>24</v>
      </c>
      <c r="BA318" s="42">
        <v>59</v>
      </c>
      <c r="BB318" s="40">
        <v>42</v>
      </c>
      <c r="BC318" s="42">
        <v>38</v>
      </c>
      <c r="BD318" s="40">
        <v>39</v>
      </c>
      <c r="BE318" s="42">
        <v>44</v>
      </c>
      <c r="BF318" s="40">
        <v>42</v>
      </c>
      <c r="BG318" s="42">
        <v>41</v>
      </c>
    </row>
    <row r="319" spans="1:59">
      <c r="A319" t="s">
        <v>12</v>
      </c>
      <c r="B319" s="36"/>
      <c r="C319" s="51">
        <v>0.66400000000000003</v>
      </c>
      <c r="D319" s="88">
        <v>0.65384615384615397</v>
      </c>
      <c r="E319" s="88">
        <v>0.6875</v>
      </c>
      <c r="F319" s="7">
        <v>0.61290322580645196</v>
      </c>
      <c r="G319" s="88">
        <v>0.81818181818181801</v>
      </c>
      <c r="H319" s="88">
        <v>0.66666666666666696</v>
      </c>
      <c r="I319" s="88">
        <v>0.73684210526315796</v>
      </c>
      <c r="J319" s="7">
        <v>0.61764705882352899</v>
      </c>
      <c r="K319" s="7">
        <v>0.67741935483870996</v>
      </c>
      <c r="L319" s="117">
        <v>0.8125</v>
      </c>
      <c r="M319" s="7">
        <v>0.66363636363636402</v>
      </c>
      <c r="N319" s="117">
        <v>0.66666666666666696</v>
      </c>
      <c r="O319" s="88">
        <v>0.71428571428571397</v>
      </c>
      <c r="P319" s="52">
        <v>0.65263157894736801</v>
      </c>
      <c r="Q319" s="7">
        <v>0.680851063829787</v>
      </c>
      <c r="R319" s="7">
        <v>0.67647058823529405</v>
      </c>
      <c r="S319" s="52">
        <v>0.65625</v>
      </c>
      <c r="T319" s="7">
        <v>0.66071428571428603</v>
      </c>
      <c r="U319" s="7">
        <v>0.66666666666666696</v>
      </c>
      <c r="V319" s="52">
        <v>0.65714285714285703</v>
      </c>
      <c r="W319" s="7">
        <v>0.76086956521739102</v>
      </c>
      <c r="X319" s="88">
        <v>0.73076923076923095</v>
      </c>
      <c r="Y319" s="88">
        <v>0.5</v>
      </c>
      <c r="Z319" s="117">
        <v>0.592592592592593</v>
      </c>
      <c r="AA319" s="7">
        <v>0.62626262626262597</v>
      </c>
      <c r="AB319" s="117">
        <v>0.90476190476190499</v>
      </c>
      <c r="AC319" s="51">
        <v>0.67889908256880704</v>
      </c>
      <c r="AD319" s="88">
        <v>0.90476190476190499</v>
      </c>
      <c r="AE319" s="7">
        <v>0.65116279069767502</v>
      </c>
      <c r="AF319" s="52">
        <v>0.6</v>
      </c>
      <c r="AG319" s="88">
        <v>0.84</v>
      </c>
      <c r="AH319" s="88">
        <v>0.62962962962962998</v>
      </c>
      <c r="AI319" s="52">
        <v>0.63157894736842102</v>
      </c>
      <c r="AJ319" s="7">
        <v>0.65</v>
      </c>
      <c r="AK319" s="88">
        <v>0.63636363636363602</v>
      </c>
      <c r="AL319" s="117">
        <v>0.78571428571428603</v>
      </c>
      <c r="AM319" s="7">
        <v>0.6</v>
      </c>
      <c r="AN319" s="88">
        <v>0.81481481481481499</v>
      </c>
      <c r="AO319" s="117">
        <v>0.70370370370370405</v>
      </c>
      <c r="AP319" s="88">
        <v>0.72</v>
      </c>
      <c r="AQ319" s="52">
        <v>0.63513513513513498</v>
      </c>
      <c r="AR319" s="7">
        <v>0.68181818181818199</v>
      </c>
      <c r="AS319" s="88">
        <v>0.68181818181818199</v>
      </c>
      <c r="AT319" s="52">
        <v>0.64406779661017</v>
      </c>
      <c r="AU319" s="7">
        <v>0.63095238095238104</v>
      </c>
      <c r="AV319" s="7">
        <v>0.65</v>
      </c>
      <c r="AW319" s="7">
        <v>0.68181818181818199</v>
      </c>
      <c r="AX319" s="7">
        <v>0.64210526315789496</v>
      </c>
      <c r="AY319" s="52">
        <v>0.73333333333333295</v>
      </c>
      <c r="AZ319" s="7">
        <v>0.6</v>
      </c>
      <c r="BA319" s="52">
        <v>0.69411764705882395</v>
      </c>
      <c r="BB319" s="7">
        <v>0.65625</v>
      </c>
      <c r="BC319" s="52">
        <v>0.71698113207547198</v>
      </c>
      <c r="BD319" s="7">
        <v>0.65</v>
      </c>
      <c r="BE319" s="52">
        <v>0.67692307692307696</v>
      </c>
      <c r="BF319" s="7">
        <v>0.68852459016393397</v>
      </c>
      <c r="BG319" s="52">
        <v>0.640625</v>
      </c>
    </row>
    <row r="320" spans="1:59">
      <c r="A320" t="s">
        <v>13</v>
      </c>
      <c r="B320" s="53"/>
      <c r="C320" s="54"/>
      <c r="D320" s="93"/>
      <c r="E320" s="93"/>
      <c r="F320" s="9"/>
      <c r="G320" s="93"/>
      <c r="H320" s="93"/>
      <c r="I320" s="93"/>
      <c r="J320" s="9"/>
      <c r="K320" s="9"/>
      <c r="L320" s="118"/>
      <c r="M320" s="9"/>
      <c r="N320" s="118"/>
      <c r="O320" s="93"/>
      <c r="P320" s="55"/>
      <c r="Q320" s="9"/>
      <c r="R320" s="9"/>
      <c r="S320" s="55"/>
      <c r="T320" s="9"/>
      <c r="U320" s="9"/>
      <c r="V320" s="55"/>
      <c r="W320" s="9"/>
      <c r="X320" s="93"/>
      <c r="Y320" s="93"/>
      <c r="Z320" s="118"/>
      <c r="AA320" s="9"/>
      <c r="AB320" s="118"/>
      <c r="AC320" s="54"/>
      <c r="AD320" s="93"/>
      <c r="AE320" s="9"/>
      <c r="AF320" s="55"/>
      <c r="AG320" s="93"/>
      <c r="AI320" s="56"/>
      <c r="AL320" s="123"/>
      <c r="AO320" s="123"/>
      <c r="AQ320" s="56"/>
      <c r="AT320" s="56"/>
      <c r="AY320" s="56"/>
      <c r="BA320" s="56"/>
      <c r="BC320" s="56"/>
      <c r="BE320" s="56"/>
      <c r="BG320" s="56"/>
    </row>
    <row r="321" spans="1:59">
      <c r="A321" t="s">
        <v>10</v>
      </c>
      <c r="B321" s="36" t="s">
        <v>185</v>
      </c>
      <c r="C321" s="39">
        <v>76</v>
      </c>
      <c r="D321" s="89">
        <v>14</v>
      </c>
      <c r="E321" s="90">
        <v>11</v>
      </c>
      <c r="F321" s="41">
        <v>18</v>
      </c>
      <c r="G321" s="90">
        <v>10</v>
      </c>
      <c r="H321" s="90">
        <v>7</v>
      </c>
      <c r="I321" s="90">
        <v>14</v>
      </c>
      <c r="J321" s="41">
        <v>21</v>
      </c>
      <c r="K321" s="41">
        <v>18</v>
      </c>
      <c r="L321" s="113">
        <v>10</v>
      </c>
      <c r="M321" s="40">
        <v>64</v>
      </c>
      <c r="N321" s="113">
        <v>12</v>
      </c>
      <c r="O321" s="89">
        <v>17</v>
      </c>
      <c r="P321" s="42">
        <v>57</v>
      </c>
      <c r="Q321" s="40">
        <v>32</v>
      </c>
      <c r="R321" s="41">
        <v>18</v>
      </c>
      <c r="S321" s="42">
        <v>21</v>
      </c>
      <c r="T321" s="40">
        <v>39</v>
      </c>
      <c r="U321" s="41">
        <v>14</v>
      </c>
      <c r="V321" s="42">
        <v>21</v>
      </c>
      <c r="W321" s="40">
        <v>34</v>
      </c>
      <c r="X321" s="90">
        <v>16</v>
      </c>
      <c r="Y321" s="90">
        <v>11</v>
      </c>
      <c r="Z321" s="113">
        <v>15</v>
      </c>
      <c r="AA321" s="40">
        <v>59</v>
      </c>
      <c r="AB321" s="113">
        <v>14</v>
      </c>
      <c r="AC321" s="39">
        <v>65</v>
      </c>
      <c r="AD321" s="89">
        <v>14</v>
      </c>
      <c r="AE321" s="41">
        <v>22</v>
      </c>
      <c r="AF321" s="42">
        <v>29</v>
      </c>
      <c r="AG321" s="89">
        <v>15</v>
      </c>
      <c r="AH321" s="90">
        <v>13</v>
      </c>
      <c r="AI321" s="42">
        <v>37</v>
      </c>
      <c r="AJ321" s="40">
        <v>61</v>
      </c>
      <c r="AK321" s="90">
        <v>5</v>
      </c>
      <c r="AL321" s="113">
        <v>10</v>
      </c>
      <c r="AM321" s="40">
        <v>32</v>
      </c>
      <c r="AN321" s="90">
        <v>17</v>
      </c>
      <c r="AO321" s="113">
        <v>16</v>
      </c>
      <c r="AP321" s="89">
        <v>12</v>
      </c>
      <c r="AQ321" s="42">
        <v>47</v>
      </c>
      <c r="AR321" s="40">
        <v>30</v>
      </c>
      <c r="AS321" s="90">
        <v>10</v>
      </c>
      <c r="AT321" s="42">
        <v>36</v>
      </c>
      <c r="AU321" s="40">
        <v>47</v>
      </c>
      <c r="AV321" s="41">
        <v>21</v>
      </c>
      <c r="AW321" s="41">
        <v>38</v>
      </c>
      <c r="AX321" s="41">
        <v>53</v>
      </c>
      <c r="AY321" s="42">
        <v>23</v>
      </c>
      <c r="AZ321" s="40">
        <v>18</v>
      </c>
      <c r="BA321" s="42">
        <v>58</v>
      </c>
      <c r="BB321" s="40">
        <v>36</v>
      </c>
      <c r="BC321" s="42">
        <v>37</v>
      </c>
      <c r="BD321" s="40">
        <v>31</v>
      </c>
      <c r="BE321" s="42">
        <v>45</v>
      </c>
      <c r="BF321" s="40">
        <v>34</v>
      </c>
      <c r="BG321" s="42">
        <v>42</v>
      </c>
    </row>
    <row r="322" spans="1:59">
      <c r="A322" t="s">
        <v>12</v>
      </c>
      <c r="B322" s="36"/>
      <c r="C322" s="51">
        <v>0.60799999999999998</v>
      </c>
      <c r="D322" s="88">
        <v>0.53846153846153799</v>
      </c>
      <c r="E322" s="88">
        <v>0.6875</v>
      </c>
      <c r="F322" s="7">
        <v>0.58064516129032295</v>
      </c>
      <c r="G322" s="88">
        <v>0.45454545454545497</v>
      </c>
      <c r="H322" s="88">
        <v>0.58333333333333304</v>
      </c>
      <c r="I322" s="88">
        <v>0.73684210526315796</v>
      </c>
      <c r="J322" s="7">
        <v>0.61764705882352899</v>
      </c>
      <c r="K322" s="7">
        <v>0.58064516129032295</v>
      </c>
      <c r="L322" s="117">
        <v>0.625</v>
      </c>
      <c r="M322" s="7">
        <v>0.58181818181818201</v>
      </c>
      <c r="N322" s="117">
        <v>0.8</v>
      </c>
      <c r="O322" s="88">
        <v>0.60714285714285698</v>
      </c>
      <c r="P322" s="52">
        <v>0.6</v>
      </c>
      <c r="Q322" s="7">
        <v>0.680851063829787</v>
      </c>
      <c r="R322" s="7">
        <v>0.52941176470588203</v>
      </c>
      <c r="S322" s="52">
        <v>0.65625</v>
      </c>
      <c r="T322" s="7">
        <v>0.69642857142857095</v>
      </c>
      <c r="U322" s="7">
        <v>0.46666666666666701</v>
      </c>
      <c r="V322" s="52">
        <v>0.6</v>
      </c>
      <c r="W322" s="7">
        <v>0.73913043478260898</v>
      </c>
      <c r="X322" s="88">
        <v>0.61538461538461497</v>
      </c>
      <c r="Y322" s="88">
        <v>0.42307692307692302</v>
      </c>
      <c r="Z322" s="117">
        <v>0.55555555555555602</v>
      </c>
      <c r="AA322" s="7">
        <v>0.59595959595959602</v>
      </c>
      <c r="AB322" s="117">
        <v>0.66666666666666696</v>
      </c>
      <c r="AC322" s="51">
        <v>0.596330275229358</v>
      </c>
      <c r="AD322" s="88">
        <v>0.66666666666666696</v>
      </c>
      <c r="AE322" s="7">
        <v>0.51162790697674398</v>
      </c>
      <c r="AF322" s="52">
        <v>0.64444444444444404</v>
      </c>
      <c r="AG322" s="88">
        <v>0.6</v>
      </c>
      <c r="AH322" s="88">
        <v>0.48148148148148101</v>
      </c>
      <c r="AI322" s="52">
        <v>0.64912280701754399</v>
      </c>
      <c r="AJ322" s="7">
        <v>0.61</v>
      </c>
      <c r="AK322" s="88">
        <v>0.45454545454545497</v>
      </c>
      <c r="AL322" s="117">
        <v>0.71428571428571397</v>
      </c>
      <c r="AM322" s="7">
        <v>0.58181818181818201</v>
      </c>
      <c r="AN322" s="88">
        <v>0.62962962962962998</v>
      </c>
      <c r="AO322" s="117">
        <v>0.592592592592593</v>
      </c>
      <c r="AP322" s="88">
        <v>0.48</v>
      </c>
      <c r="AQ322" s="52">
        <v>0.63513513513513498</v>
      </c>
      <c r="AR322" s="7">
        <v>0.68181818181818199</v>
      </c>
      <c r="AS322" s="88">
        <v>0.45454545454545497</v>
      </c>
      <c r="AT322" s="52">
        <v>0.61016949152542399</v>
      </c>
      <c r="AU322" s="7">
        <v>0.55952380952380998</v>
      </c>
      <c r="AV322" s="7">
        <v>0.52500000000000002</v>
      </c>
      <c r="AW322" s="7">
        <v>0.57575757575757602</v>
      </c>
      <c r="AX322" s="7">
        <v>0.557894736842105</v>
      </c>
      <c r="AY322" s="52">
        <v>0.76666666666666705</v>
      </c>
      <c r="AZ322" s="7">
        <v>0.45</v>
      </c>
      <c r="BA322" s="52">
        <v>0.68235294117647105</v>
      </c>
      <c r="BB322" s="7">
        <v>0.5625</v>
      </c>
      <c r="BC322" s="52">
        <v>0.69811320754716999</v>
      </c>
      <c r="BD322" s="7">
        <v>0.51666666666666705</v>
      </c>
      <c r="BE322" s="52">
        <v>0.69230769230769196</v>
      </c>
      <c r="BF322" s="7">
        <v>0.55737704918032804</v>
      </c>
      <c r="BG322" s="52">
        <v>0.65625</v>
      </c>
    </row>
    <row r="323" spans="1:59">
      <c r="A323" t="s">
        <v>13</v>
      </c>
      <c r="B323" s="53"/>
      <c r="C323" s="54"/>
      <c r="D323" s="93"/>
      <c r="E323" s="93"/>
      <c r="F323" s="9"/>
      <c r="G323" s="93"/>
      <c r="H323" s="93"/>
      <c r="I323" s="93"/>
      <c r="J323" s="9"/>
      <c r="K323" s="9"/>
      <c r="L323" s="118"/>
      <c r="M323" s="9"/>
      <c r="N323" s="118"/>
      <c r="O323" s="93"/>
      <c r="P323" s="55"/>
      <c r="Q323" s="9"/>
      <c r="R323" s="9"/>
      <c r="S323" s="55"/>
      <c r="T323" s="9"/>
      <c r="U323" s="9"/>
      <c r="V323" s="55"/>
      <c r="W323" s="9"/>
      <c r="X323" s="93"/>
      <c r="Y323" s="93"/>
      <c r="Z323" s="118"/>
      <c r="AA323" s="9"/>
      <c r="AB323" s="118"/>
      <c r="AC323" s="54"/>
      <c r="AD323" s="93"/>
      <c r="AE323" s="9"/>
      <c r="AF323" s="55"/>
      <c r="AG323" s="93"/>
      <c r="AH323" s="93"/>
      <c r="AI323" s="55"/>
      <c r="AJ323" s="9"/>
      <c r="AK323" s="93"/>
      <c r="AL323" s="118"/>
      <c r="AM323" s="9"/>
      <c r="AN323" s="93"/>
      <c r="AO323" s="118"/>
      <c r="AP323" s="93"/>
      <c r="AQ323" s="55"/>
      <c r="AR323" s="9"/>
      <c r="AS323" s="93"/>
      <c r="AT323" s="55"/>
      <c r="AU323" s="9"/>
      <c r="AV323" s="9"/>
      <c r="AW323" s="9"/>
      <c r="AX323" s="9"/>
      <c r="AY323" s="55"/>
      <c r="AZ323" s="9"/>
      <c r="BA323" s="55"/>
      <c r="BB323" s="9"/>
      <c r="BC323" s="55"/>
      <c r="BD323" s="9"/>
      <c r="BE323" s="55"/>
      <c r="BG323" s="56"/>
    </row>
    <row r="324" spans="1:59">
      <c r="A324" t="s">
        <v>10</v>
      </c>
      <c r="B324" s="36" t="s">
        <v>186</v>
      </c>
      <c r="C324" s="39">
        <v>72</v>
      </c>
      <c r="D324" s="89">
        <v>14</v>
      </c>
      <c r="E324" s="90">
        <v>9</v>
      </c>
      <c r="F324" s="41">
        <v>19</v>
      </c>
      <c r="G324" s="90">
        <v>12</v>
      </c>
      <c r="H324" s="90">
        <v>8</v>
      </c>
      <c r="I324" s="90">
        <v>14</v>
      </c>
      <c r="J324" s="41">
        <v>20</v>
      </c>
      <c r="K324" s="41">
        <v>18</v>
      </c>
      <c r="L324" s="113">
        <v>8</v>
      </c>
      <c r="M324" s="40">
        <v>63</v>
      </c>
      <c r="N324" s="113">
        <v>9</v>
      </c>
      <c r="O324" s="89">
        <v>18</v>
      </c>
      <c r="P324" s="42">
        <v>52</v>
      </c>
      <c r="Q324" s="40">
        <v>28</v>
      </c>
      <c r="R324" s="41">
        <v>24</v>
      </c>
      <c r="S324" s="42">
        <v>15</v>
      </c>
      <c r="T324" s="40">
        <v>36</v>
      </c>
      <c r="U324" s="41">
        <v>14</v>
      </c>
      <c r="V324" s="42">
        <v>20</v>
      </c>
      <c r="W324" s="40">
        <v>38</v>
      </c>
      <c r="X324" s="90">
        <v>14</v>
      </c>
      <c r="Y324" s="90">
        <v>10</v>
      </c>
      <c r="Z324" s="113">
        <v>10</v>
      </c>
      <c r="AA324" s="40">
        <v>60</v>
      </c>
      <c r="AB324" s="113">
        <v>9</v>
      </c>
      <c r="AC324" s="39">
        <v>65</v>
      </c>
      <c r="AD324" s="89">
        <v>14</v>
      </c>
      <c r="AE324" s="41">
        <v>24</v>
      </c>
      <c r="AF324" s="42">
        <v>27</v>
      </c>
      <c r="AG324" s="89">
        <v>18</v>
      </c>
      <c r="AH324" s="90">
        <v>13</v>
      </c>
      <c r="AI324" s="42">
        <v>34</v>
      </c>
      <c r="AJ324" s="40">
        <v>57</v>
      </c>
      <c r="AK324" s="90">
        <v>4</v>
      </c>
      <c r="AL324" s="113">
        <v>11</v>
      </c>
      <c r="AM324" s="40">
        <v>33</v>
      </c>
      <c r="AN324" s="90">
        <v>15</v>
      </c>
      <c r="AO324" s="113">
        <v>17</v>
      </c>
      <c r="AP324" s="89">
        <v>13</v>
      </c>
      <c r="AQ324" s="42">
        <v>45</v>
      </c>
      <c r="AR324" s="40">
        <v>29</v>
      </c>
      <c r="AS324" s="90">
        <v>12</v>
      </c>
      <c r="AT324" s="42">
        <v>31</v>
      </c>
      <c r="AU324" s="40">
        <v>51</v>
      </c>
      <c r="AV324" s="41">
        <v>22</v>
      </c>
      <c r="AW324" s="41">
        <v>37</v>
      </c>
      <c r="AX324" s="41">
        <v>55</v>
      </c>
      <c r="AY324" s="42">
        <v>17</v>
      </c>
      <c r="AZ324" s="40">
        <v>20</v>
      </c>
      <c r="BA324" s="42">
        <v>52</v>
      </c>
      <c r="BB324" s="40">
        <v>38</v>
      </c>
      <c r="BC324" s="42">
        <v>31</v>
      </c>
      <c r="BD324" s="40">
        <v>34</v>
      </c>
      <c r="BE324" s="42">
        <v>38</v>
      </c>
      <c r="BF324" s="40">
        <v>31</v>
      </c>
      <c r="BG324" s="42">
        <v>41</v>
      </c>
    </row>
    <row r="325" spans="1:59">
      <c r="A325" t="s">
        <v>12</v>
      </c>
      <c r="B325" s="36"/>
      <c r="C325" s="51">
        <v>0.57599999999999996</v>
      </c>
      <c r="D325" s="88">
        <v>0.53846153846153799</v>
      </c>
      <c r="E325" s="88">
        <v>0.5625</v>
      </c>
      <c r="F325" s="7">
        <v>0.61290322580645196</v>
      </c>
      <c r="G325" s="88">
        <v>0.54545454545454497</v>
      </c>
      <c r="H325" s="88">
        <v>0.66666666666666696</v>
      </c>
      <c r="I325" s="88">
        <v>0.73684210526315796</v>
      </c>
      <c r="J325" s="7">
        <v>0.58823529411764697</v>
      </c>
      <c r="K325" s="7">
        <v>0.58064516129032295</v>
      </c>
      <c r="L325" s="117">
        <v>0.5</v>
      </c>
      <c r="M325" s="7">
        <v>0.57272727272727297</v>
      </c>
      <c r="N325" s="117">
        <v>0.6</v>
      </c>
      <c r="O325" s="88">
        <v>0.64285714285714302</v>
      </c>
      <c r="P325" s="52">
        <v>0.54736842105263195</v>
      </c>
      <c r="Q325" s="7">
        <v>0.59574468085106402</v>
      </c>
      <c r="R325" s="7">
        <v>0.70588235294117696</v>
      </c>
      <c r="S325" s="52">
        <v>0.46875</v>
      </c>
      <c r="T325" s="7">
        <v>0.64285714285714302</v>
      </c>
      <c r="U325" s="7">
        <v>0.46666666666666701</v>
      </c>
      <c r="V325" s="52">
        <v>0.57142857142857195</v>
      </c>
      <c r="W325" s="7">
        <v>0.82608695652173902</v>
      </c>
      <c r="X325" s="88">
        <v>0.53846153846153799</v>
      </c>
      <c r="Y325" s="88">
        <v>0.38461538461538503</v>
      </c>
      <c r="Z325" s="117">
        <v>0.37037037037037002</v>
      </c>
      <c r="AA325" s="7">
        <v>0.60606060606060597</v>
      </c>
      <c r="AB325" s="117">
        <v>0.42857142857142899</v>
      </c>
      <c r="AC325" s="51">
        <v>0.596330275229358</v>
      </c>
      <c r="AD325" s="88">
        <v>0.66666666666666696</v>
      </c>
      <c r="AE325" s="7">
        <v>0.55813953488372103</v>
      </c>
      <c r="AF325" s="52">
        <v>0.6</v>
      </c>
      <c r="AG325" s="88">
        <v>0.72</v>
      </c>
      <c r="AH325" s="88">
        <v>0.48148148148148101</v>
      </c>
      <c r="AI325" s="52">
        <v>0.59649122807017496</v>
      </c>
      <c r="AJ325" s="7">
        <v>0.56999999999999995</v>
      </c>
      <c r="AK325" s="88">
        <v>0.36363636363636398</v>
      </c>
      <c r="AL325" s="117">
        <v>0.78571428571428603</v>
      </c>
      <c r="AM325" s="7">
        <v>0.6</v>
      </c>
      <c r="AN325" s="88">
        <v>0.55555555555555602</v>
      </c>
      <c r="AO325" s="117">
        <v>0.62962962962962998</v>
      </c>
      <c r="AP325" s="88">
        <v>0.52</v>
      </c>
      <c r="AQ325" s="52">
        <v>0.608108108108108</v>
      </c>
      <c r="AR325" s="7">
        <v>0.65909090909090895</v>
      </c>
      <c r="AS325" s="88">
        <v>0.54545454545454497</v>
      </c>
      <c r="AT325" s="52">
        <v>0.52542372881355903</v>
      </c>
      <c r="AU325" s="7">
        <v>0.60714285714285698</v>
      </c>
      <c r="AV325" s="7">
        <v>0.55000000000000004</v>
      </c>
      <c r="AW325" s="7">
        <v>0.560606060606061</v>
      </c>
      <c r="AX325" s="7">
        <v>0.57894736842105299</v>
      </c>
      <c r="AY325" s="52">
        <v>0.56666666666666698</v>
      </c>
      <c r="AZ325" s="7">
        <v>0.5</v>
      </c>
      <c r="BA325" s="52">
        <v>0.61176470588235299</v>
      </c>
      <c r="BB325" s="7">
        <v>0.59375</v>
      </c>
      <c r="BC325" s="52">
        <v>0.58490566037735903</v>
      </c>
      <c r="BD325" s="7">
        <v>0.56666666666666698</v>
      </c>
      <c r="BE325" s="52">
        <v>0.58461538461538498</v>
      </c>
      <c r="BF325" s="7">
        <v>0.50819672131147497</v>
      </c>
      <c r="BG325" s="52">
        <v>0.640625</v>
      </c>
    </row>
    <row r="326" spans="1:59">
      <c r="A326" t="s">
        <v>13</v>
      </c>
      <c r="B326" s="53"/>
      <c r="C326" s="54"/>
      <c r="D326" s="93"/>
      <c r="E326" s="93"/>
      <c r="F326" s="9"/>
      <c r="G326" s="93"/>
      <c r="H326" s="93"/>
      <c r="I326" s="93"/>
      <c r="J326" s="9"/>
      <c r="K326" s="9"/>
      <c r="L326" s="118"/>
      <c r="M326" s="9"/>
      <c r="N326" s="118"/>
      <c r="O326" s="93"/>
      <c r="P326" s="55"/>
      <c r="Q326" s="9"/>
      <c r="R326" s="9"/>
      <c r="S326" s="55"/>
      <c r="T326" s="9"/>
      <c r="U326" s="9"/>
      <c r="V326" s="55"/>
      <c r="W326" s="9"/>
      <c r="X326" s="93"/>
      <c r="Y326" s="93"/>
      <c r="Z326" s="118"/>
      <c r="AB326" s="123"/>
      <c r="AC326" s="57"/>
      <c r="AF326" s="56"/>
      <c r="AI326" s="56"/>
      <c r="AL326" s="123"/>
      <c r="AO326" s="123"/>
      <c r="AQ326" s="56"/>
      <c r="AT326" s="56"/>
      <c r="AY326" s="56"/>
      <c r="BA326" s="56"/>
      <c r="BC326" s="56"/>
      <c r="BE326" s="56"/>
      <c r="BG326" s="56"/>
    </row>
    <row r="327" spans="1:59">
      <c r="A327" t="s">
        <v>10</v>
      </c>
      <c r="B327" s="36" t="s">
        <v>187</v>
      </c>
      <c r="C327" s="39">
        <v>0</v>
      </c>
      <c r="D327" s="89">
        <v>0</v>
      </c>
      <c r="E327" s="90">
        <v>0</v>
      </c>
      <c r="F327" s="41">
        <v>0</v>
      </c>
      <c r="G327" s="90">
        <v>0</v>
      </c>
      <c r="H327" s="90">
        <v>0</v>
      </c>
      <c r="I327" s="90">
        <v>0</v>
      </c>
      <c r="J327" s="41">
        <v>0</v>
      </c>
      <c r="K327" s="41">
        <v>0</v>
      </c>
      <c r="L327" s="113">
        <v>0</v>
      </c>
      <c r="M327" s="40">
        <v>0</v>
      </c>
      <c r="N327" s="113">
        <v>0</v>
      </c>
      <c r="O327" s="89">
        <v>0</v>
      </c>
      <c r="P327" s="42">
        <v>0</v>
      </c>
      <c r="Q327" s="40">
        <v>0</v>
      </c>
      <c r="R327" s="41">
        <v>0</v>
      </c>
      <c r="S327" s="42">
        <v>0</v>
      </c>
      <c r="T327" s="40">
        <v>0</v>
      </c>
      <c r="U327" s="41">
        <v>0</v>
      </c>
      <c r="V327" s="42">
        <v>0</v>
      </c>
      <c r="W327" s="40">
        <v>0</v>
      </c>
      <c r="X327" s="90">
        <v>0</v>
      </c>
      <c r="Y327" s="90">
        <v>0</v>
      </c>
      <c r="Z327" s="113">
        <v>0</v>
      </c>
      <c r="AA327" s="40">
        <v>0</v>
      </c>
      <c r="AB327" s="113">
        <v>0</v>
      </c>
      <c r="AC327" s="39">
        <v>0</v>
      </c>
      <c r="AD327" s="89">
        <v>0</v>
      </c>
      <c r="AE327" s="41">
        <v>0</v>
      </c>
      <c r="AF327" s="42">
        <v>0</v>
      </c>
      <c r="AG327" s="89">
        <v>0</v>
      </c>
      <c r="AH327" s="90">
        <v>0</v>
      </c>
      <c r="AI327" s="42">
        <v>0</v>
      </c>
      <c r="AJ327" s="40">
        <v>0</v>
      </c>
      <c r="AK327" s="90">
        <v>0</v>
      </c>
      <c r="AL327" s="113">
        <v>0</v>
      </c>
      <c r="AM327" s="40">
        <v>0</v>
      </c>
      <c r="AN327" s="90">
        <v>0</v>
      </c>
      <c r="AO327" s="113">
        <v>0</v>
      </c>
      <c r="AP327" s="89">
        <v>0</v>
      </c>
      <c r="AQ327" s="42">
        <v>0</v>
      </c>
      <c r="AR327" s="40">
        <v>0</v>
      </c>
      <c r="AS327" s="90">
        <v>0</v>
      </c>
      <c r="AT327" s="42">
        <v>0</v>
      </c>
      <c r="AU327" s="40">
        <v>0</v>
      </c>
      <c r="AV327" s="41">
        <v>0</v>
      </c>
      <c r="AW327" s="41">
        <v>0</v>
      </c>
      <c r="AX327" s="41">
        <v>0</v>
      </c>
      <c r="AY327" s="42">
        <v>0</v>
      </c>
      <c r="AZ327" s="40">
        <v>0</v>
      </c>
      <c r="BA327" s="42">
        <v>0</v>
      </c>
      <c r="BB327" s="40">
        <v>0</v>
      </c>
      <c r="BC327" s="42">
        <v>0</v>
      </c>
      <c r="BD327" s="40">
        <v>0</v>
      </c>
      <c r="BE327" s="42">
        <v>0</v>
      </c>
      <c r="BF327" s="40">
        <v>0</v>
      </c>
      <c r="BG327" s="42">
        <v>0</v>
      </c>
    </row>
    <row r="328" spans="1:59">
      <c r="A328" t="s">
        <v>12</v>
      </c>
      <c r="B328" s="43"/>
      <c r="C328" s="44">
        <v>0</v>
      </c>
      <c r="D328" s="91">
        <v>0</v>
      </c>
      <c r="E328" s="92">
        <v>0</v>
      </c>
      <c r="F328" s="47">
        <v>0</v>
      </c>
      <c r="G328" s="92">
        <v>0</v>
      </c>
      <c r="H328" s="92">
        <v>0</v>
      </c>
      <c r="I328" s="92">
        <v>0</v>
      </c>
      <c r="J328" s="47">
        <v>0</v>
      </c>
      <c r="K328" s="47">
        <v>0</v>
      </c>
      <c r="L328" s="114">
        <v>0</v>
      </c>
      <c r="M328" s="46">
        <v>0</v>
      </c>
      <c r="N328" s="114">
        <v>0</v>
      </c>
      <c r="O328" s="91">
        <v>0</v>
      </c>
      <c r="P328" s="45">
        <v>0</v>
      </c>
      <c r="Q328" s="46">
        <v>0</v>
      </c>
      <c r="R328" s="47">
        <v>0</v>
      </c>
      <c r="S328" s="45">
        <v>0</v>
      </c>
      <c r="T328" s="46">
        <v>0</v>
      </c>
      <c r="U328" s="47">
        <v>0</v>
      </c>
      <c r="V328" s="45">
        <v>0</v>
      </c>
      <c r="W328" s="46">
        <v>0</v>
      </c>
      <c r="X328" s="92">
        <v>0</v>
      </c>
      <c r="Y328" s="92">
        <v>0</v>
      </c>
      <c r="Z328" s="114">
        <v>0</v>
      </c>
      <c r="AA328" s="46">
        <v>0</v>
      </c>
      <c r="AB328" s="114">
        <v>0</v>
      </c>
      <c r="AC328" s="44">
        <v>0</v>
      </c>
      <c r="AD328" s="91">
        <v>0</v>
      </c>
      <c r="AE328" s="47">
        <v>0</v>
      </c>
      <c r="AF328" s="45">
        <v>0</v>
      </c>
      <c r="AG328" s="91">
        <v>0</v>
      </c>
      <c r="AH328" s="92">
        <v>0</v>
      </c>
      <c r="AI328" s="45">
        <v>0</v>
      </c>
      <c r="AJ328" s="46">
        <v>0</v>
      </c>
      <c r="AK328" s="92">
        <v>0</v>
      </c>
      <c r="AL328" s="114">
        <v>0</v>
      </c>
      <c r="AM328" s="46">
        <v>0</v>
      </c>
      <c r="AN328" s="92">
        <v>0</v>
      </c>
      <c r="AO328" s="114">
        <v>0</v>
      </c>
      <c r="AP328" s="91">
        <v>0</v>
      </c>
      <c r="AQ328" s="45">
        <v>0</v>
      </c>
      <c r="AR328" s="46">
        <v>0</v>
      </c>
      <c r="AS328" s="92">
        <v>0</v>
      </c>
      <c r="AT328" s="45">
        <v>0</v>
      </c>
      <c r="AU328" s="46">
        <v>0</v>
      </c>
      <c r="AV328" s="47">
        <v>0</v>
      </c>
      <c r="AW328" s="47">
        <v>0</v>
      </c>
      <c r="AX328" s="47">
        <v>0</v>
      </c>
      <c r="AY328" s="45">
        <v>0</v>
      </c>
      <c r="AZ328" s="46">
        <v>0</v>
      </c>
      <c r="BA328" s="45">
        <v>0</v>
      </c>
      <c r="BB328" s="46">
        <v>0</v>
      </c>
      <c r="BC328" s="45">
        <v>0</v>
      </c>
      <c r="BD328" s="46">
        <v>0</v>
      </c>
      <c r="BE328" s="45">
        <v>0</v>
      </c>
      <c r="BF328" s="46">
        <v>0</v>
      </c>
      <c r="BG328" s="45">
        <v>0</v>
      </c>
    </row>
    <row r="329" spans="1:59">
      <c r="A329" t="s">
        <v>4</v>
      </c>
      <c r="B329" s="3"/>
    </row>
    <row r="330" spans="1:59">
      <c r="A330" t="s">
        <v>14</v>
      </c>
    </row>
    <row r="331" spans="1:59">
      <c r="A331" t="s">
        <v>1</v>
      </c>
      <c r="B331" s="217" t="s">
        <v>21</v>
      </c>
      <c r="C331" s="218"/>
    </row>
    <row r="332" spans="1:59" ht="39.75">
      <c r="A332" t="s">
        <v>3</v>
      </c>
      <c r="B332" s="2" t="s">
        <v>188</v>
      </c>
    </row>
    <row r="333" spans="1:59">
      <c r="A333" t="s">
        <v>7</v>
      </c>
      <c r="B333" s="10" t="s">
        <v>189</v>
      </c>
      <c r="C333" s="11"/>
      <c r="D333" s="216"/>
      <c r="E333" s="215"/>
      <c r="F333" s="215"/>
      <c r="G333" s="215"/>
      <c r="H333" s="215"/>
      <c r="I333" s="215"/>
      <c r="J333" s="215"/>
      <c r="K333" s="215"/>
      <c r="L333" s="215"/>
      <c r="M333" s="215"/>
      <c r="N333" s="215"/>
      <c r="O333" s="215"/>
      <c r="P333" s="215"/>
      <c r="Q333" s="215"/>
      <c r="R333" s="215"/>
      <c r="S333" s="215"/>
      <c r="T333" s="215"/>
      <c r="U333" s="215"/>
      <c r="V333" s="215"/>
      <c r="W333" s="215"/>
      <c r="X333" s="215"/>
      <c r="Y333" s="215"/>
      <c r="Z333" s="215"/>
      <c r="AA333" s="215"/>
      <c r="AB333" s="215"/>
      <c r="AC333" s="215"/>
      <c r="AD333" s="215"/>
      <c r="AE333" s="215"/>
      <c r="AF333" s="215"/>
      <c r="AG333" s="215"/>
      <c r="AH333" s="215"/>
      <c r="AI333" s="215"/>
      <c r="AJ333" s="215"/>
      <c r="AK333" s="215"/>
      <c r="AL333" s="215"/>
      <c r="AM333" s="215"/>
      <c r="AN333" s="215"/>
      <c r="AO333" s="215"/>
      <c r="AP333" s="215"/>
      <c r="AQ333" s="215"/>
      <c r="AR333" s="215"/>
      <c r="AS333" s="215"/>
      <c r="AT333" s="215"/>
      <c r="AU333" s="215"/>
      <c r="AV333" s="215"/>
      <c r="AW333" s="215"/>
      <c r="AX333" s="215"/>
      <c r="AY333" s="215"/>
      <c r="AZ333" s="215"/>
      <c r="BA333" s="215"/>
      <c r="BB333" s="215"/>
      <c r="BC333" s="215"/>
      <c r="BD333" s="215"/>
      <c r="BE333" s="215"/>
      <c r="BF333" s="215"/>
      <c r="BG333" s="214"/>
    </row>
    <row r="334" spans="1:59" ht="38.200000000000003" customHeight="1">
      <c r="A334" t="s">
        <v>5</v>
      </c>
      <c r="B334" s="15"/>
      <c r="D334" s="213" t="s">
        <v>25</v>
      </c>
      <c r="E334" s="215"/>
      <c r="F334" s="215"/>
      <c r="G334" s="215"/>
      <c r="H334" s="215"/>
      <c r="I334" s="215"/>
      <c r="J334" s="215"/>
      <c r="K334" s="215"/>
      <c r="L334" s="214"/>
      <c r="M334" s="213" t="s">
        <v>26</v>
      </c>
      <c r="N334" s="214"/>
      <c r="O334" s="213" t="s">
        <v>27</v>
      </c>
      <c r="P334" s="214"/>
      <c r="Q334" s="213" t="s">
        <v>28</v>
      </c>
      <c r="R334" s="215"/>
      <c r="S334" s="214"/>
      <c r="T334" s="213" t="s">
        <v>29</v>
      </c>
      <c r="U334" s="215"/>
      <c r="V334" s="214"/>
      <c r="W334" s="213" t="s">
        <v>30</v>
      </c>
      <c r="X334" s="215"/>
      <c r="Y334" s="215"/>
      <c r="Z334" s="214"/>
      <c r="AA334" s="213" t="s">
        <v>31</v>
      </c>
      <c r="AB334" s="214"/>
      <c r="AC334" s="219" t="s">
        <v>32</v>
      </c>
      <c r="AD334" s="213" t="s">
        <v>33</v>
      </c>
      <c r="AE334" s="215"/>
      <c r="AF334" s="214"/>
      <c r="AG334" s="213" t="s">
        <v>34</v>
      </c>
      <c r="AH334" s="215"/>
      <c r="AI334" s="214"/>
      <c r="AJ334" s="213" t="s">
        <v>35</v>
      </c>
      <c r="AK334" s="215"/>
      <c r="AL334" s="214"/>
      <c r="AM334" s="213" t="s">
        <v>36</v>
      </c>
      <c r="AN334" s="215"/>
      <c r="AO334" s="214"/>
      <c r="AP334" s="213" t="s">
        <v>37</v>
      </c>
      <c r="AQ334" s="214"/>
      <c r="AR334" s="213" t="s">
        <v>38</v>
      </c>
      <c r="AS334" s="215"/>
      <c r="AT334" s="214"/>
      <c r="AU334" s="213" t="s">
        <v>39</v>
      </c>
      <c r="AV334" s="215"/>
      <c r="AW334" s="215"/>
      <c r="AX334" s="215"/>
      <c r="AY334" s="214"/>
      <c r="AZ334" s="213" t="s">
        <v>40</v>
      </c>
      <c r="BA334" s="214"/>
      <c r="BB334" s="213" t="s">
        <v>41</v>
      </c>
      <c r="BC334" s="214"/>
      <c r="BD334" s="213" t="s">
        <v>42</v>
      </c>
      <c r="BE334" s="214"/>
      <c r="BF334" s="213" t="s">
        <v>43</v>
      </c>
      <c r="BG334" s="214"/>
    </row>
    <row r="335" spans="1:59" ht="151.9">
      <c r="A335" t="s">
        <v>6</v>
      </c>
      <c r="B335" s="16" t="s">
        <v>44</v>
      </c>
      <c r="C335" s="17" t="s">
        <v>45</v>
      </c>
      <c r="D335" s="80" t="s">
        <v>46</v>
      </c>
      <c r="E335" s="81" t="s">
        <v>47</v>
      </c>
      <c r="F335" s="19" t="s">
        <v>48</v>
      </c>
      <c r="G335" s="81" t="s">
        <v>49</v>
      </c>
      <c r="H335" s="81" t="s">
        <v>50</v>
      </c>
      <c r="I335" s="81" t="s">
        <v>51</v>
      </c>
      <c r="J335" s="19" t="s">
        <v>52</v>
      </c>
      <c r="K335" s="19" t="s">
        <v>53</v>
      </c>
      <c r="L335" s="108" t="s">
        <v>54</v>
      </c>
      <c r="M335" s="18" t="s">
        <v>55</v>
      </c>
      <c r="N335" s="108" t="s">
        <v>56</v>
      </c>
      <c r="O335" s="80" t="s">
        <v>55</v>
      </c>
      <c r="P335" s="20" t="s">
        <v>56</v>
      </c>
      <c r="Q335" s="18" t="s">
        <v>57</v>
      </c>
      <c r="R335" s="19" t="s">
        <v>58</v>
      </c>
      <c r="S335" s="20" t="s">
        <v>59</v>
      </c>
      <c r="T335" s="18" t="s">
        <v>60</v>
      </c>
      <c r="U335" s="19" t="s">
        <v>61</v>
      </c>
      <c r="V335" s="20" t="s">
        <v>62</v>
      </c>
      <c r="W335" s="18" t="s">
        <v>63</v>
      </c>
      <c r="X335" s="81" t="s">
        <v>64</v>
      </c>
      <c r="Y335" s="81" t="s">
        <v>65</v>
      </c>
      <c r="Z335" s="108" t="s">
        <v>66</v>
      </c>
      <c r="AA335" s="18" t="s">
        <v>55</v>
      </c>
      <c r="AB335" s="108" t="s">
        <v>56</v>
      </c>
      <c r="AC335" s="17" t="s">
        <v>55</v>
      </c>
      <c r="AD335" s="80" t="s">
        <v>67</v>
      </c>
      <c r="AE335" s="19" t="s">
        <v>68</v>
      </c>
      <c r="AF335" s="20" t="s">
        <v>69</v>
      </c>
      <c r="AG335" s="80" t="s">
        <v>67</v>
      </c>
      <c r="AH335" s="81" t="s">
        <v>68</v>
      </c>
      <c r="AI335" s="20" t="s">
        <v>69</v>
      </c>
      <c r="AJ335" s="18" t="s">
        <v>55</v>
      </c>
      <c r="AK335" s="81" t="s">
        <v>56</v>
      </c>
      <c r="AL335" s="108" t="s">
        <v>70</v>
      </c>
      <c r="AM335" s="18" t="s">
        <v>55</v>
      </c>
      <c r="AN335" s="81" t="s">
        <v>71</v>
      </c>
      <c r="AO335" s="108" t="s">
        <v>72</v>
      </c>
      <c r="AP335" s="80" t="s">
        <v>73</v>
      </c>
      <c r="AQ335" s="20" t="s">
        <v>74</v>
      </c>
      <c r="AR335" s="18" t="s">
        <v>75</v>
      </c>
      <c r="AS335" s="81" t="s">
        <v>76</v>
      </c>
      <c r="AT335" s="20" t="s">
        <v>77</v>
      </c>
      <c r="AU335" s="18" t="s">
        <v>78</v>
      </c>
      <c r="AV335" s="19" t="s">
        <v>79</v>
      </c>
      <c r="AW335" s="19" t="s">
        <v>80</v>
      </c>
      <c r="AX335" s="19" t="s">
        <v>81</v>
      </c>
      <c r="AY335" s="20" t="s">
        <v>82</v>
      </c>
      <c r="AZ335" s="18" t="s">
        <v>83</v>
      </c>
      <c r="BA335" s="20" t="s">
        <v>84</v>
      </c>
      <c r="BB335" s="18" t="s">
        <v>55</v>
      </c>
      <c r="BC335" s="20" t="s">
        <v>56</v>
      </c>
      <c r="BD335" s="18" t="s">
        <v>85</v>
      </c>
      <c r="BE335" s="20" t="s">
        <v>86</v>
      </c>
      <c r="BF335" s="18" t="s">
        <v>55</v>
      </c>
      <c r="BG335" s="20" t="s">
        <v>56</v>
      </c>
    </row>
    <row r="336" spans="1:59">
      <c r="A336" t="s">
        <v>0</v>
      </c>
      <c r="B336" s="21"/>
      <c r="C336" s="22"/>
      <c r="D336" s="82" t="s">
        <v>564</v>
      </c>
      <c r="E336" s="83" t="s">
        <v>565</v>
      </c>
      <c r="F336" s="24" t="s">
        <v>566</v>
      </c>
      <c r="G336" s="83" t="s">
        <v>567</v>
      </c>
      <c r="H336" s="83" t="s">
        <v>568</v>
      </c>
      <c r="I336" s="83" t="s">
        <v>569</v>
      </c>
      <c r="J336" s="24" t="s">
        <v>570</v>
      </c>
      <c r="K336" s="24" t="s">
        <v>571</v>
      </c>
      <c r="L336" s="109" t="s">
        <v>572</v>
      </c>
      <c r="M336" s="23" t="s">
        <v>564</v>
      </c>
      <c r="N336" s="109" t="s">
        <v>565</v>
      </c>
      <c r="O336" s="82" t="s">
        <v>564</v>
      </c>
      <c r="P336" s="25" t="s">
        <v>565</v>
      </c>
      <c r="Q336" s="23" t="s">
        <v>564</v>
      </c>
      <c r="R336" s="24" t="s">
        <v>565</v>
      </c>
      <c r="S336" s="25" t="s">
        <v>566</v>
      </c>
      <c r="T336" s="23" t="s">
        <v>564</v>
      </c>
      <c r="U336" s="24" t="s">
        <v>565</v>
      </c>
      <c r="V336" s="25" t="s">
        <v>566</v>
      </c>
      <c r="W336" s="23" t="s">
        <v>564</v>
      </c>
      <c r="X336" s="83" t="s">
        <v>565</v>
      </c>
      <c r="Y336" s="83" t="s">
        <v>566</v>
      </c>
      <c r="Z336" s="109" t="s">
        <v>567</v>
      </c>
      <c r="AA336" s="23" t="s">
        <v>564</v>
      </c>
      <c r="AB336" s="109" t="s">
        <v>565</v>
      </c>
      <c r="AC336" s="22" t="s">
        <v>564</v>
      </c>
      <c r="AD336" s="82" t="s">
        <v>564</v>
      </c>
      <c r="AE336" s="24" t="s">
        <v>565</v>
      </c>
      <c r="AF336" s="25" t="s">
        <v>566</v>
      </c>
      <c r="AG336" s="82" t="s">
        <v>564</v>
      </c>
      <c r="AH336" s="83" t="s">
        <v>565</v>
      </c>
      <c r="AI336" s="25" t="s">
        <v>566</v>
      </c>
      <c r="AJ336" s="23" t="s">
        <v>564</v>
      </c>
      <c r="AK336" s="83" t="s">
        <v>565</v>
      </c>
      <c r="AL336" s="109" t="s">
        <v>566</v>
      </c>
      <c r="AM336" s="23" t="s">
        <v>564</v>
      </c>
      <c r="AN336" s="83" t="s">
        <v>565</v>
      </c>
      <c r="AO336" s="109" t="s">
        <v>566</v>
      </c>
      <c r="AP336" s="82" t="s">
        <v>564</v>
      </c>
      <c r="AQ336" s="25" t="s">
        <v>565</v>
      </c>
      <c r="AR336" s="23" t="s">
        <v>564</v>
      </c>
      <c r="AS336" s="83" t="s">
        <v>565</v>
      </c>
      <c r="AT336" s="25" t="s">
        <v>566</v>
      </c>
      <c r="AU336" s="23" t="s">
        <v>564</v>
      </c>
      <c r="AV336" s="24" t="s">
        <v>565</v>
      </c>
      <c r="AW336" s="24" t="s">
        <v>566</v>
      </c>
      <c r="AX336" s="24" t="s">
        <v>567</v>
      </c>
      <c r="AY336" s="25" t="s">
        <v>568</v>
      </c>
      <c r="AZ336" s="23" t="s">
        <v>564</v>
      </c>
      <c r="BA336" s="25" t="s">
        <v>565</v>
      </c>
      <c r="BB336" s="23" t="s">
        <v>564</v>
      </c>
      <c r="BC336" s="25" t="s">
        <v>565</v>
      </c>
      <c r="BD336" s="23" t="s">
        <v>564</v>
      </c>
      <c r="BE336" s="25" t="s">
        <v>565</v>
      </c>
      <c r="BF336" s="23" t="s">
        <v>564</v>
      </c>
      <c r="BG336" s="25" t="s">
        <v>565</v>
      </c>
    </row>
    <row r="337" spans="1:59">
      <c r="A337" t="s">
        <v>8</v>
      </c>
      <c r="B337" s="26" t="s">
        <v>45</v>
      </c>
      <c r="C337" s="27">
        <v>125</v>
      </c>
      <c r="D337" s="84">
        <v>26</v>
      </c>
      <c r="E337" s="85">
        <v>16</v>
      </c>
      <c r="F337" s="29">
        <v>31</v>
      </c>
      <c r="G337" s="85">
        <v>22</v>
      </c>
      <c r="H337" s="85">
        <v>12</v>
      </c>
      <c r="I337" s="85">
        <v>19</v>
      </c>
      <c r="J337" s="29">
        <v>34</v>
      </c>
      <c r="K337" s="29">
        <v>31</v>
      </c>
      <c r="L337" s="110">
        <v>16</v>
      </c>
      <c r="M337" s="28">
        <v>110</v>
      </c>
      <c r="N337" s="110">
        <v>15</v>
      </c>
      <c r="O337" s="84">
        <v>28</v>
      </c>
      <c r="P337" s="30">
        <v>95</v>
      </c>
      <c r="Q337" s="28">
        <v>47</v>
      </c>
      <c r="R337" s="29">
        <v>34</v>
      </c>
      <c r="S337" s="30">
        <v>32</v>
      </c>
      <c r="T337" s="28">
        <v>56</v>
      </c>
      <c r="U337" s="29">
        <v>30</v>
      </c>
      <c r="V337" s="30">
        <v>35</v>
      </c>
      <c r="W337" s="28">
        <v>46</v>
      </c>
      <c r="X337" s="85">
        <v>26</v>
      </c>
      <c r="Y337" s="85">
        <v>26</v>
      </c>
      <c r="Z337" s="110">
        <v>27</v>
      </c>
      <c r="AA337" s="28">
        <v>99</v>
      </c>
      <c r="AB337" s="110">
        <v>21</v>
      </c>
      <c r="AC337" s="27">
        <v>109</v>
      </c>
      <c r="AD337" s="84">
        <v>21</v>
      </c>
      <c r="AE337" s="29">
        <v>43</v>
      </c>
      <c r="AF337" s="30">
        <v>45</v>
      </c>
      <c r="AG337" s="84">
        <v>25</v>
      </c>
      <c r="AH337" s="85">
        <v>27</v>
      </c>
      <c r="AI337" s="30">
        <v>57</v>
      </c>
      <c r="AJ337" s="28">
        <v>100</v>
      </c>
      <c r="AK337" s="85">
        <v>11</v>
      </c>
      <c r="AL337" s="110">
        <v>14</v>
      </c>
      <c r="AM337" s="28">
        <v>55</v>
      </c>
      <c r="AN337" s="85">
        <v>27</v>
      </c>
      <c r="AO337" s="110">
        <v>27</v>
      </c>
      <c r="AP337" s="84">
        <v>25</v>
      </c>
      <c r="AQ337" s="30">
        <v>74</v>
      </c>
      <c r="AR337" s="28">
        <v>44</v>
      </c>
      <c r="AS337" s="85">
        <v>22</v>
      </c>
      <c r="AT337" s="30">
        <v>59</v>
      </c>
      <c r="AU337" s="28">
        <v>84</v>
      </c>
      <c r="AV337" s="29">
        <v>40</v>
      </c>
      <c r="AW337" s="29">
        <v>66</v>
      </c>
      <c r="AX337" s="29">
        <v>95</v>
      </c>
      <c r="AY337" s="30">
        <v>30</v>
      </c>
      <c r="AZ337" s="28">
        <v>40</v>
      </c>
      <c r="BA337" s="30">
        <v>85</v>
      </c>
      <c r="BB337" s="28">
        <v>64</v>
      </c>
      <c r="BC337" s="30">
        <v>53</v>
      </c>
      <c r="BD337" s="28">
        <v>60</v>
      </c>
      <c r="BE337" s="30">
        <v>65</v>
      </c>
      <c r="BF337" s="28">
        <v>61</v>
      </c>
      <c r="BG337" s="30">
        <v>64</v>
      </c>
    </row>
    <row r="338" spans="1:59">
      <c r="A338" t="s">
        <v>10</v>
      </c>
      <c r="B338" s="35" t="s">
        <v>190</v>
      </c>
      <c r="C338" s="31">
        <v>22</v>
      </c>
      <c r="D338" s="86">
        <v>3</v>
      </c>
      <c r="E338" s="87">
        <v>5</v>
      </c>
      <c r="F338" s="33">
        <v>6</v>
      </c>
      <c r="G338" s="87">
        <v>5</v>
      </c>
      <c r="H338" s="87">
        <v>1</v>
      </c>
      <c r="I338" s="87">
        <v>4</v>
      </c>
      <c r="J338" s="33">
        <v>9</v>
      </c>
      <c r="K338" s="33">
        <v>4</v>
      </c>
      <c r="L338" s="111">
        <v>2</v>
      </c>
      <c r="M338" s="32">
        <v>19</v>
      </c>
      <c r="N338" s="111">
        <v>3</v>
      </c>
      <c r="O338" s="86">
        <v>8</v>
      </c>
      <c r="P338" s="34">
        <v>14</v>
      </c>
      <c r="Q338" s="32">
        <v>8</v>
      </c>
      <c r="R338" s="33">
        <v>7</v>
      </c>
      <c r="S338" s="34">
        <v>5</v>
      </c>
      <c r="T338" s="32">
        <v>12</v>
      </c>
      <c r="U338" s="33">
        <v>4</v>
      </c>
      <c r="V338" s="34">
        <v>6</v>
      </c>
      <c r="W338" s="32">
        <v>7</v>
      </c>
      <c r="X338" s="87">
        <v>6</v>
      </c>
      <c r="Y338" s="87">
        <v>5</v>
      </c>
      <c r="Z338" s="111">
        <v>4</v>
      </c>
      <c r="AA338" s="32">
        <v>20</v>
      </c>
      <c r="AB338" s="111">
        <v>2</v>
      </c>
      <c r="AC338" s="31">
        <v>21</v>
      </c>
      <c r="AD338" s="86">
        <v>2</v>
      </c>
      <c r="AE338" s="33">
        <v>7</v>
      </c>
      <c r="AF338" s="34">
        <v>12</v>
      </c>
      <c r="AG338" s="86">
        <v>2</v>
      </c>
      <c r="AH338" s="87">
        <v>6</v>
      </c>
      <c r="AI338" s="34">
        <v>13</v>
      </c>
      <c r="AJ338" s="32">
        <v>18</v>
      </c>
      <c r="AK338" s="87">
        <v>3</v>
      </c>
      <c r="AL338" s="111">
        <v>1</v>
      </c>
      <c r="AM338" s="32">
        <v>11</v>
      </c>
      <c r="AN338" s="87">
        <v>3</v>
      </c>
      <c r="AO338" s="111">
        <v>7</v>
      </c>
      <c r="AP338" s="86">
        <v>4</v>
      </c>
      <c r="AQ338" s="34">
        <v>16</v>
      </c>
      <c r="AR338" s="32">
        <v>11</v>
      </c>
      <c r="AS338" s="87">
        <v>3</v>
      </c>
      <c r="AT338" s="34">
        <v>8</v>
      </c>
      <c r="AU338" s="32">
        <v>16</v>
      </c>
      <c r="AV338" s="33">
        <v>7</v>
      </c>
      <c r="AW338" s="33">
        <v>15</v>
      </c>
      <c r="AX338" s="33">
        <v>19</v>
      </c>
      <c r="AY338" s="34">
        <v>3</v>
      </c>
      <c r="AZ338" s="32">
        <v>10</v>
      </c>
      <c r="BA338" s="34">
        <v>12</v>
      </c>
      <c r="BB338" s="32">
        <v>9</v>
      </c>
      <c r="BC338" s="34">
        <v>10</v>
      </c>
      <c r="BD338" s="32">
        <v>14</v>
      </c>
      <c r="BE338" s="34">
        <v>8</v>
      </c>
      <c r="BF338" s="32">
        <v>10</v>
      </c>
      <c r="BG338" s="34">
        <v>12</v>
      </c>
    </row>
    <row r="339" spans="1:59">
      <c r="A339" t="s">
        <v>12</v>
      </c>
      <c r="B339" s="36"/>
      <c r="C339" s="37">
        <v>0.17599999999999999</v>
      </c>
      <c r="D339" s="88">
        <v>0.115384615384615</v>
      </c>
      <c r="E339" s="88">
        <v>0.3125</v>
      </c>
      <c r="F339" s="7">
        <v>0.19354838709677399</v>
      </c>
      <c r="G339" s="88">
        <v>0.22727272727272699</v>
      </c>
      <c r="H339" s="88">
        <v>8.3333333333333301E-2</v>
      </c>
      <c r="I339" s="88">
        <v>0.21052631578947401</v>
      </c>
      <c r="J339" s="7">
        <v>0.26470588235294101</v>
      </c>
      <c r="K339" s="7">
        <v>0.12903225806451599</v>
      </c>
      <c r="L339" s="112">
        <v>0.125</v>
      </c>
      <c r="M339" s="7">
        <v>0.17272727272727301</v>
      </c>
      <c r="N339" s="112">
        <v>0.2</v>
      </c>
      <c r="O339" s="88">
        <v>0.28571428571428598</v>
      </c>
      <c r="P339" s="38">
        <v>0.14736842105263201</v>
      </c>
      <c r="Q339" s="7">
        <v>0.170212765957447</v>
      </c>
      <c r="R339" s="7">
        <v>0.20588235294117699</v>
      </c>
      <c r="S339" s="38">
        <v>0.15625</v>
      </c>
      <c r="T339" s="7">
        <v>0.214285714285714</v>
      </c>
      <c r="U339" s="7">
        <v>0.133333333333333</v>
      </c>
      <c r="V339" s="38">
        <v>0.17142857142857101</v>
      </c>
      <c r="W339" s="7">
        <v>0.15217391304347799</v>
      </c>
      <c r="X339" s="88">
        <v>0.230769230769231</v>
      </c>
      <c r="Y339" s="88">
        <v>0.19230769230769201</v>
      </c>
      <c r="Z339" s="112">
        <v>0.148148148148148</v>
      </c>
      <c r="AA339" s="7">
        <v>0.20202020202020199</v>
      </c>
      <c r="AB339" s="112">
        <v>9.5238095238095205E-2</v>
      </c>
      <c r="AC339" s="37">
        <v>0.192660550458716</v>
      </c>
      <c r="AD339" s="88">
        <v>9.5238095238095205E-2</v>
      </c>
      <c r="AE339" s="7">
        <v>0.162790697674419</v>
      </c>
      <c r="AF339" s="38">
        <v>0.266666666666667</v>
      </c>
      <c r="AG339" s="88">
        <v>0.08</v>
      </c>
      <c r="AH339" s="88">
        <v>0.22222222222222199</v>
      </c>
      <c r="AI339" s="38">
        <v>0.22807017543859701</v>
      </c>
      <c r="AJ339" s="7">
        <v>0.18</v>
      </c>
      <c r="AK339" s="88">
        <v>0.27272727272727298</v>
      </c>
      <c r="AL339" s="112">
        <v>7.1428571428571397E-2</v>
      </c>
      <c r="AM339" s="7">
        <v>0.2</v>
      </c>
      <c r="AN339" s="88">
        <v>0.11111111111111099</v>
      </c>
      <c r="AO339" s="112">
        <v>0.25925925925925902</v>
      </c>
      <c r="AP339" s="88">
        <v>0.16</v>
      </c>
      <c r="AQ339" s="38">
        <v>0.21621621621621601</v>
      </c>
      <c r="AR339" s="7">
        <v>0.25</v>
      </c>
      <c r="AS339" s="88">
        <v>0.13636363636363599</v>
      </c>
      <c r="AT339" s="38">
        <v>0.13559322033898299</v>
      </c>
      <c r="AU339" s="7">
        <v>0.19047619047618999</v>
      </c>
      <c r="AV339" s="7">
        <v>0.17499999999999999</v>
      </c>
      <c r="AW339" s="7">
        <v>0.22727272727272699</v>
      </c>
      <c r="AX339" s="7">
        <v>0.2</v>
      </c>
      <c r="AY339" s="38">
        <v>0.1</v>
      </c>
      <c r="AZ339" s="7">
        <v>0.25</v>
      </c>
      <c r="BA339" s="38">
        <v>0.14117647058823499</v>
      </c>
      <c r="BB339" s="7">
        <v>0.140625</v>
      </c>
      <c r="BC339" s="38">
        <v>0.18867924528301899</v>
      </c>
      <c r="BD339" s="7">
        <v>0.233333333333333</v>
      </c>
      <c r="BE339" s="38">
        <v>0.123076923076923</v>
      </c>
      <c r="BF339" s="7">
        <v>0.16393442622950799</v>
      </c>
      <c r="BG339" s="38">
        <v>0.1875</v>
      </c>
    </row>
    <row r="340" spans="1:59">
      <c r="A340" t="s">
        <v>10</v>
      </c>
      <c r="B340" s="36" t="s">
        <v>191</v>
      </c>
      <c r="C340" s="39">
        <v>18</v>
      </c>
      <c r="D340" s="89">
        <v>6</v>
      </c>
      <c r="E340" s="90">
        <v>1</v>
      </c>
      <c r="F340" s="41">
        <v>2</v>
      </c>
      <c r="G340" s="90">
        <v>1</v>
      </c>
      <c r="H340" s="90">
        <v>5</v>
      </c>
      <c r="I340" s="90">
        <v>3</v>
      </c>
      <c r="J340" s="41">
        <v>2</v>
      </c>
      <c r="K340" s="41">
        <v>4</v>
      </c>
      <c r="L340" s="113">
        <v>2</v>
      </c>
      <c r="M340" s="40">
        <v>15</v>
      </c>
      <c r="N340" s="113">
        <v>3</v>
      </c>
      <c r="O340" s="89">
        <v>5</v>
      </c>
      <c r="P340" s="42">
        <v>13</v>
      </c>
      <c r="Q340" s="40">
        <v>3</v>
      </c>
      <c r="R340" s="41">
        <v>6</v>
      </c>
      <c r="S340" s="42">
        <v>7</v>
      </c>
      <c r="T340" s="40">
        <v>9</v>
      </c>
      <c r="U340" s="41">
        <v>4</v>
      </c>
      <c r="V340" s="42">
        <v>5</v>
      </c>
      <c r="W340" s="40">
        <v>6</v>
      </c>
      <c r="X340" s="90">
        <v>6</v>
      </c>
      <c r="Y340" s="90">
        <v>2</v>
      </c>
      <c r="Z340" s="113">
        <v>4</v>
      </c>
      <c r="AA340" s="40">
        <v>16</v>
      </c>
      <c r="AB340" s="113">
        <v>0</v>
      </c>
      <c r="AC340" s="39">
        <v>17</v>
      </c>
      <c r="AD340" s="89">
        <v>2</v>
      </c>
      <c r="AE340" s="41">
        <v>9</v>
      </c>
      <c r="AF340" s="42">
        <v>6</v>
      </c>
      <c r="AG340" s="89">
        <v>5</v>
      </c>
      <c r="AH340" s="90">
        <v>5</v>
      </c>
      <c r="AI340" s="42">
        <v>7</v>
      </c>
      <c r="AJ340" s="40">
        <v>15</v>
      </c>
      <c r="AK340" s="90">
        <v>1</v>
      </c>
      <c r="AL340" s="113">
        <v>2</v>
      </c>
      <c r="AM340" s="40">
        <v>11</v>
      </c>
      <c r="AN340" s="90">
        <v>1</v>
      </c>
      <c r="AO340" s="113">
        <v>5</v>
      </c>
      <c r="AP340" s="89">
        <v>1</v>
      </c>
      <c r="AQ340" s="42">
        <v>15</v>
      </c>
      <c r="AR340" s="40">
        <v>5</v>
      </c>
      <c r="AS340" s="90">
        <v>3</v>
      </c>
      <c r="AT340" s="42">
        <v>10</v>
      </c>
      <c r="AU340" s="40">
        <v>15</v>
      </c>
      <c r="AV340" s="41">
        <v>4</v>
      </c>
      <c r="AW340" s="41">
        <v>10</v>
      </c>
      <c r="AX340" s="41">
        <v>15</v>
      </c>
      <c r="AY340" s="42">
        <v>3</v>
      </c>
      <c r="AZ340" s="40">
        <v>6</v>
      </c>
      <c r="BA340" s="42">
        <v>12</v>
      </c>
      <c r="BB340" s="40">
        <v>12</v>
      </c>
      <c r="BC340" s="42">
        <v>3</v>
      </c>
      <c r="BD340" s="40">
        <v>11</v>
      </c>
      <c r="BE340" s="42">
        <v>7</v>
      </c>
      <c r="BF340" s="40">
        <v>4</v>
      </c>
      <c r="BG340" s="42">
        <v>14</v>
      </c>
    </row>
    <row r="341" spans="1:59">
      <c r="A341" t="s">
        <v>12</v>
      </c>
      <c r="B341" s="36"/>
      <c r="C341" s="51">
        <v>0.14399999999999999</v>
      </c>
      <c r="D341" s="88">
        <v>0.230769230769231</v>
      </c>
      <c r="E341" s="88">
        <v>6.25E-2</v>
      </c>
      <c r="F341" s="7">
        <v>6.4516129032258104E-2</v>
      </c>
      <c r="G341" s="88">
        <v>4.5454545454545497E-2</v>
      </c>
      <c r="H341" s="88">
        <v>0.41666666666666702</v>
      </c>
      <c r="I341" s="88">
        <v>0.157894736842105</v>
      </c>
      <c r="J341" s="7">
        <v>5.8823529411764698E-2</v>
      </c>
      <c r="K341" s="7">
        <v>0.12903225806451599</v>
      </c>
      <c r="L341" s="117">
        <v>0.125</v>
      </c>
      <c r="M341" s="7">
        <v>0.13636363636363599</v>
      </c>
      <c r="N341" s="117">
        <v>0.2</v>
      </c>
      <c r="O341" s="88">
        <v>0.17857142857142899</v>
      </c>
      <c r="P341" s="52">
        <v>0.13684210526315799</v>
      </c>
      <c r="Q341" s="7">
        <v>6.3829787234042604E-2</v>
      </c>
      <c r="R341" s="7">
        <v>0.17647058823529399</v>
      </c>
      <c r="S341" s="52">
        <v>0.21875</v>
      </c>
      <c r="T341" s="7">
        <v>0.160714285714286</v>
      </c>
      <c r="U341" s="7">
        <v>0.133333333333333</v>
      </c>
      <c r="V341" s="52">
        <v>0.14285714285714299</v>
      </c>
      <c r="W341" s="7">
        <v>0.13043478260869601</v>
      </c>
      <c r="X341" s="88">
        <v>0.230769230769231</v>
      </c>
      <c r="Y341" s="88">
        <v>7.69230769230769E-2</v>
      </c>
      <c r="Z341" s="117">
        <v>0.148148148148148</v>
      </c>
      <c r="AA341" s="7">
        <v>0.16161616161616199</v>
      </c>
      <c r="AB341" s="117">
        <v>0</v>
      </c>
      <c r="AC341" s="51">
        <v>0.155963302752294</v>
      </c>
      <c r="AD341" s="88">
        <v>9.5238095238095205E-2</v>
      </c>
      <c r="AE341" s="7">
        <v>0.209302325581395</v>
      </c>
      <c r="AF341" s="52">
        <v>0.133333333333333</v>
      </c>
      <c r="AG341" s="88">
        <v>0.2</v>
      </c>
      <c r="AH341" s="88">
        <v>0.18518518518518501</v>
      </c>
      <c r="AI341" s="52">
        <v>0.12280701754386</v>
      </c>
      <c r="AJ341" s="7">
        <v>0.15</v>
      </c>
      <c r="AK341" s="88">
        <v>9.0909090909090898E-2</v>
      </c>
      <c r="AL341" s="117">
        <v>0.14285714285714299</v>
      </c>
      <c r="AM341" s="7">
        <v>0.2</v>
      </c>
      <c r="AN341" s="88">
        <v>3.7037037037037E-2</v>
      </c>
      <c r="AO341" s="117">
        <v>0.18518518518518501</v>
      </c>
      <c r="AP341" s="88">
        <v>0.04</v>
      </c>
      <c r="AQ341" s="52">
        <v>0.20270270270270299</v>
      </c>
      <c r="AR341" s="7">
        <v>0.11363636363636399</v>
      </c>
      <c r="AS341" s="88">
        <v>0.13636363636363599</v>
      </c>
      <c r="AT341" s="52">
        <v>0.169491525423729</v>
      </c>
      <c r="AU341" s="7">
        <v>0.17857142857142899</v>
      </c>
      <c r="AV341" s="7">
        <v>0.1</v>
      </c>
      <c r="AW341" s="7">
        <v>0.15151515151515199</v>
      </c>
      <c r="AX341" s="7">
        <v>0.157894736842105</v>
      </c>
      <c r="AY341" s="52">
        <v>0.1</v>
      </c>
      <c r="AZ341" s="7">
        <v>0.15</v>
      </c>
      <c r="BA341" s="52">
        <v>0.14117647058823499</v>
      </c>
      <c r="BB341" s="7">
        <v>0.1875</v>
      </c>
      <c r="BC341" s="52">
        <v>5.6603773584905703E-2</v>
      </c>
      <c r="BD341" s="7">
        <v>0.18333333333333299</v>
      </c>
      <c r="BE341" s="52">
        <v>0.107692307692308</v>
      </c>
      <c r="BF341" s="7">
        <v>6.5573770491803296E-2</v>
      </c>
      <c r="BG341" s="52">
        <v>0.21875</v>
      </c>
    </row>
    <row r="342" spans="1:59">
      <c r="A342" t="s">
        <v>13</v>
      </c>
      <c r="B342" s="53"/>
      <c r="C342" s="54"/>
      <c r="D342" s="93"/>
      <c r="E342" s="93"/>
      <c r="F342" s="9"/>
      <c r="G342" s="93"/>
      <c r="H342" s="93"/>
      <c r="I342" s="93"/>
      <c r="J342" s="9"/>
      <c r="K342" s="9"/>
      <c r="L342" s="118"/>
      <c r="M342" s="9"/>
      <c r="N342" s="118"/>
      <c r="O342" s="93"/>
      <c r="P342" s="55"/>
      <c r="Q342" s="9"/>
      <c r="R342" s="9"/>
      <c r="S342" s="55"/>
      <c r="T342" s="9"/>
      <c r="U342" s="9"/>
      <c r="V342" s="55"/>
      <c r="W342" s="9"/>
      <c r="X342" s="93"/>
      <c r="Y342" s="93"/>
      <c r="Z342" s="118"/>
      <c r="AA342" s="9"/>
      <c r="AB342" s="118"/>
      <c r="AC342" s="54"/>
      <c r="AD342" s="93"/>
      <c r="AE342" s="9"/>
      <c r="AF342" s="55"/>
      <c r="AG342" s="93"/>
      <c r="AH342" s="93"/>
      <c r="AI342" s="55"/>
      <c r="AJ342" s="9"/>
      <c r="AK342" s="93"/>
      <c r="AL342" s="118"/>
      <c r="AM342" s="9"/>
      <c r="AN342" s="93"/>
      <c r="AO342" s="118"/>
      <c r="AP342" s="93"/>
      <c r="AQ342" s="55"/>
      <c r="AR342" s="9"/>
      <c r="AS342" s="93"/>
      <c r="AT342" s="55"/>
      <c r="AU342" s="9"/>
      <c r="AV342" s="9"/>
      <c r="AW342" s="9"/>
      <c r="AX342" s="9"/>
      <c r="AY342" s="55"/>
      <c r="AZ342" s="9"/>
      <c r="BA342" s="55"/>
      <c r="BB342" s="9"/>
      <c r="BC342" s="55"/>
      <c r="BD342" s="9"/>
      <c r="BE342" s="55"/>
      <c r="BF342" s="9"/>
      <c r="BG342" s="55"/>
    </row>
    <row r="343" spans="1:59">
      <c r="A343" t="s">
        <v>10</v>
      </c>
      <c r="B343" s="36" t="s">
        <v>192</v>
      </c>
      <c r="C343" s="39">
        <v>14</v>
      </c>
      <c r="D343" s="89">
        <v>3</v>
      </c>
      <c r="E343" s="90">
        <v>2</v>
      </c>
      <c r="F343" s="41">
        <v>5</v>
      </c>
      <c r="G343" s="90">
        <v>2</v>
      </c>
      <c r="H343" s="90">
        <v>0</v>
      </c>
      <c r="I343" s="90">
        <v>1</v>
      </c>
      <c r="J343" s="41">
        <v>3</v>
      </c>
      <c r="K343" s="41">
        <v>5</v>
      </c>
      <c r="L343" s="113">
        <v>4</v>
      </c>
      <c r="M343" s="40">
        <v>12</v>
      </c>
      <c r="N343" s="113">
        <v>2</v>
      </c>
      <c r="O343" s="89">
        <v>1</v>
      </c>
      <c r="P343" s="42">
        <v>12</v>
      </c>
      <c r="Q343" s="40">
        <v>5</v>
      </c>
      <c r="R343" s="41">
        <v>1</v>
      </c>
      <c r="S343" s="42">
        <v>4</v>
      </c>
      <c r="T343" s="40">
        <v>3</v>
      </c>
      <c r="U343" s="41">
        <v>7</v>
      </c>
      <c r="V343" s="42">
        <v>3</v>
      </c>
      <c r="W343" s="40">
        <v>4</v>
      </c>
      <c r="X343" s="90">
        <v>3</v>
      </c>
      <c r="Y343" s="90">
        <v>1</v>
      </c>
      <c r="Z343" s="113">
        <v>6</v>
      </c>
      <c r="AA343" s="40">
        <v>8</v>
      </c>
      <c r="AB343" s="113">
        <v>4</v>
      </c>
      <c r="AC343" s="39">
        <v>10</v>
      </c>
      <c r="AD343" s="89">
        <v>3</v>
      </c>
      <c r="AE343" s="41">
        <v>7</v>
      </c>
      <c r="AF343" s="42">
        <v>0</v>
      </c>
      <c r="AG343" s="89">
        <v>3</v>
      </c>
      <c r="AH343" s="90">
        <v>4</v>
      </c>
      <c r="AI343" s="42">
        <v>3</v>
      </c>
      <c r="AJ343" s="40">
        <v>10</v>
      </c>
      <c r="AK343" s="90">
        <v>2</v>
      </c>
      <c r="AL343" s="113">
        <v>2</v>
      </c>
      <c r="AM343" s="40">
        <v>2</v>
      </c>
      <c r="AN343" s="90">
        <v>5</v>
      </c>
      <c r="AO343" s="113">
        <v>3</v>
      </c>
      <c r="AP343" s="89">
        <v>2</v>
      </c>
      <c r="AQ343" s="42">
        <v>5</v>
      </c>
      <c r="AR343" s="40">
        <v>5</v>
      </c>
      <c r="AS343" s="90">
        <v>1</v>
      </c>
      <c r="AT343" s="42">
        <v>8</v>
      </c>
      <c r="AU343" s="40">
        <v>8</v>
      </c>
      <c r="AV343" s="41">
        <v>8</v>
      </c>
      <c r="AW343" s="41">
        <v>7</v>
      </c>
      <c r="AX343" s="41">
        <v>9</v>
      </c>
      <c r="AY343" s="42">
        <v>5</v>
      </c>
      <c r="AZ343" s="40">
        <v>3</v>
      </c>
      <c r="BA343" s="42">
        <v>11</v>
      </c>
      <c r="BB343" s="40">
        <v>7</v>
      </c>
      <c r="BC343" s="42">
        <v>7</v>
      </c>
      <c r="BD343" s="40">
        <v>4</v>
      </c>
      <c r="BE343" s="42">
        <v>10</v>
      </c>
      <c r="BF343" s="40">
        <v>11</v>
      </c>
      <c r="BG343" s="42">
        <v>3</v>
      </c>
    </row>
    <row r="344" spans="1:59">
      <c r="A344" t="s">
        <v>12</v>
      </c>
      <c r="B344" s="36"/>
      <c r="C344" s="51">
        <v>0.112</v>
      </c>
      <c r="D344" s="88">
        <v>0.115384615384615</v>
      </c>
      <c r="E344" s="88">
        <v>0.125</v>
      </c>
      <c r="F344" s="7">
        <v>0.16129032258064499</v>
      </c>
      <c r="G344" s="88">
        <v>9.0909090909090898E-2</v>
      </c>
      <c r="H344" s="88">
        <v>0</v>
      </c>
      <c r="I344" s="88">
        <v>5.2631578947368397E-2</v>
      </c>
      <c r="J344" s="7">
        <v>8.8235294117647106E-2</v>
      </c>
      <c r="K344" s="7">
        <v>0.16129032258064499</v>
      </c>
      <c r="L344" s="117">
        <v>0.25</v>
      </c>
      <c r="M344" s="7">
        <v>0.109090909090909</v>
      </c>
      <c r="N344" s="117">
        <v>0.133333333333333</v>
      </c>
      <c r="O344" s="88">
        <v>3.5714285714285698E-2</v>
      </c>
      <c r="P344" s="52">
        <v>0.12631578947368399</v>
      </c>
      <c r="Q344" s="7">
        <v>0.10638297872340401</v>
      </c>
      <c r="R344" s="7">
        <v>2.9411764705882401E-2</v>
      </c>
      <c r="S344" s="52">
        <v>0.125</v>
      </c>
      <c r="T344" s="7">
        <v>5.3571428571428603E-2</v>
      </c>
      <c r="U344" s="7">
        <v>0.233333333333333</v>
      </c>
      <c r="V344" s="52">
        <v>8.5714285714285701E-2</v>
      </c>
      <c r="W344" s="7">
        <v>8.6956521739130405E-2</v>
      </c>
      <c r="X344" s="88">
        <v>0.115384615384615</v>
      </c>
      <c r="Y344" s="88">
        <v>3.8461538461538498E-2</v>
      </c>
      <c r="Z344" s="117">
        <v>0.22222222222222199</v>
      </c>
      <c r="AA344" s="7">
        <v>8.0808080808080801E-2</v>
      </c>
      <c r="AB344" s="117">
        <v>0.19047619047618999</v>
      </c>
      <c r="AC344" s="51">
        <v>9.1743119266055106E-2</v>
      </c>
      <c r="AD344" s="88">
        <v>0.14285714285714299</v>
      </c>
      <c r="AE344" s="7">
        <v>0.162790697674419</v>
      </c>
      <c r="AF344" s="52">
        <v>0</v>
      </c>
      <c r="AG344" s="88">
        <v>0.12</v>
      </c>
      <c r="AH344" s="88">
        <v>0.148148148148148</v>
      </c>
      <c r="AI344" s="52">
        <v>5.2631578947368397E-2</v>
      </c>
      <c r="AJ344" s="7">
        <v>0.1</v>
      </c>
      <c r="AK344" s="88">
        <v>0.18181818181818199</v>
      </c>
      <c r="AL344" s="117">
        <v>0.14285714285714299</v>
      </c>
      <c r="AM344" s="7">
        <v>3.6363636363636397E-2</v>
      </c>
      <c r="AN344" s="88">
        <v>0.18518518518518501</v>
      </c>
      <c r="AO344" s="117">
        <v>0.11111111111111099</v>
      </c>
      <c r="AP344" s="88">
        <v>0.08</v>
      </c>
      <c r="AQ344" s="52">
        <v>6.7567567567567599E-2</v>
      </c>
      <c r="AR344" s="7">
        <v>0.11363636363636399</v>
      </c>
      <c r="AS344" s="88">
        <v>4.5454545454545497E-2</v>
      </c>
      <c r="AT344" s="52">
        <v>0.13559322033898299</v>
      </c>
      <c r="AU344" s="7">
        <v>9.5238095238095205E-2</v>
      </c>
      <c r="AV344" s="7">
        <v>0.2</v>
      </c>
      <c r="AW344" s="7">
        <v>0.10606060606060599</v>
      </c>
      <c r="AX344" s="7">
        <v>9.4736842105263203E-2</v>
      </c>
      <c r="AY344" s="52">
        <v>0.16666666666666699</v>
      </c>
      <c r="AZ344" s="7">
        <v>7.4999999999999997E-2</v>
      </c>
      <c r="BA344" s="52">
        <v>0.129411764705882</v>
      </c>
      <c r="BB344" s="7">
        <v>0.109375</v>
      </c>
      <c r="BC344" s="52">
        <v>0.13207547169811301</v>
      </c>
      <c r="BD344" s="7">
        <v>6.6666666666666693E-2</v>
      </c>
      <c r="BE344" s="52">
        <v>0.15384615384615399</v>
      </c>
      <c r="BF344" s="7">
        <v>0.18032786885245899</v>
      </c>
      <c r="BG344" s="52">
        <v>4.6875E-2</v>
      </c>
    </row>
    <row r="345" spans="1:59">
      <c r="A345" t="s">
        <v>13</v>
      </c>
      <c r="B345" s="53"/>
      <c r="C345" s="54"/>
      <c r="D345" s="93"/>
      <c r="E345" s="93"/>
      <c r="F345" s="9"/>
      <c r="G345" s="93"/>
      <c r="H345" s="93"/>
      <c r="I345" s="93"/>
      <c r="J345" s="9"/>
      <c r="K345" s="9"/>
      <c r="L345" s="118"/>
      <c r="M345" s="9"/>
      <c r="N345" s="118"/>
      <c r="O345" s="93"/>
      <c r="P345" s="55"/>
      <c r="Q345" s="9"/>
      <c r="R345" s="9"/>
      <c r="S345" s="55"/>
      <c r="T345" s="9"/>
      <c r="U345" s="9"/>
      <c r="V345" s="55"/>
      <c r="W345" s="9"/>
      <c r="X345" s="93"/>
      <c r="Y345" s="93"/>
      <c r="Z345" s="118"/>
      <c r="AA345" s="9"/>
      <c r="AB345" s="118"/>
      <c r="AC345" s="54"/>
      <c r="AD345" s="93"/>
      <c r="AE345" s="9"/>
      <c r="AF345" s="55"/>
      <c r="AG345" s="93"/>
      <c r="AH345" s="93"/>
      <c r="AI345" s="55"/>
      <c r="AJ345" s="9"/>
      <c r="AK345" s="93"/>
      <c r="AL345" s="118"/>
      <c r="AM345" s="9"/>
      <c r="AN345" s="93"/>
      <c r="AO345" s="118"/>
      <c r="AP345" s="93"/>
      <c r="AQ345" s="55"/>
      <c r="AR345" s="9"/>
      <c r="AS345" s="93"/>
      <c r="AT345" s="55"/>
      <c r="AU345" s="9"/>
      <c r="AV345" s="9"/>
      <c r="AW345" s="9"/>
      <c r="AX345" s="9"/>
      <c r="AY345" s="55"/>
      <c r="AZ345" s="9"/>
      <c r="BA345" s="55"/>
      <c r="BB345" s="9"/>
      <c r="BC345" s="55"/>
      <c r="BD345" s="9"/>
      <c r="BE345" s="55"/>
      <c r="BF345" s="9"/>
      <c r="BG345" s="55"/>
    </row>
    <row r="346" spans="1:59">
      <c r="A346" t="s">
        <v>10</v>
      </c>
      <c r="B346" s="36" t="s">
        <v>193</v>
      </c>
      <c r="C346" s="39">
        <v>12</v>
      </c>
      <c r="D346" s="89">
        <v>2</v>
      </c>
      <c r="E346" s="90">
        <v>2</v>
      </c>
      <c r="F346" s="41">
        <v>2</v>
      </c>
      <c r="G346" s="90">
        <v>3</v>
      </c>
      <c r="H346" s="90">
        <v>1</v>
      </c>
      <c r="I346" s="90">
        <v>2</v>
      </c>
      <c r="J346" s="41">
        <v>4</v>
      </c>
      <c r="K346" s="41">
        <v>6</v>
      </c>
      <c r="L346" s="113">
        <v>1</v>
      </c>
      <c r="M346" s="40">
        <v>11</v>
      </c>
      <c r="N346" s="113">
        <v>1</v>
      </c>
      <c r="O346" s="89">
        <v>3</v>
      </c>
      <c r="P346" s="42">
        <v>9</v>
      </c>
      <c r="Q346" s="40">
        <v>5</v>
      </c>
      <c r="R346" s="41">
        <v>5</v>
      </c>
      <c r="S346" s="42">
        <v>1</v>
      </c>
      <c r="T346" s="40">
        <v>3</v>
      </c>
      <c r="U346" s="41">
        <v>3</v>
      </c>
      <c r="V346" s="42">
        <v>6</v>
      </c>
      <c r="W346" s="40">
        <v>2</v>
      </c>
      <c r="X346" s="90">
        <v>2</v>
      </c>
      <c r="Y346" s="90">
        <v>5</v>
      </c>
      <c r="Z346" s="113">
        <v>3</v>
      </c>
      <c r="AA346" s="40">
        <v>11</v>
      </c>
      <c r="AB346" s="113">
        <v>1</v>
      </c>
      <c r="AC346" s="39">
        <v>9</v>
      </c>
      <c r="AD346" s="89">
        <v>0</v>
      </c>
      <c r="AE346" s="41">
        <v>3</v>
      </c>
      <c r="AF346" s="42">
        <v>6</v>
      </c>
      <c r="AG346" s="89">
        <v>0</v>
      </c>
      <c r="AH346" s="90">
        <v>3</v>
      </c>
      <c r="AI346" s="42">
        <v>6</v>
      </c>
      <c r="AJ346" s="40">
        <v>10</v>
      </c>
      <c r="AK346" s="90">
        <v>1</v>
      </c>
      <c r="AL346" s="113">
        <v>1</v>
      </c>
      <c r="AM346" s="40">
        <v>5</v>
      </c>
      <c r="AN346" s="90">
        <v>3</v>
      </c>
      <c r="AO346" s="113">
        <v>1</v>
      </c>
      <c r="AP346" s="89">
        <v>3</v>
      </c>
      <c r="AQ346" s="42">
        <v>6</v>
      </c>
      <c r="AR346" s="40">
        <v>4</v>
      </c>
      <c r="AS346" s="90">
        <v>3</v>
      </c>
      <c r="AT346" s="42">
        <v>5</v>
      </c>
      <c r="AU346" s="40">
        <v>12</v>
      </c>
      <c r="AV346" s="41">
        <v>3</v>
      </c>
      <c r="AW346" s="41">
        <v>7</v>
      </c>
      <c r="AX346" s="41">
        <v>12</v>
      </c>
      <c r="AY346" s="42">
        <v>0</v>
      </c>
      <c r="AZ346" s="40">
        <v>5</v>
      </c>
      <c r="BA346" s="42">
        <v>7</v>
      </c>
      <c r="BB346" s="40">
        <v>7</v>
      </c>
      <c r="BC346" s="42">
        <v>5</v>
      </c>
      <c r="BD346" s="40">
        <v>6</v>
      </c>
      <c r="BE346" s="42">
        <v>6</v>
      </c>
      <c r="BF346" s="40">
        <v>4</v>
      </c>
      <c r="BG346" s="42">
        <v>8</v>
      </c>
    </row>
    <row r="347" spans="1:59">
      <c r="A347" t="s">
        <v>12</v>
      </c>
      <c r="B347" s="36"/>
      <c r="C347" s="51">
        <v>9.6000000000000002E-2</v>
      </c>
      <c r="D347" s="88">
        <v>7.69230769230769E-2</v>
      </c>
      <c r="E347" s="88">
        <v>0.125</v>
      </c>
      <c r="F347" s="7">
        <v>6.4516129032258104E-2</v>
      </c>
      <c r="G347" s="88">
        <v>0.13636363636363599</v>
      </c>
      <c r="H347" s="88">
        <v>8.3333333333333301E-2</v>
      </c>
      <c r="I347" s="88">
        <v>0.105263157894737</v>
      </c>
      <c r="J347" s="7">
        <v>0.11764705882352899</v>
      </c>
      <c r="K347" s="7">
        <v>0.19354838709677399</v>
      </c>
      <c r="L347" s="117">
        <v>6.25E-2</v>
      </c>
      <c r="M347" s="7">
        <v>0.1</v>
      </c>
      <c r="N347" s="117">
        <v>6.6666666666666693E-2</v>
      </c>
      <c r="O347" s="88">
        <v>0.107142857142857</v>
      </c>
      <c r="P347" s="52">
        <v>9.4736842105263203E-2</v>
      </c>
      <c r="Q347" s="7">
        <v>0.10638297872340401</v>
      </c>
      <c r="R347" s="7">
        <v>0.14705882352941199</v>
      </c>
      <c r="S347" s="52">
        <v>3.125E-2</v>
      </c>
      <c r="T347" s="7">
        <v>5.3571428571428603E-2</v>
      </c>
      <c r="U347" s="7">
        <v>0.1</v>
      </c>
      <c r="V347" s="52">
        <v>0.17142857142857101</v>
      </c>
      <c r="W347" s="7">
        <v>4.3478260869565202E-2</v>
      </c>
      <c r="X347" s="88">
        <v>7.69230769230769E-2</v>
      </c>
      <c r="Y347" s="88">
        <v>0.19230769230769201</v>
      </c>
      <c r="Z347" s="117">
        <v>0.11111111111111099</v>
      </c>
      <c r="AA347" s="7">
        <v>0.11111111111111099</v>
      </c>
      <c r="AB347" s="117">
        <v>4.7619047619047603E-2</v>
      </c>
      <c r="AC347" s="51">
        <v>8.2568807339449504E-2</v>
      </c>
      <c r="AD347" s="88">
        <v>0</v>
      </c>
      <c r="AE347" s="7">
        <v>6.9767441860465101E-2</v>
      </c>
      <c r="AF347" s="52">
        <v>0.133333333333333</v>
      </c>
      <c r="AG347" s="88">
        <v>0</v>
      </c>
      <c r="AH347" s="88">
        <v>0.11111111111111099</v>
      </c>
      <c r="AI347" s="52">
        <v>0.105263157894737</v>
      </c>
      <c r="AJ347" s="7">
        <v>0.1</v>
      </c>
      <c r="AK347" s="88">
        <v>9.0909090909090898E-2</v>
      </c>
      <c r="AL347" s="117">
        <v>7.1428571428571397E-2</v>
      </c>
      <c r="AM347" s="7">
        <v>9.0909090909090898E-2</v>
      </c>
      <c r="AN347" s="88">
        <v>0.11111111111111099</v>
      </c>
      <c r="AO347" s="117">
        <v>3.7037037037037E-2</v>
      </c>
      <c r="AP347" s="88">
        <v>0.12</v>
      </c>
      <c r="AQ347" s="52">
        <v>8.1081081081081099E-2</v>
      </c>
      <c r="AR347" s="7">
        <v>9.0909090909090898E-2</v>
      </c>
      <c r="AS347" s="88">
        <v>0.13636363636363599</v>
      </c>
      <c r="AT347" s="52">
        <v>8.4745762711864403E-2</v>
      </c>
      <c r="AU347" s="7">
        <v>0.14285714285714299</v>
      </c>
      <c r="AV347" s="7">
        <v>7.4999999999999997E-2</v>
      </c>
      <c r="AW347" s="7">
        <v>0.10606060606060599</v>
      </c>
      <c r="AX347" s="7">
        <v>0.12631578947368399</v>
      </c>
      <c r="AY347" s="52">
        <v>0</v>
      </c>
      <c r="AZ347" s="7">
        <v>0.125</v>
      </c>
      <c r="BA347" s="52">
        <v>8.2352941176470601E-2</v>
      </c>
      <c r="BB347" s="7">
        <v>0.109375</v>
      </c>
      <c r="BC347" s="52">
        <v>9.4339622641509399E-2</v>
      </c>
      <c r="BD347" s="7">
        <v>0.1</v>
      </c>
      <c r="BE347" s="52">
        <v>9.2307692307692299E-2</v>
      </c>
      <c r="BF347" s="7">
        <v>6.5573770491803296E-2</v>
      </c>
      <c r="BG347" s="52">
        <v>0.125</v>
      </c>
    </row>
    <row r="348" spans="1:59">
      <c r="A348" t="s">
        <v>13</v>
      </c>
      <c r="B348" s="53"/>
      <c r="C348" s="54"/>
      <c r="D348" s="93"/>
      <c r="E348" s="93"/>
      <c r="F348" s="9"/>
      <c r="G348" s="93"/>
      <c r="H348" s="93"/>
      <c r="I348" s="93"/>
      <c r="J348" s="9"/>
      <c r="K348" s="9"/>
      <c r="L348" s="118"/>
      <c r="M348" s="9"/>
      <c r="N348" s="118"/>
      <c r="O348" s="93"/>
      <c r="P348" s="55"/>
      <c r="Q348" s="9"/>
      <c r="R348" s="9"/>
      <c r="S348" s="55"/>
      <c r="T348" s="9"/>
      <c r="U348" s="9"/>
      <c r="V348" s="55"/>
      <c r="W348" s="9"/>
      <c r="X348" s="93"/>
      <c r="Y348" s="93"/>
      <c r="Z348" s="118"/>
      <c r="AA348" s="9"/>
      <c r="AB348" s="118"/>
      <c r="AC348" s="54"/>
      <c r="AD348" s="93"/>
      <c r="AE348" s="9"/>
      <c r="AF348" s="55"/>
      <c r="AG348" s="93"/>
      <c r="AH348" s="93"/>
      <c r="AI348" s="55"/>
      <c r="AJ348" s="9"/>
      <c r="AK348" s="93"/>
      <c r="AL348" s="118"/>
      <c r="AM348" s="9"/>
      <c r="AN348" s="93"/>
      <c r="AO348" s="118"/>
      <c r="AP348" s="93"/>
      <c r="AQ348" s="55"/>
      <c r="AR348" s="9"/>
      <c r="AS348" s="93"/>
      <c r="AT348" s="55"/>
      <c r="AU348" s="9"/>
      <c r="AV348" s="9"/>
      <c r="AW348" s="9"/>
      <c r="AX348" s="9"/>
      <c r="AY348" s="55"/>
      <c r="BA348" s="56"/>
      <c r="BC348" s="56"/>
      <c r="BE348" s="56"/>
      <c r="BG348" s="56"/>
    </row>
    <row r="349" spans="1:59">
      <c r="A349" t="s">
        <v>10</v>
      </c>
      <c r="B349" s="36" t="s">
        <v>194</v>
      </c>
      <c r="C349" s="39">
        <v>10</v>
      </c>
      <c r="D349" s="89">
        <v>3</v>
      </c>
      <c r="E349" s="90">
        <v>1</v>
      </c>
      <c r="F349" s="41">
        <v>4</v>
      </c>
      <c r="G349" s="90">
        <v>2</v>
      </c>
      <c r="H349" s="90">
        <v>2</v>
      </c>
      <c r="I349" s="90">
        <v>1</v>
      </c>
      <c r="J349" s="41">
        <v>3</v>
      </c>
      <c r="K349" s="41">
        <v>1</v>
      </c>
      <c r="L349" s="113">
        <v>1</v>
      </c>
      <c r="M349" s="40">
        <v>10</v>
      </c>
      <c r="N349" s="113">
        <v>0</v>
      </c>
      <c r="O349" s="89">
        <v>1</v>
      </c>
      <c r="P349" s="42">
        <v>8</v>
      </c>
      <c r="Q349" s="40">
        <v>5</v>
      </c>
      <c r="R349" s="41">
        <v>1</v>
      </c>
      <c r="S349" s="42">
        <v>2</v>
      </c>
      <c r="T349" s="40">
        <v>4</v>
      </c>
      <c r="U349" s="41">
        <v>0</v>
      </c>
      <c r="V349" s="42">
        <v>4</v>
      </c>
      <c r="W349" s="40">
        <v>4</v>
      </c>
      <c r="X349" s="90">
        <v>3</v>
      </c>
      <c r="Y349" s="90">
        <v>1</v>
      </c>
      <c r="Z349" s="113">
        <v>2</v>
      </c>
      <c r="AA349" s="40">
        <v>8</v>
      </c>
      <c r="AB349" s="113">
        <v>2</v>
      </c>
      <c r="AC349" s="39">
        <v>9</v>
      </c>
      <c r="AD349" s="89">
        <v>2</v>
      </c>
      <c r="AE349" s="41">
        <v>3</v>
      </c>
      <c r="AF349" s="42">
        <v>4</v>
      </c>
      <c r="AG349" s="89">
        <v>2</v>
      </c>
      <c r="AH349" s="90">
        <v>2</v>
      </c>
      <c r="AI349" s="42">
        <v>5</v>
      </c>
      <c r="AJ349" s="40">
        <v>9</v>
      </c>
      <c r="AK349" s="90">
        <v>0</v>
      </c>
      <c r="AL349" s="113">
        <v>1</v>
      </c>
      <c r="AM349" s="40">
        <v>7</v>
      </c>
      <c r="AN349" s="90">
        <v>1</v>
      </c>
      <c r="AO349" s="113">
        <v>1</v>
      </c>
      <c r="AP349" s="89">
        <v>3</v>
      </c>
      <c r="AQ349" s="42">
        <v>6</v>
      </c>
      <c r="AR349" s="40">
        <v>4</v>
      </c>
      <c r="AS349" s="90">
        <v>2</v>
      </c>
      <c r="AT349" s="42">
        <v>4</v>
      </c>
      <c r="AU349" s="40">
        <v>8</v>
      </c>
      <c r="AV349" s="41">
        <v>5</v>
      </c>
      <c r="AW349" s="41">
        <v>6</v>
      </c>
      <c r="AX349" s="41">
        <v>8</v>
      </c>
      <c r="AY349" s="42">
        <v>2</v>
      </c>
      <c r="AZ349" s="40">
        <v>5</v>
      </c>
      <c r="BA349" s="42">
        <v>5</v>
      </c>
      <c r="BB349" s="40">
        <v>5</v>
      </c>
      <c r="BC349" s="42">
        <v>5</v>
      </c>
      <c r="BD349" s="40">
        <v>6</v>
      </c>
      <c r="BE349" s="42">
        <v>4</v>
      </c>
      <c r="BF349" s="40">
        <v>6</v>
      </c>
      <c r="BG349" s="42">
        <v>4</v>
      </c>
    </row>
    <row r="350" spans="1:59">
      <c r="A350" t="s">
        <v>12</v>
      </c>
      <c r="B350" s="36"/>
      <c r="C350" s="37">
        <v>0.08</v>
      </c>
      <c r="D350" s="88">
        <v>0.115384615384615</v>
      </c>
      <c r="E350" s="88">
        <v>6.25E-2</v>
      </c>
      <c r="F350" s="7">
        <v>0.12903225806451599</v>
      </c>
      <c r="G350" s="88">
        <v>9.0909090909090898E-2</v>
      </c>
      <c r="H350" s="88">
        <v>0.16666666666666699</v>
      </c>
      <c r="I350" s="88">
        <v>5.2631578947368397E-2</v>
      </c>
      <c r="J350" s="7">
        <v>8.8235294117647106E-2</v>
      </c>
      <c r="K350" s="7">
        <v>3.2258064516128997E-2</v>
      </c>
      <c r="L350" s="112">
        <v>6.25E-2</v>
      </c>
      <c r="M350" s="7">
        <v>9.0909090909090898E-2</v>
      </c>
      <c r="N350" s="112">
        <v>0</v>
      </c>
      <c r="O350" s="88">
        <v>3.5714285714285698E-2</v>
      </c>
      <c r="P350" s="38">
        <v>8.42105263157895E-2</v>
      </c>
      <c r="Q350" s="7">
        <v>0.10638297872340401</v>
      </c>
      <c r="R350" s="7">
        <v>2.9411764705882401E-2</v>
      </c>
      <c r="S350" s="38">
        <v>6.25E-2</v>
      </c>
      <c r="T350" s="7">
        <v>7.1428571428571397E-2</v>
      </c>
      <c r="U350" s="7">
        <v>0</v>
      </c>
      <c r="V350" s="38">
        <v>0.114285714285714</v>
      </c>
      <c r="W350" s="7">
        <v>8.6956521739130405E-2</v>
      </c>
      <c r="X350" s="88">
        <v>0.115384615384615</v>
      </c>
      <c r="Y350" s="88">
        <v>3.8461538461538498E-2</v>
      </c>
      <c r="Z350" s="112">
        <v>7.4074074074074098E-2</v>
      </c>
      <c r="AA350" s="7">
        <v>8.0808080808080801E-2</v>
      </c>
      <c r="AB350" s="112">
        <v>9.5238095238095205E-2</v>
      </c>
      <c r="AC350" s="37">
        <v>8.2568807339449504E-2</v>
      </c>
      <c r="AD350" s="88">
        <v>9.5238095238095205E-2</v>
      </c>
      <c r="AE350" s="7">
        <v>6.9767441860465101E-2</v>
      </c>
      <c r="AF350" s="38">
        <v>8.8888888888888906E-2</v>
      </c>
      <c r="AG350" s="88">
        <v>0.08</v>
      </c>
      <c r="AH350" s="88">
        <v>7.4074074074074098E-2</v>
      </c>
      <c r="AI350" s="38">
        <v>8.7719298245614002E-2</v>
      </c>
      <c r="AJ350" s="7">
        <v>0.09</v>
      </c>
      <c r="AK350" s="88">
        <v>0</v>
      </c>
      <c r="AL350" s="112">
        <v>7.1428571428571397E-2</v>
      </c>
      <c r="AM350" s="7">
        <v>0.12727272727272701</v>
      </c>
      <c r="AN350" s="88">
        <v>3.7037037037037E-2</v>
      </c>
      <c r="AO350" s="112">
        <v>3.7037037037037E-2</v>
      </c>
      <c r="AP350" s="88">
        <v>0.12</v>
      </c>
      <c r="AQ350" s="38">
        <v>8.1081081081081099E-2</v>
      </c>
      <c r="AR350" s="7">
        <v>9.0909090909090898E-2</v>
      </c>
      <c r="AS350" s="88">
        <v>9.0909090909090898E-2</v>
      </c>
      <c r="AT350" s="38">
        <v>6.7796610169491497E-2</v>
      </c>
      <c r="AU350" s="7">
        <v>9.5238095238095205E-2</v>
      </c>
      <c r="AV350" s="7">
        <v>0.125</v>
      </c>
      <c r="AW350" s="7">
        <v>9.0909090909090898E-2</v>
      </c>
      <c r="AX350" s="7">
        <v>8.42105263157895E-2</v>
      </c>
      <c r="AY350" s="38">
        <v>6.6666666666666693E-2</v>
      </c>
      <c r="AZ350" s="7">
        <v>0.125</v>
      </c>
      <c r="BA350" s="38">
        <v>5.8823529411764698E-2</v>
      </c>
      <c r="BB350" s="7">
        <v>7.8125E-2</v>
      </c>
      <c r="BC350" s="38">
        <v>9.4339622641509399E-2</v>
      </c>
      <c r="BD350" s="7">
        <v>0.1</v>
      </c>
      <c r="BE350" s="38">
        <v>6.15384615384615E-2</v>
      </c>
      <c r="BF350" s="7">
        <v>9.8360655737704902E-2</v>
      </c>
      <c r="BG350" s="38">
        <v>6.25E-2</v>
      </c>
    </row>
    <row r="351" spans="1:59">
      <c r="A351" t="s">
        <v>10</v>
      </c>
      <c r="B351" s="36" t="s">
        <v>195</v>
      </c>
      <c r="C351" s="39">
        <v>9</v>
      </c>
      <c r="D351" s="89">
        <v>1</v>
      </c>
      <c r="E351" s="90">
        <v>2</v>
      </c>
      <c r="F351" s="41">
        <v>2</v>
      </c>
      <c r="G351" s="90">
        <v>3</v>
      </c>
      <c r="H351" s="90">
        <v>0</v>
      </c>
      <c r="I351" s="90">
        <v>0</v>
      </c>
      <c r="J351" s="41">
        <v>1</v>
      </c>
      <c r="K351" s="41">
        <v>2</v>
      </c>
      <c r="L351" s="113">
        <v>2</v>
      </c>
      <c r="M351" s="40">
        <v>9</v>
      </c>
      <c r="N351" s="113">
        <v>0</v>
      </c>
      <c r="O351" s="89">
        <v>1</v>
      </c>
      <c r="P351" s="42">
        <v>8</v>
      </c>
      <c r="Q351" s="40">
        <v>5</v>
      </c>
      <c r="R351" s="41">
        <v>2</v>
      </c>
      <c r="S351" s="42">
        <v>2</v>
      </c>
      <c r="T351" s="40">
        <v>2</v>
      </c>
      <c r="U351" s="41">
        <v>0</v>
      </c>
      <c r="V351" s="42">
        <v>6</v>
      </c>
      <c r="W351" s="40">
        <v>3</v>
      </c>
      <c r="X351" s="90">
        <v>3</v>
      </c>
      <c r="Y351" s="90">
        <v>2</v>
      </c>
      <c r="Z351" s="113">
        <v>1</v>
      </c>
      <c r="AA351" s="40">
        <v>6</v>
      </c>
      <c r="AB351" s="113">
        <v>3</v>
      </c>
      <c r="AC351" s="39">
        <v>7</v>
      </c>
      <c r="AD351" s="89">
        <v>2</v>
      </c>
      <c r="AE351" s="41">
        <v>3</v>
      </c>
      <c r="AF351" s="42">
        <v>2</v>
      </c>
      <c r="AG351" s="89">
        <v>3</v>
      </c>
      <c r="AH351" s="90">
        <v>1</v>
      </c>
      <c r="AI351" s="42">
        <v>3</v>
      </c>
      <c r="AJ351" s="40">
        <v>6</v>
      </c>
      <c r="AK351" s="90">
        <v>2</v>
      </c>
      <c r="AL351" s="113">
        <v>1</v>
      </c>
      <c r="AM351" s="40">
        <v>1</v>
      </c>
      <c r="AN351" s="90">
        <v>1</v>
      </c>
      <c r="AO351" s="113">
        <v>5</v>
      </c>
      <c r="AP351" s="89">
        <v>2</v>
      </c>
      <c r="AQ351" s="42">
        <v>5</v>
      </c>
      <c r="AR351" s="40">
        <v>1</v>
      </c>
      <c r="AS351" s="90">
        <v>1</v>
      </c>
      <c r="AT351" s="42">
        <v>7</v>
      </c>
      <c r="AU351" s="40">
        <v>4</v>
      </c>
      <c r="AV351" s="41">
        <v>1</v>
      </c>
      <c r="AW351" s="41">
        <v>5</v>
      </c>
      <c r="AX351" s="41">
        <v>6</v>
      </c>
      <c r="AY351" s="42">
        <v>3</v>
      </c>
      <c r="AZ351" s="40">
        <v>3</v>
      </c>
      <c r="BA351" s="42">
        <v>6</v>
      </c>
      <c r="BB351" s="40">
        <v>4</v>
      </c>
      <c r="BC351" s="42">
        <v>5</v>
      </c>
      <c r="BD351" s="40">
        <v>4</v>
      </c>
      <c r="BE351" s="42">
        <v>5</v>
      </c>
      <c r="BF351" s="40">
        <v>5</v>
      </c>
      <c r="BG351" s="42">
        <v>4</v>
      </c>
    </row>
    <row r="352" spans="1:59">
      <c r="A352" t="s">
        <v>12</v>
      </c>
      <c r="B352" s="36"/>
      <c r="C352" s="51">
        <v>7.1999999999999995E-2</v>
      </c>
      <c r="D352" s="88">
        <v>3.8461538461538498E-2</v>
      </c>
      <c r="E352" s="88">
        <v>0.125</v>
      </c>
      <c r="F352" s="7">
        <v>6.4516129032258104E-2</v>
      </c>
      <c r="G352" s="88">
        <v>0.13636363636363599</v>
      </c>
      <c r="H352" s="88">
        <v>0</v>
      </c>
      <c r="I352" s="88">
        <v>0</v>
      </c>
      <c r="J352" s="7">
        <v>2.9411764705882401E-2</v>
      </c>
      <c r="K352" s="7">
        <v>6.4516129032258104E-2</v>
      </c>
      <c r="L352" s="117">
        <v>0.125</v>
      </c>
      <c r="M352" s="7">
        <v>8.1818181818181804E-2</v>
      </c>
      <c r="N352" s="117">
        <v>0</v>
      </c>
      <c r="O352" s="88">
        <v>3.5714285714285698E-2</v>
      </c>
      <c r="P352" s="52">
        <v>8.42105263157895E-2</v>
      </c>
      <c r="Q352" s="7">
        <v>0.10638297872340401</v>
      </c>
      <c r="R352" s="7">
        <v>5.8823529411764698E-2</v>
      </c>
      <c r="S352" s="52">
        <v>6.25E-2</v>
      </c>
      <c r="T352" s="7">
        <v>3.5714285714285698E-2</v>
      </c>
      <c r="U352" s="7">
        <v>0</v>
      </c>
      <c r="V352" s="52">
        <v>0.17142857142857101</v>
      </c>
      <c r="W352" s="7">
        <v>6.5217391304347797E-2</v>
      </c>
      <c r="X352" s="88">
        <v>0.115384615384615</v>
      </c>
      <c r="Y352" s="88">
        <v>7.69230769230769E-2</v>
      </c>
      <c r="Z352" s="117">
        <v>3.7037037037037E-2</v>
      </c>
      <c r="AA352" s="7">
        <v>6.0606060606060601E-2</v>
      </c>
      <c r="AB352" s="117">
        <v>0.14285714285714299</v>
      </c>
      <c r="AC352" s="51">
        <v>6.4220183486238494E-2</v>
      </c>
      <c r="AD352" s="88">
        <v>9.5238095238095205E-2</v>
      </c>
      <c r="AE352" s="7">
        <v>6.9767441860465101E-2</v>
      </c>
      <c r="AF352" s="52">
        <v>4.4444444444444398E-2</v>
      </c>
      <c r="AG352" s="88">
        <v>0.12</v>
      </c>
      <c r="AH352" s="88">
        <v>3.7037037037037E-2</v>
      </c>
      <c r="AI352" s="52">
        <v>5.2631578947368397E-2</v>
      </c>
      <c r="AJ352" s="7">
        <v>0.06</v>
      </c>
      <c r="AK352" s="88">
        <v>0.18181818181818199</v>
      </c>
      <c r="AL352" s="117">
        <v>7.1428571428571397E-2</v>
      </c>
      <c r="AM352" s="7">
        <v>1.8181818181818198E-2</v>
      </c>
      <c r="AN352" s="88">
        <v>3.7037037037037E-2</v>
      </c>
      <c r="AO352" s="117">
        <v>0.18518518518518501</v>
      </c>
      <c r="AP352" s="88">
        <v>0.08</v>
      </c>
      <c r="AQ352" s="52">
        <v>6.7567567567567599E-2</v>
      </c>
      <c r="AR352" s="7">
        <v>2.27272727272727E-2</v>
      </c>
      <c r="AS352" s="88">
        <v>4.5454545454545497E-2</v>
      </c>
      <c r="AT352" s="52">
        <v>0.11864406779661001</v>
      </c>
      <c r="AU352" s="7">
        <v>4.7619047619047603E-2</v>
      </c>
      <c r="AV352" s="7">
        <v>2.5000000000000001E-2</v>
      </c>
      <c r="AW352" s="7">
        <v>7.5757575757575801E-2</v>
      </c>
      <c r="AX352" s="7">
        <v>6.3157894736842093E-2</v>
      </c>
      <c r="AY352" s="52">
        <v>0.1</v>
      </c>
      <c r="AZ352" s="7">
        <v>7.4999999999999997E-2</v>
      </c>
      <c r="BA352" s="52">
        <v>7.0588235294117702E-2</v>
      </c>
      <c r="BB352" s="7">
        <v>6.25E-2</v>
      </c>
      <c r="BC352" s="52">
        <v>9.4339622641509399E-2</v>
      </c>
      <c r="BD352" s="7">
        <v>6.6666666666666693E-2</v>
      </c>
      <c r="BE352" s="52">
        <v>7.69230769230769E-2</v>
      </c>
      <c r="BF352" s="7">
        <v>8.1967213114754106E-2</v>
      </c>
      <c r="BG352" s="52">
        <v>6.25E-2</v>
      </c>
    </row>
    <row r="353" spans="1:59">
      <c r="A353" t="s">
        <v>13</v>
      </c>
      <c r="B353" s="53"/>
      <c r="C353" s="54"/>
      <c r="D353" s="93"/>
      <c r="E353" s="93"/>
      <c r="F353" s="9"/>
      <c r="G353" s="93"/>
      <c r="H353" s="93"/>
      <c r="I353" s="93"/>
      <c r="J353" s="9"/>
      <c r="K353" s="9"/>
      <c r="L353" s="118"/>
      <c r="M353" s="9"/>
      <c r="N353" s="118"/>
      <c r="O353" s="93"/>
      <c r="P353" s="55"/>
      <c r="Q353" s="9"/>
      <c r="R353" s="9"/>
      <c r="S353" s="55"/>
      <c r="T353" s="9"/>
      <c r="U353" s="9"/>
      <c r="V353" s="55"/>
      <c r="W353" s="9"/>
      <c r="X353" s="93"/>
      <c r="Y353" s="93"/>
      <c r="Z353" s="118"/>
      <c r="AA353" s="9"/>
      <c r="AB353" s="118"/>
      <c r="AC353" s="54"/>
      <c r="AD353" s="93"/>
      <c r="AE353" s="9"/>
      <c r="AF353" s="55"/>
      <c r="AG353" s="93"/>
      <c r="AH353" s="93"/>
      <c r="AI353" s="55"/>
      <c r="AJ353" s="9"/>
      <c r="AK353" s="93"/>
      <c r="AL353" s="118"/>
      <c r="AM353" s="9"/>
      <c r="AN353" s="93"/>
      <c r="AO353" s="118"/>
      <c r="AQ353" s="56"/>
      <c r="AT353" s="56"/>
      <c r="AY353" s="56"/>
      <c r="BA353" s="56"/>
      <c r="BC353" s="56"/>
      <c r="BE353" s="56"/>
      <c r="BG353" s="56"/>
    </row>
    <row r="354" spans="1:59">
      <c r="A354" t="s">
        <v>10</v>
      </c>
      <c r="B354" s="36" t="s">
        <v>196</v>
      </c>
      <c r="C354" s="39">
        <v>8</v>
      </c>
      <c r="D354" s="89">
        <v>1</v>
      </c>
      <c r="E354" s="90">
        <v>1</v>
      </c>
      <c r="F354" s="41">
        <v>4</v>
      </c>
      <c r="G354" s="90">
        <v>1</v>
      </c>
      <c r="H354" s="90">
        <v>0</v>
      </c>
      <c r="I354" s="90">
        <v>1</v>
      </c>
      <c r="J354" s="41">
        <v>3</v>
      </c>
      <c r="K354" s="41">
        <v>1</v>
      </c>
      <c r="L354" s="113">
        <v>2</v>
      </c>
      <c r="M354" s="40">
        <v>7</v>
      </c>
      <c r="N354" s="113">
        <v>1</v>
      </c>
      <c r="O354" s="89">
        <v>1</v>
      </c>
      <c r="P354" s="42">
        <v>7</v>
      </c>
      <c r="Q354" s="40">
        <v>4</v>
      </c>
      <c r="R354" s="41">
        <v>2</v>
      </c>
      <c r="S354" s="42">
        <v>2</v>
      </c>
      <c r="T354" s="40">
        <v>4</v>
      </c>
      <c r="U354" s="41">
        <v>3</v>
      </c>
      <c r="V354" s="42">
        <v>1</v>
      </c>
      <c r="W354" s="40">
        <v>4</v>
      </c>
      <c r="X354" s="90">
        <v>0</v>
      </c>
      <c r="Y354" s="90">
        <v>1</v>
      </c>
      <c r="Z354" s="113">
        <v>3</v>
      </c>
      <c r="AA354" s="40">
        <v>5</v>
      </c>
      <c r="AB354" s="113">
        <v>3</v>
      </c>
      <c r="AC354" s="39">
        <v>7</v>
      </c>
      <c r="AD354" s="89">
        <v>1</v>
      </c>
      <c r="AE354" s="41">
        <v>2</v>
      </c>
      <c r="AF354" s="42">
        <v>4</v>
      </c>
      <c r="AG354" s="89">
        <v>2</v>
      </c>
      <c r="AH354" s="90">
        <v>1</v>
      </c>
      <c r="AI354" s="42">
        <v>4</v>
      </c>
      <c r="AJ354" s="40">
        <v>6</v>
      </c>
      <c r="AK354" s="90">
        <v>0</v>
      </c>
      <c r="AL354" s="113">
        <v>2</v>
      </c>
      <c r="AM354" s="40">
        <v>3</v>
      </c>
      <c r="AN354" s="90">
        <v>2</v>
      </c>
      <c r="AO354" s="113">
        <v>2</v>
      </c>
      <c r="AP354" s="89">
        <v>3</v>
      </c>
      <c r="AQ354" s="42">
        <v>3</v>
      </c>
      <c r="AR354" s="40">
        <v>2</v>
      </c>
      <c r="AS354" s="90">
        <v>1</v>
      </c>
      <c r="AT354" s="42">
        <v>5</v>
      </c>
      <c r="AU354" s="40">
        <v>7</v>
      </c>
      <c r="AV354" s="41">
        <v>4</v>
      </c>
      <c r="AW354" s="41">
        <v>5</v>
      </c>
      <c r="AX354" s="41">
        <v>7</v>
      </c>
      <c r="AY354" s="42">
        <v>1</v>
      </c>
      <c r="AZ354" s="40">
        <v>2</v>
      </c>
      <c r="BA354" s="42">
        <v>6</v>
      </c>
      <c r="BB354" s="40">
        <v>3</v>
      </c>
      <c r="BC354" s="42">
        <v>4</v>
      </c>
      <c r="BD354" s="40">
        <v>2</v>
      </c>
      <c r="BE354" s="42">
        <v>6</v>
      </c>
      <c r="BF354" s="40">
        <v>6</v>
      </c>
      <c r="BG354" s="42">
        <v>2</v>
      </c>
    </row>
    <row r="355" spans="1:59">
      <c r="A355" t="s">
        <v>12</v>
      </c>
      <c r="B355" s="36"/>
      <c r="C355" s="37">
        <v>6.4000000000000001E-2</v>
      </c>
      <c r="D355" s="88">
        <v>3.8461538461538498E-2</v>
      </c>
      <c r="E355" s="88">
        <v>6.25E-2</v>
      </c>
      <c r="F355" s="7">
        <v>0.12903225806451599</v>
      </c>
      <c r="G355" s="88">
        <v>4.5454545454545497E-2</v>
      </c>
      <c r="H355" s="88">
        <v>0</v>
      </c>
      <c r="I355" s="88">
        <v>5.2631578947368397E-2</v>
      </c>
      <c r="J355" s="7">
        <v>8.8235294117647106E-2</v>
      </c>
      <c r="K355" s="7">
        <v>3.2258064516128997E-2</v>
      </c>
      <c r="L355" s="112">
        <v>0.125</v>
      </c>
      <c r="M355" s="7">
        <v>6.3636363636363602E-2</v>
      </c>
      <c r="N355" s="112">
        <v>6.6666666666666693E-2</v>
      </c>
      <c r="O355" s="88">
        <v>3.5714285714285698E-2</v>
      </c>
      <c r="P355" s="38">
        <v>7.3684210526315796E-2</v>
      </c>
      <c r="Q355" s="7">
        <v>8.5106382978723402E-2</v>
      </c>
      <c r="R355" s="7">
        <v>5.8823529411764698E-2</v>
      </c>
      <c r="S355" s="38">
        <v>6.25E-2</v>
      </c>
      <c r="T355" s="7">
        <v>7.1428571428571397E-2</v>
      </c>
      <c r="U355" s="7">
        <v>0.1</v>
      </c>
      <c r="V355" s="38">
        <v>2.8571428571428598E-2</v>
      </c>
      <c r="W355" s="7">
        <v>8.6956521739130405E-2</v>
      </c>
      <c r="X355" s="88">
        <v>0</v>
      </c>
      <c r="Y355" s="88">
        <v>3.8461538461538498E-2</v>
      </c>
      <c r="Z355" s="112">
        <v>0.11111111111111099</v>
      </c>
      <c r="AA355" s="7">
        <v>5.0505050505050497E-2</v>
      </c>
      <c r="AB355" s="112">
        <v>0.14285714285714299</v>
      </c>
      <c r="AC355" s="37">
        <v>6.4220183486238494E-2</v>
      </c>
      <c r="AD355" s="88">
        <v>4.7619047619047603E-2</v>
      </c>
      <c r="AE355" s="7">
        <v>4.6511627906976702E-2</v>
      </c>
      <c r="AF355" s="38">
        <v>8.8888888888888906E-2</v>
      </c>
      <c r="AG355" s="88">
        <v>0.08</v>
      </c>
      <c r="AH355" s="88">
        <v>3.7037037037037E-2</v>
      </c>
      <c r="AI355" s="38">
        <v>7.0175438596491196E-2</v>
      </c>
      <c r="AJ355" s="7">
        <v>0.06</v>
      </c>
      <c r="AK355" s="88">
        <v>0</v>
      </c>
      <c r="AL355" s="112">
        <v>0.14285714285714299</v>
      </c>
      <c r="AM355" s="7">
        <v>5.4545454545454501E-2</v>
      </c>
      <c r="AN355" s="88">
        <v>7.4074074074074098E-2</v>
      </c>
      <c r="AO355" s="112">
        <v>7.4074074074074098E-2</v>
      </c>
      <c r="AP355" s="88">
        <v>0.12</v>
      </c>
      <c r="AQ355" s="38">
        <v>4.0540540540540501E-2</v>
      </c>
      <c r="AR355" s="7">
        <v>4.5454545454545497E-2</v>
      </c>
      <c r="AS355" s="88">
        <v>4.5454545454545497E-2</v>
      </c>
      <c r="AT355" s="38">
        <v>8.4745762711864403E-2</v>
      </c>
      <c r="AU355" s="7">
        <v>8.3333333333333301E-2</v>
      </c>
      <c r="AV355" s="7">
        <v>0.1</v>
      </c>
      <c r="AW355" s="7">
        <v>7.5757575757575801E-2</v>
      </c>
      <c r="AX355" s="7">
        <v>7.3684210526315796E-2</v>
      </c>
      <c r="AY355" s="38">
        <v>3.3333333333333298E-2</v>
      </c>
      <c r="AZ355" s="7">
        <v>0.05</v>
      </c>
      <c r="BA355" s="38">
        <v>7.0588235294117702E-2</v>
      </c>
      <c r="BB355" s="7">
        <v>4.6875E-2</v>
      </c>
      <c r="BC355" s="38">
        <v>7.54716981132076E-2</v>
      </c>
      <c r="BD355" s="7">
        <v>3.3333333333333298E-2</v>
      </c>
      <c r="BE355" s="38">
        <v>9.2307692307692299E-2</v>
      </c>
      <c r="BF355" s="7">
        <v>9.8360655737704902E-2</v>
      </c>
      <c r="BG355" s="38">
        <v>3.125E-2</v>
      </c>
    </row>
    <row r="356" spans="1:59">
      <c r="A356" t="s">
        <v>10</v>
      </c>
      <c r="B356" s="36" t="s">
        <v>197</v>
      </c>
      <c r="C356" s="39">
        <v>8</v>
      </c>
      <c r="D356" s="89">
        <v>0</v>
      </c>
      <c r="E356" s="90">
        <v>0</v>
      </c>
      <c r="F356" s="41">
        <v>2</v>
      </c>
      <c r="G356" s="90">
        <v>0</v>
      </c>
      <c r="H356" s="90">
        <v>1</v>
      </c>
      <c r="I356" s="90">
        <v>1</v>
      </c>
      <c r="J356" s="41">
        <v>2</v>
      </c>
      <c r="K356" s="41">
        <v>3</v>
      </c>
      <c r="L356" s="113">
        <v>2</v>
      </c>
      <c r="M356" s="40">
        <v>8</v>
      </c>
      <c r="N356" s="113">
        <v>0</v>
      </c>
      <c r="O356" s="89">
        <v>1</v>
      </c>
      <c r="P356" s="42">
        <v>7</v>
      </c>
      <c r="Q356" s="40">
        <v>4</v>
      </c>
      <c r="R356" s="41">
        <v>2</v>
      </c>
      <c r="S356" s="42">
        <v>1</v>
      </c>
      <c r="T356" s="40">
        <v>5</v>
      </c>
      <c r="U356" s="41">
        <v>3</v>
      </c>
      <c r="V356" s="42">
        <v>0</v>
      </c>
      <c r="W356" s="40">
        <v>3</v>
      </c>
      <c r="X356" s="90">
        <v>1</v>
      </c>
      <c r="Y356" s="90">
        <v>3</v>
      </c>
      <c r="Z356" s="113">
        <v>1</v>
      </c>
      <c r="AA356" s="40">
        <v>6</v>
      </c>
      <c r="AB356" s="113">
        <v>2</v>
      </c>
      <c r="AC356" s="39">
        <v>7</v>
      </c>
      <c r="AD356" s="89">
        <v>2</v>
      </c>
      <c r="AE356" s="41">
        <v>2</v>
      </c>
      <c r="AF356" s="42">
        <v>3</v>
      </c>
      <c r="AG356" s="89">
        <v>2</v>
      </c>
      <c r="AH356" s="90">
        <v>0</v>
      </c>
      <c r="AI356" s="42">
        <v>5</v>
      </c>
      <c r="AJ356" s="40">
        <v>7</v>
      </c>
      <c r="AK356" s="90">
        <v>0</v>
      </c>
      <c r="AL356" s="113">
        <v>1</v>
      </c>
      <c r="AM356" s="40">
        <v>5</v>
      </c>
      <c r="AN356" s="90">
        <v>2</v>
      </c>
      <c r="AO356" s="113">
        <v>0</v>
      </c>
      <c r="AP356" s="89">
        <v>3</v>
      </c>
      <c r="AQ356" s="42">
        <v>4</v>
      </c>
      <c r="AR356" s="40">
        <v>3</v>
      </c>
      <c r="AS356" s="90">
        <v>1</v>
      </c>
      <c r="AT356" s="42">
        <v>4</v>
      </c>
      <c r="AU356" s="40">
        <v>5</v>
      </c>
      <c r="AV356" s="41">
        <v>3</v>
      </c>
      <c r="AW356" s="41">
        <v>2</v>
      </c>
      <c r="AX356" s="41">
        <v>5</v>
      </c>
      <c r="AY356" s="42">
        <v>3</v>
      </c>
      <c r="AZ356" s="40">
        <v>3</v>
      </c>
      <c r="BA356" s="42">
        <v>5</v>
      </c>
      <c r="BB356" s="40">
        <v>3</v>
      </c>
      <c r="BC356" s="42">
        <v>5</v>
      </c>
      <c r="BD356" s="40">
        <v>4</v>
      </c>
      <c r="BE356" s="42">
        <v>4</v>
      </c>
      <c r="BF356" s="40">
        <v>4</v>
      </c>
      <c r="BG356" s="42">
        <v>4</v>
      </c>
    </row>
    <row r="357" spans="1:59">
      <c r="A357" t="s">
        <v>12</v>
      </c>
      <c r="B357" s="36"/>
      <c r="C357" s="37">
        <v>6.4000000000000001E-2</v>
      </c>
      <c r="D357" s="88">
        <v>0</v>
      </c>
      <c r="E357" s="88">
        <v>0</v>
      </c>
      <c r="F357" s="7">
        <v>6.4516129032258104E-2</v>
      </c>
      <c r="G357" s="88">
        <v>0</v>
      </c>
      <c r="H357" s="88">
        <v>8.3333333333333301E-2</v>
      </c>
      <c r="I357" s="88">
        <v>5.2631578947368397E-2</v>
      </c>
      <c r="J357" s="7">
        <v>5.8823529411764698E-2</v>
      </c>
      <c r="K357" s="7">
        <v>9.6774193548387094E-2</v>
      </c>
      <c r="L357" s="112">
        <v>0.125</v>
      </c>
      <c r="M357" s="7">
        <v>7.2727272727272696E-2</v>
      </c>
      <c r="N357" s="112">
        <v>0</v>
      </c>
      <c r="O357" s="88">
        <v>3.5714285714285698E-2</v>
      </c>
      <c r="P357" s="38">
        <v>7.3684210526315796E-2</v>
      </c>
      <c r="Q357" s="7">
        <v>8.5106382978723402E-2</v>
      </c>
      <c r="R357" s="7">
        <v>5.8823529411764698E-2</v>
      </c>
      <c r="S357" s="38">
        <v>3.125E-2</v>
      </c>
      <c r="T357" s="7">
        <v>8.9285714285714302E-2</v>
      </c>
      <c r="U357" s="7">
        <v>0.1</v>
      </c>
      <c r="V357" s="38">
        <v>0</v>
      </c>
      <c r="W357" s="7">
        <v>6.5217391304347797E-2</v>
      </c>
      <c r="X357" s="88">
        <v>3.8461538461538498E-2</v>
      </c>
      <c r="Y357" s="88">
        <v>0.115384615384615</v>
      </c>
      <c r="Z357" s="112">
        <v>3.7037037037037E-2</v>
      </c>
      <c r="AA357" s="7">
        <v>6.0606060606060601E-2</v>
      </c>
      <c r="AB357" s="112">
        <v>9.5238095238095205E-2</v>
      </c>
      <c r="AC357" s="37">
        <v>6.4220183486238494E-2</v>
      </c>
      <c r="AD357" s="88">
        <v>9.5238095238095205E-2</v>
      </c>
      <c r="AE357" s="7">
        <v>4.6511627906976702E-2</v>
      </c>
      <c r="AF357" s="38">
        <v>6.6666666666666693E-2</v>
      </c>
      <c r="AG357" s="88">
        <v>0.08</v>
      </c>
      <c r="AH357" s="88">
        <v>0</v>
      </c>
      <c r="AI357" s="38">
        <v>8.7719298245614002E-2</v>
      </c>
      <c r="AJ357" s="7">
        <v>7.0000000000000007E-2</v>
      </c>
      <c r="AK357" s="88">
        <v>0</v>
      </c>
      <c r="AL357" s="112">
        <v>7.1428571428571397E-2</v>
      </c>
      <c r="AM357" s="7">
        <v>9.0909090909090898E-2</v>
      </c>
      <c r="AN357" s="88">
        <v>7.4074074074074098E-2</v>
      </c>
      <c r="AO357" s="112">
        <v>0</v>
      </c>
      <c r="AP357" s="88">
        <v>0.12</v>
      </c>
      <c r="AQ357" s="38">
        <v>5.4054054054054099E-2</v>
      </c>
      <c r="AR357" s="7">
        <v>6.8181818181818205E-2</v>
      </c>
      <c r="AS357" s="88">
        <v>4.5454545454545497E-2</v>
      </c>
      <c r="AT357" s="38">
        <v>6.7796610169491497E-2</v>
      </c>
      <c r="AU357" s="7">
        <v>5.95238095238095E-2</v>
      </c>
      <c r="AV357" s="7">
        <v>7.4999999999999997E-2</v>
      </c>
      <c r="AW357" s="7">
        <v>3.03030303030303E-2</v>
      </c>
      <c r="AX357" s="7">
        <v>5.2631578947368397E-2</v>
      </c>
      <c r="AY357" s="38">
        <v>0.1</v>
      </c>
      <c r="AZ357" s="7">
        <v>7.4999999999999997E-2</v>
      </c>
      <c r="BA357" s="38">
        <v>5.8823529411764698E-2</v>
      </c>
      <c r="BB357" s="7">
        <v>4.6875E-2</v>
      </c>
      <c r="BC357" s="38">
        <v>9.4339622641509399E-2</v>
      </c>
      <c r="BD357" s="7">
        <v>6.6666666666666693E-2</v>
      </c>
      <c r="BE357" s="38">
        <v>6.15384615384615E-2</v>
      </c>
      <c r="BF357" s="7">
        <v>6.5573770491803296E-2</v>
      </c>
      <c r="BG357" s="38">
        <v>6.25E-2</v>
      </c>
    </row>
    <row r="358" spans="1:59">
      <c r="A358" t="s">
        <v>10</v>
      </c>
      <c r="B358" s="36" t="s">
        <v>198</v>
      </c>
      <c r="C358" s="39">
        <v>8</v>
      </c>
      <c r="D358" s="89">
        <v>3</v>
      </c>
      <c r="E358" s="90">
        <v>0</v>
      </c>
      <c r="F358" s="41">
        <v>1</v>
      </c>
      <c r="G358" s="90">
        <v>0</v>
      </c>
      <c r="H358" s="90">
        <v>2</v>
      </c>
      <c r="I358" s="90">
        <v>1</v>
      </c>
      <c r="J358" s="41">
        <v>2</v>
      </c>
      <c r="K358" s="41">
        <v>2</v>
      </c>
      <c r="L358" s="113">
        <v>1</v>
      </c>
      <c r="M358" s="40">
        <v>7</v>
      </c>
      <c r="N358" s="113">
        <v>1</v>
      </c>
      <c r="O358" s="89">
        <v>2</v>
      </c>
      <c r="P358" s="42">
        <v>6</v>
      </c>
      <c r="Q358" s="40">
        <v>5</v>
      </c>
      <c r="R358" s="41">
        <v>3</v>
      </c>
      <c r="S358" s="42">
        <v>0</v>
      </c>
      <c r="T358" s="40">
        <v>4</v>
      </c>
      <c r="U358" s="41">
        <v>2</v>
      </c>
      <c r="V358" s="42">
        <v>2</v>
      </c>
      <c r="W358" s="40">
        <v>7</v>
      </c>
      <c r="X358" s="90">
        <v>1</v>
      </c>
      <c r="Y358" s="90">
        <v>0</v>
      </c>
      <c r="Z358" s="113">
        <v>0</v>
      </c>
      <c r="AA358" s="40">
        <v>8</v>
      </c>
      <c r="AB358" s="113">
        <v>0</v>
      </c>
      <c r="AC358" s="39">
        <v>7</v>
      </c>
      <c r="AD358" s="89">
        <v>2</v>
      </c>
      <c r="AE358" s="41">
        <v>2</v>
      </c>
      <c r="AF358" s="42">
        <v>3</v>
      </c>
      <c r="AG358" s="89">
        <v>2</v>
      </c>
      <c r="AH358" s="90">
        <v>2</v>
      </c>
      <c r="AI358" s="42">
        <v>3</v>
      </c>
      <c r="AJ358" s="40">
        <v>5</v>
      </c>
      <c r="AK358" s="90">
        <v>0</v>
      </c>
      <c r="AL358" s="113">
        <v>3</v>
      </c>
      <c r="AM358" s="40">
        <v>3</v>
      </c>
      <c r="AN358" s="90">
        <v>4</v>
      </c>
      <c r="AO358" s="113">
        <v>0</v>
      </c>
      <c r="AP358" s="89">
        <v>3</v>
      </c>
      <c r="AQ358" s="42">
        <v>3</v>
      </c>
      <c r="AR358" s="40">
        <v>5</v>
      </c>
      <c r="AS358" s="90">
        <v>2</v>
      </c>
      <c r="AT358" s="42">
        <v>1</v>
      </c>
      <c r="AU358" s="40">
        <v>4</v>
      </c>
      <c r="AV358" s="41">
        <v>1</v>
      </c>
      <c r="AW358" s="41">
        <v>4</v>
      </c>
      <c r="AX358" s="41">
        <v>5</v>
      </c>
      <c r="AY358" s="42">
        <v>3</v>
      </c>
      <c r="AZ358" s="40">
        <v>1</v>
      </c>
      <c r="BA358" s="42">
        <v>7</v>
      </c>
      <c r="BB358" s="40">
        <v>4</v>
      </c>
      <c r="BC358" s="42">
        <v>4</v>
      </c>
      <c r="BD358" s="40">
        <v>3</v>
      </c>
      <c r="BE358" s="42">
        <v>5</v>
      </c>
      <c r="BF358" s="40">
        <v>3</v>
      </c>
      <c r="BG358" s="42">
        <v>5</v>
      </c>
    </row>
    <row r="359" spans="1:59">
      <c r="A359" t="s">
        <v>12</v>
      </c>
      <c r="B359" s="36"/>
      <c r="C359" s="51">
        <v>6.4000000000000001E-2</v>
      </c>
      <c r="D359" s="88">
        <v>0.115384615384615</v>
      </c>
      <c r="E359" s="88">
        <v>0</v>
      </c>
      <c r="F359" s="7">
        <v>3.2258064516128997E-2</v>
      </c>
      <c r="G359" s="88">
        <v>0</v>
      </c>
      <c r="H359" s="88">
        <v>0.16666666666666699</v>
      </c>
      <c r="I359" s="88">
        <v>5.2631578947368397E-2</v>
      </c>
      <c r="J359" s="7">
        <v>5.8823529411764698E-2</v>
      </c>
      <c r="K359" s="7">
        <v>6.4516129032258104E-2</v>
      </c>
      <c r="L359" s="117">
        <v>6.25E-2</v>
      </c>
      <c r="M359" s="7">
        <v>6.3636363636363602E-2</v>
      </c>
      <c r="N359" s="117">
        <v>6.6666666666666693E-2</v>
      </c>
      <c r="O359" s="88">
        <v>7.1428571428571397E-2</v>
      </c>
      <c r="P359" s="52">
        <v>6.3157894736842093E-2</v>
      </c>
      <c r="Q359" s="7">
        <v>0.10638297872340401</v>
      </c>
      <c r="R359" s="7">
        <v>8.8235294117647106E-2</v>
      </c>
      <c r="S359" s="52">
        <v>0</v>
      </c>
      <c r="T359" s="7">
        <v>7.1428571428571397E-2</v>
      </c>
      <c r="U359" s="7">
        <v>6.6666666666666693E-2</v>
      </c>
      <c r="V359" s="52">
        <v>5.7142857142857197E-2</v>
      </c>
      <c r="W359" s="7">
        <v>0.15217391304347799</v>
      </c>
      <c r="X359" s="88">
        <v>3.8461538461538498E-2</v>
      </c>
      <c r="Y359" s="88">
        <v>0</v>
      </c>
      <c r="Z359" s="117">
        <v>0</v>
      </c>
      <c r="AA359" s="7">
        <v>8.0808080808080801E-2</v>
      </c>
      <c r="AB359" s="117">
        <v>0</v>
      </c>
      <c r="AC359" s="51">
        <v>6.4220183486238494E-2</v>
      </c>
      <c r="AD359" s="88">
        <v>9.5238095238095205E-2</v>
      </c>
      <c r="AE359" s="7">
        <v>4.6511627906976702E-2</v>
      </c>
      <c r="AF359" s="52">
        <v>6.6666666666666693E-2</v>
      </c>
      <c r="AG359" s="88">
        <v>0.08</v>
      </c>
      <c r="AH359" s="88">
        <v>7.4074074074074098E-2</v>
      </c>
      <c r="AI359" s="52">
        <v>5.2631578947368397E-2</v>
      </c>
      <c r="AJ359" s="7">
        <v>0.05</v>
      </c>
      <c r="AK359" s="88">
        <v>0</v>
      </c>
      <c r="AL359" s="117">
        <v>0.214285714285714</v>
      </c>
      <c r="AM359" s="7">
        <v>5.4545454545454501E-2</v>
      </c>
      <c r="AN359" s="88">
        <v>0.148148148148148</v>
      </c>
      <c r="AO359" s="117">
        <v>0</v>
      </c>
      <c r="AP359" s="88">
        <v>0.12</v>
      </c>
      <c r="AQ359" s="52">
        <v>4.0540540540540501E-2</v>
      </c>
      <c r="AR359" s="7">
        <v>0.11363636363636399</v>
      </c>
      <c r="AS359" s="88">
        <v>9.0909090909090898E-2</v>
      </c>
      <c r="AT359" s="52">
        <v>1.6949152542372899E-2</v>
      </c>
      <c r="AU359" s="7">
        <v>4.7619047619047603E-2</v>
      </c>
      <c r="AV359" s="7">
        <v>2.5000000000000001E-2</v>
      </c>
      <c r="AW359" s="7">
        <v>6.0606060606060601E-2</v>
      </c>
      <c r="AX359" s="7">
        <v>5.2631578947368397E-2</v>
      </c>
      <c r="AY359" s="52">
        <v>0.1</v>
      </c>
      <c r="AZ359" s="7">
        <v>2.5000000000000001E-2</v>
      </c>
      <c r="BA359" s="52">
        <v>8.2352941176470601E-2</v>
      </c>
      <c r="BB359" s="7">
        <v>6.25E-2</v>
      </c>
      <c r="BC359" s="52">
        <v>7.54716981132076E-2</v>
      </c>
      <c r="BD359" s="7">
        <v>0.05</v>
      </c>
      <c r="BE359" s="52">
        <v>7.69230769230769E-2</v>
      </c>
      <c r="BF359" s="7">
        <v>4.91803278688525E-2</v>
      </c>
      <c r="BG359" s="52">
        <v>7.8125E-2</v>
      </c>
    </row>
    <row r="360" spans="1:59">
      <c r="A360" t="s">
        <v>13</v>
      </c>
      <c r="B360" s="53"/>
      <c r="C360" s="54"/>
      <c r="D360" s="93"/>
      <c r="E360" s="93"/>
      <c r="F360" s="9"/>
      <c r="G360" s="93"/>
      <c r="H360" s="93"/>
      <c r="I360" s="93"/>
      <c r="J360" s="9"/>
      <c r="K360" s="9"/>
      <c r="L360" s="118"/>
      <c r="M360" s="9"/>
      <c r="N360" s="118"/>
      <c r="O360" s="93"/>
      <c r="P360" s="55"/>
      <c r="Q360" s="9"/>
      <c r="R360" s="9"/>
      <c r="S360" s="55"/>
      <c r="T360" s="9"/>
      <c r="U360" s="9"/>
      <c r="V360" s="55"/>
      <c r="W360" s="9"/>
      <c r="X360" s="93"/>
      <c r="Y360" s="93"/>
      <c r="Z360" s="118"/>
      <c r="AA360" s="9"/>
      <c r="AB360" s="118"/>
      <c r="AC360" s="54"/>
      <c r="AD360" s="93"/>
      <c r="AE360" s="9"/>
      <c r="AF360" s="55"/>
      <c r="AG360" s="93"/>
      <c r="AH360" s="93"/>
      <c r="AI360" s="55"/>
      <c r="AJ360" s="9"/>
      <c r="AK360" s="93"/>
      <c r="AL360" s="118"/>
      <c r="AM360" s="9"/>
      <c r="AN360" s="93"/>
      <c r="AO360" s="118"/>
      <c r="AP360" s="93"/>
      <c r="AQ360" s="55"/>
      <c r="AR360" s="9"/>
      <c r="AS360" s="93"/>
      <c r="AT360" s="55"/>
      <c r="AY360" s="56"/>
      <c r="BA360" s="56"/>
      <c r="BC360" s="56"/>
      <c r="BE360" s="56"/>
      <c r="BG360" s="56"/>
    </row>
    <row r="361" spans="1:59">
      <c r="A361" t="s">
        <v>10</v>
      </c>
      <c r="B361" s="36" t="s">
        <v>199</v>
      </c>
      <c r="C361" s="39">
        <v>7</v>
      </c>
      <c r="D361" s="89">
        <v>1</v>
      </c>
      <c r="E361" s="90">
        <v>3</v>
      </c>
      <c r="F361" s="41">
        <v>4</v>
      </c>
      <c r="G361" s="90">
        <v>2</v>
      </c>
      <c r="H361" s="90">
        <v>0</v>
      </c>
      <c r="I361" s="90">
        <v>1</v>
      </c>
      <c r="J361" s="41">
        <v>2</v>
      </c>
      <c r="K361" s="41">
        <v>2</v>
      </c>
      <c r="L361" s="113">
        <v>0</v>
      </c>
      <c r="M361" s="40">
        <v>6</v>
      </c>
      <c r="N361" s="113">
        <v>1</v>
      </c>
      <c r="O361" s="89">
        <v>1</v>
      </c>
      <c r="P361" s="42">
        <v>6</v>
      </c>
      <c r="Q361" s="40">
        <v>2</v>
      </c>
      <c r="R361" s="41">
        <v>2</v>
      </c>
      <c r="S361" s="42">
        <v>2</v>
      </c>
      <c r="T361" s="40">
        <v>3</v>
      </c>
      <c r="U361" s="41">
        <v>3</v>
      </c>
      <c r="V361" s="42">
        <v>1</v>
      </c>
      <c r="W361" s="40">
        <v>1</v>
      </c>
      <c r="X361" s="90">
        <v>2</v>
      </c>
      <c r="Y361" s="90">
        <v>3</v>
      </c>
      <c r="Z361" s="113">
        <v>1</v>
      </c>
      <c r="AA361" s="40">
        <v>5</v>
      </c>
      <c r="AB361" s="113">
        <v>2</v>
      </c>
      <c r="AC361" s="39">
        <v>7</v>
      </c>
      <c r="AD361" s="89">
        <v>2</v>
      </c>
      <c r="AE361" s="41">
        <v>3</v>
      </c>
      <c r="AF361" s="42">
        <v>2</v>
      </c>
      <c r="AG361" s="89">
        <v>1</v>
      </c>
      <c r="AH361" s="90">
        <v>2</v>
      </c>
      <c r="AI361" s="42">
        <v>4</v>
      </c>
      <c r="AJ361" s="40">
        <v>7</v>
      </c>
      <c r="AK361" s="90">
        <v>0</v>
      </c>
      <c r="AL361" s="113">
        <v>0</v>
      </c>
      <c r="AM361" s="40">
        <v>5</v>
      </c>
      <c r="AN361" s="90">
        <v>1</v>
      </c>
      <c r="AO361" s="113">
        <v>1</v>
      </c>
      <c r="AP361" s="89">
        <v>1</v>
      </c>
      <c r="AQ361" s="42">
        <v>5</v>
      </c>
      <c r="AR361" s="40">
        <v>1</v>
      </c>
      <c r="AS361" s="90">
        <v>2</v>
      </c>
      <c r="AT361" s="42">
        <v>4</v>
      </c>
      <c r="AU361" s="40">
        <v>3</v>
      </c>
      <c r="AV361" s="41">
        <v>5</v>
      </c>
      <c r="AW361" s="41">
        <v>4</v>
      </c>
      <c r="AX361" s="41">
        <v>6</v>
      </c>
      <c r="AY361" s="42">
        <v>1</v>
      </c>
      <c r="AZ361" s="40">
        <v>2</v>
      </c>
      <c r="BA361" s="42">
        <v>5</v>
      </c>
      <c r="BB361" s="40">
        <v>5</v>
      </c>
      <c r="BC361" s="42">
        <v>2</v>
      </c>
      <c r="BD361" s="40">
        <v>3</v>
      </c>
      <c r="BE361" s="42">
        <v>4</v>
      </c>
      <c r="BF361" s="40">
        <v>5</v>
      </c>
      <c r="BG361" s="42">
        <v>2</v>
      </c>
    </row>
    <row r="362" spans="1:59">
      <c r="A362" t="s">
        <v>12</v>
      </c>
      <c r="B362" s="36"/>
      <c r="C362" s="37">
        <v>5.6000000000000001E-2</v>
      </c>
      <c r="D362" s="88">
        <v>3.8461538461538498E-2</v>
      </c>
      <c r="E362" s="88">
        <v>0.1875</v>
      </c>
      <c r="F362" s="7">
        <v>0.12903225806451599</v>
      </c>
      <c r="G362" s="88">
        <v>9.0909090909090898E-2</v>
      </c>
      <c r="H362" s="88">
        <v>0</v>
      </c>
      <c r="I362" s="88">
        <v>5.2631578947368397E-2</v>
      </c>
      <c r="J362" s="7">
        <v>5.8823529411764698E-2</v>
      </c>
      <c r="K362" s="7">
        <v>6.4516129032258104E-2</v>
      </c>
      <c r="L362" s="112">
        <v>0</v>
      </c>
      <c r="M362" s="7">
        <v>5.4545454545454501E-2</v>
      </c>
      <c r="N362" s="112">
        <v>6.6666666666666693E-2</v>
      </c>
      <c r="O362" s="88">
        <v>3.5714285714285698E-2</v>
      </c>
      <c r="P362" s="38">
        <v>6.3157894736842093E-2</v>
      </c>
      <c r="Q362" s="7">
        <v>4.2553191489361701E-2</v>
      </c>
      <c r="R362" s="7">
        <v>5.8823529411764698E-2</v>
      </c>
      <c r="S362" s="38">
        <v>6.25E-2</v>
      </c>
      <c r="T362" s="7">
        <v>5.3571428571428603E-2</v>
      </c>
      <c r="U362" s="7">
        <v>0.1</v>
      </c>
      <c r="V362" s="38">
        <v>2.8571428571428598E-2</v>
      </c>
      <c r="W362" s="7">
        <v>2.1739130434782601E-2</v>
      </c>
      <c r="X362" s="88">
        <v>7.69230769230769E-2</v>
      </c>
      <c r="Y362" s="88">
        <v>0.115384615384615</v>
      </c>
      <c r="Z362" s="112">
        <v>3.7037037037037E-2</v>
      </c>
      <c r="AA362" s="7">
        <v>5.0505050505050497E-2</v>
      </c>
      <c r="AB362" s="112">
        <v>9.5238095238095205E-2</v>
      </c>
      <c r="AC362" s="37">
        <v>6.4220183486238494E-2</v>
      </c>
      <c r="AD362" s="88">
        <v>9.5238095238095205E-2</v>
      </c>
      <c r="AE362" s="7">
        <v>6.9767441860465101E-2</v>
      </c>
      <c r="AF362" s="38">
        <v>4.4444444444444398E-2</v>
      </c>
      <c r="AG362" s="88">
        <v>0.04</v>
      </c>
      <c r="AH362" s="88">
        <v>7.4074074074074098E-2</v>
      </c>
      <c r="AI362" s="38">
        <v>7.0175438596491196E-2</v>
      </c>
      <c r="AJ362" s="7">
        <v>7.0000000000000007E-2</v>
      </c>
      <c r="AK362" s="88">
        <v>0</v>
      </c>
      <c r="AL362" s="112">
        <v>0</v>
      </c>
      <c r="AM362" s="7">
        <v>9.0909090909090898E-2</v>
      </c>
      <c r="AN362" s="88">
        <v>3.7037037037037E-2</v>
      </c>
      <c r="AO362" s="112">
        <v>3.7037037037037E-2</v>
      </c>
      <c r="AP362" s="88">
        <v>0.04</v>
      </c>
      <c r="AQ362" s="38">
        <v>6.7567567567567599E-2</v>
      </c>
      <c r="AR362" s="7">
        <v>2.27272727272727E-2</v>
      </c>
      <c r="AS362" s="88">
        <v>9.0909090909090898E-2</v>
      </c>
      <c r="AT362" s="38">
        <v>6.7796610169491497E-2</v>
      </c>
      <c r="AU362" s="7">
        <v>3.5714285714285698E-2</v>
      </c>
      <c r="AV362" s="7">
        <v>0.125</v>
      </c>
      <c r="AW362" s="7">
        <v>6.0606060606060601E-2</v>
      </c>
      <c r="AX362" s="7">
        <v>6.3157894736842093E-2</v>
      </c>
      <c r="AY362" s="38">
        <v>3.3333333333333298E-2</v>
      </c>
      <c r="AZ362" s="7">
        <v>0.05</v>
      </c>
      <c r="BA362" s="38">
        <v>5.8823529411764698E-2</v>
      </c>
      <c r="BB362" s="7">
        <v>7.8125E-2</v>
      </c>
      <c r="BC362" s="38">
        <v>3.77358490566038E-2</v>
      </c>
      <c r="BD362" s="7">
        <v>0.05</v>
      </c>
      <c r="BE362" s="38">
        <v>6.15384615384615E-2</v>
      </c>
      <c r="BF362" s="7">
        <v>8.1967213114754106E-2</v>
      </c>
      <c r="BG362" s="38">
        <v>3.125E-2</v>
      </c>
    </row>
    <row r="363" spans="1:59">
      <c r="A363" t="s">
        <v>10</v>
      </c>
      <c r="B363" s="36" t="s">
        <v>200</v>
      </c>
      <c r="C363" s="39">
        <v>6</v>
      </c>
      <c r="D363" s="89">
        <v>0</v>
      </c>
      <c r="E363" s="90">
        <v>1</v>
      </c>
      <c r="F363" s="41">
        <v>1</v>
      </c>
      <c r="G363" s="90">
        <v>1</v>
      </c>
      <c r="H363" s="90">
        <v>1</v>
      </c>
      <c r="I363" s="90">
        <v>1</v>
      </c>
      <c r="J363" s="41">
        <v>3</v>
      </c>
      <c r="K363" s="41">
        <v>2</v>
      </c>
      <c r="L363" s="113">
        <v>0</v>
      </c>
      <c r="M363" s="40">
        <v>6</v>
      </c>
      <c r="N363" s="113">
        <v>0</v>
      </c>
      <c r="O363" s="89">
        <v>1</v>
      </c>
      <c r="P363" s="42">
        <v>4</v>
      </c>
      <c r="Q363" s="40">
        <v>3</v>
      </c>
      <c r="R363" s="41">
        <v>2</v>
      </c>
      <c r="S363" s="42">
        <v>1</v>
      </c>
      <c r="T363" s="40">
        <v>3</v>
      </c>
      <c r="U363" s="41">
        <v>1</v>
      </c>
      <c r="V363" s="42">
        <v>2</v>
      </c>
      <c r="W363" s="40">
        <v>4</v>
      </c>
      <c r="X363" s="90">
        <v>0</v>
      </c>
      <c r="Y363" s="90">
        <v>2</v>
      </c>
      <c r="Z363" s="113">
        <v>0</v>
      </c>
      <c r="AA363" s="40">
        <v>2</v>
      </c>
      <c r="AB363" s="113">
        <v>2</v>
      </c>
      <c r="AC363" s="39">
        <v>5</v>
      </c>
      <c r="AD363" s="89">
        <v>3</v>
      </c>
      <c r="AE363" s="41">
        <v>2</v>
      </c>
      <c r="AF363" s="42">
        <v>0</v>
      </c>
      <c r="AG363" s="89">
        <v>3</v>
      </c>
      <c r="AH363" s="90">
        <v>2</v>
      </c>
      <c r="AI363" s="42">
        <v>0</v>
      </c>
      <c r="AJ363" s="40">
        <v>5</v>
      </c>
      <c r="AK363" s="90">
        <v>0</v>
      </c>
      <c r="AL363" s="113">
        <v>1</v>
      </c>
      <c r="AM363" s="40">
        <v>0</v>
      </c>
      <c r="AN363" s="90">
        <v>2</v>
      </c>
      <c r="AO363" s="113">
        <v>3</v>
      </c>
      <c r="AP363" s="89">
        <v>1</v>
      </c>
      <c r="AQ363" s="42">
        <v>3</v>
      </c>
      <c r="AR363" s="40">
        <v>2</v>
      </c>
      <c r="AS363" s="90">
        <v>0</v>
      </c>
      <c r="AT363" s="42">
        <v>4</v>
      </c>
      <c r="AU363" s="40">
        <v>2</v>
      </c>
      <c r="AV363" s="41">
        <v>0</v>
      </c>
      <c r="AW363" s="41">
        <v>0</v>
      </c>
      <c r="AX363" s="41">
        <v>2</v>
      </c>
      <c r="AY363" s="42">
        <v>4</v>
      </c>
      <c r="AZ363" s="40">
        <v>2</v>
      </c>
      <c r="BA363" s="42">
        <v>4</v>
      </c>
      <c r="BB363" s="40">
        <v>1</v>
      </c>
      <c r="BC363" s="42">
        <v>5</v>
      </c>
      <c r="BD363" s="40">
        <v>2</v>
      </c>
      <c r="BE363" s="42">
        <v>4</v>
      </c>
      <c r="BF363" s="40">
        <v>2</v>
      </c>
      <c r="BG363" s="42">
        <v>4</v>
      </c>
    </row>
    <row r="364" spans="1:59">
      <c r="A364" t="s">
        <v>12</v>
      </c>
      <c r="B364" s="36"/>
      <c r="C364" s="51">
        <v>4.8000000000000001E-2</v>
      </c>
      <c r="D364" s="88">
        <v>0</v>
      </c>
      <c r="E364" s="88">
        <v>6.25E-2</v>
      </c>
      <c r="F364" s="7">
        <v>3.2258064516128997E-2</v>
      </c>
      <c r="G364" s="88">
        <v>4.5454545454545497E-2</v>
      </c>
      <c r="H364" s="88">
        <v>8.3333333333333301E-2</v>
      </c>
      <c r="I364" s="88">
        <v>5.2631578947368397E-2</v>
      </c>
      <c r="J364" s="7">
        <v>8.8235294117647106E-2</v>
      </c>
      <c r="K364" s="7">
        <v>6.4516129032258104E-2</v>
      </c>
      <c r="L364" s="117">
        <v>0</v>
      </c>
      <c r="M364" s="7">
        <v>5.4545454545454501E-2</v>
      </c>
      <c r="N364" s="117">
        <v>0</v>
      </c>
      <c r="O364" s="88">
        <v>3.5714285714285698E-2</v>
      </c>
      <c r="P364" s="52">
        <v>4.2105263157894701E-2</v>
      </c>
      <c r="Q364" s="7">
        <v>6.3829787234042604E-2</v>
      </c>
      <c r="R364" s="7">
        <v>5.8823529411764698E-2</v>
      </c>
      <c r="S364" s="52">
        <v>3.125E-2</v>
      </c>
      <c r="T364" s="7">
        <v>5.3571428571428603E-2</v>
      </c>
      <c r="U364" s="7">
        <v>3.3333333333333298E-2</v>
      </c>
      <c r="V364" s="52">
        <v>5.7142857142857197E-2</v>
      </c>
      <c r="W364" s="7">
        <v>8.6956521739130405E-2</v>
      </c>
      <c r="X364" s="88">
        <v>0</v>
      </c>
      <c r="Y364" s="88">
        <v>7.69230769230769E-2</v>
      </c>
      <c r="Z364" s="117">
        <v>0</v>
      </c>
      <c r="AA364" s="7">
        <v>2.02020202020202E-2</v>
      </c>
      <c r="AB364" s="117">
        <v>9.5238095238095205E-2</v>
      </c>
      <c r="AC364" s="51">
        <v>4.5871559633027498E-2</v>
      </c>
      <c r="AD364" s="88">
        <v>0.14285714285714299</v>
      </c>
      <c r="AE364" s="7">
        <v>4.6511627906976702E-2</v>
      </c>
      <c r="AF364" s="52">
        <v>0</v>
      </c>
      <c r="AG364" s="88">
        <v>0.12</v>
      </c>
      <c r="AH364" s="88">
        <v>7.4074074074074098E-2</v>
      </c>
      <c r="AI364" s="52">
        <v>0</v>
      </c>
      <c r="AJ364" s="7">
        <v>0.05</v>
      </c>
      <c r="AK364" s="88">
        <v>0</v>
      </c>
      <c r="AL364" s="117">
        <v>7.1428571428571397E-2</v>
      </c>
      <c r="AM364" s="7">
        <v>0</v>
      </c>
      <c r="AN364" s="88">
        <v>7.4074074074074098E-2</v>
      </c>
      <c r="AO364" s="117">
        <v>0.11111111111111099</v>
      </c>
      <c r="AP364" s="88">
        <v>0.04</v>
      </c>
      <c r="AQ364" s="52">
        <v>4.0540540540540501E-2</v>
      </c>
      <c r="AR364" s="7">
        <v>4.5454545454545497E-2</v>
      </c>
      <c r="AS364" s="88">
        <v>0</v>
      </c>
      <c r="AT364" s="52">
        <v>6.7796610169491497E-2</v>
      </c>
      <c r="AU364" s="7">
        <v>2.3809523809523801E-2</v>
      </c>
      <c r="AV364" s="7">
        <v>0</v>
      </c>
      <c r="AW364" s="7">
        <v>0</v>
      </c>
      <c r="AX364" s="7">
        <v>2.1052631578947399E-2</v>
      </c>
      <c r="AY364" s="52">
        <v>0.133333333333333</v>
      </c>
      <c r="AZ364" s="7">
        <v>0.05</v>
      </c>
      <c r="BA364" s="52">
        <v>4.7058823529411799E-2</v>
      </c>
      <c r="BB364" s="7">
        <v>1.5625E-2</v>
      </c>
      <c r="BC364" s="52">
        <v>9.4339622641509399E-2</v>
      </c>
      <c r="BD364" s="7">
        <v>3.3333333333333298E-2</v>
      </c>
      <c r="BE364" s="52">
        <v>6.15384615384615E-2</v>
      </c>
      <c r="BF364" s="7">
        <v>3.2786885245901599E-2</v>
      </c>
      <c r="BG364" s="52">
        <v>6.25E-2</v>
      </c>
    </row>
    <row r="365" spans="1:59">
      <c r="A365" t="s">
        <v>13</v>
      </c>
      <c r="B365" s="53"/>
      <c r="C365" s="54"/>
      <c r="D365" s="93"/>
      <c r="E365" s="93"/>
      <c r="F365" s="9"/>
      <c r="G365" s="93"/>
      <c r="H365" s="93"/>
      <c r="I365" s="93"/>
      <c r="J365" s="9"/>
      <c r="K365" s="9"/>
      <c r="L365" s="118"/>
      <c r="M365" s="9"/>
      <c r="N365" s="118"/>
      <c r="O365" s="93"/>
      <c r="P365" s="55"/>
      <c r="Q365" s="9"/>
      <c r="R365" s="9"/>
      <c r="S365" s="55"/>
      <c r="T365" s="9"/>
      <c r="U365" s="9"/>
      <c r="V365" s="55"/>
      <c r="W365" s="9"/>
      <c r="X365" s="93"/>
      <c r="Y365" s="93"/>
      <c r="Z365" s="118"/>
      <c r="AA365" s="9"/>
      <c r="AB365" s="118"/>
      <c r="AC365" s="54"/>
      <c r="AD365" s="93"/>
      <c r="AE365" s="9"/>
      <c r="AF365" s="55"/>
      <c r="AG365" s="93"/>
      <c r="AH365" s="93"/>
      <c r="AI365" s="55"/>
      <c r="AJ365" s="9"/>
      <c r="AK365" s="93"/>
      <c r="AL365" s="118"/>
      <c r="AM365" s="9"/>
      <c r="AN365" s="93"/>
      <c r="AO365" s="118"/>
      <c r="AP365" s="93"/>
      <c r="AQ365" s="55"/>
      <c r="AR365" s="9"/>
      <c r="AS365" s="93"/>
      <c r="AT365" s="55"/>
      <c r="AU365" s="9"/>
      <c r="AV365" s="9"/>
      <c r="AW365" s="9"/>
      <c r="AX365" s="9"/>
      <c r="AY365" s="55"/>
      <c r="AZ365" s="9"/>
      <c r="BA365" s="55"/>
      <c r="BB365" s="9"/>
      <c r="BC365" s="55"/>
      <c r="BE365" s="56"/>
      <c r="BG365" s="56"/>
    </row>
    <row r="366" spans="1:59">
      <c r="A366" t="s">
        <v>10</v>
      </c>
      <c r="B366" s="36" t="s">
        <v>201</v>
      </c>
      <c r="C366" s="39">
        <v>6</v>
      </c>
      <c r="D366" s="89">
        <v>1</v>
      </c>
      <c r="E366" s="90">
        <v>1</v>
      </c>
      <c r="F366" s="41">
        <v>1</v>
      </c>
      <c r="G366" s="90">
        <v>3</v>
      </c>
      <c r="H366" s="90">
        <v>0</v>
      </c>
      <c r="I366" s="90">
        <v>1</v>
      </c>
      <c r="J366" s="41">
        <v>1</v>
      </c>
      <c r="K366" s="41">
        <v>2</v>
      </c>
      <c r="L366" s="113">
        <v>2</v>
      </c>
      <c r="M366" s="40">
        <v>6</v>
      </c>
      <c r="N366" s="113">
        <v>0</v>
      </c>
      <c r="O366" s="89">
        <v>1</v>
      </c>
      <c r="P366" s="42">
        <v>5</v>
      </c>
      <c r="Q366" s="40">
        <v>5</v>
      </c>
      <c r="R366" s="41">
        <v>0</v>
      </c>
      <c r="S366" s="42">
        <v>1</v>
      </c>
      <c r="T366" s="40">
        <v>2</v>
      </c>
      <c r="U366" s="41">
        <v>2</v>
      </c>
      <c r="V366" s="42">
        <v>1</v>
      </c>
      <c r="W366" s="40">
        <v>1</v>
      </c>
      <c r="X366" s="90">
        <v>3</v>
      </c>
      <c r="Y366" s="90">
        <v>1</v>
      </c>
      <c r="Z366" s="113">
        <v>1</v>
      </c>
      <c r="AA366" s="40">
        <v>5</v>
      </c>
      <c r="AB366" s="113">
        <v>1</v>
      </c>
      <c r="AC366" s="39">
        <v>6</v>
      </c>
      <c r="AD366" s="89">
        <v>1</v>
      </c>
      <c r="AE366" s="41">
        <v>2</v>
      </c>
      <c r="AF366" s="42">
        <v>3</v>
      </c>
      <c r="AG366" s="89">
        <v>2</v>
      </c>
      <c r="AH366" s="90">
        <v>0</v>
      </c>
      <c r="AI366" s="42">
        <v>4</v>
      </c>
      <c r="AJ366" s="40">
        <v>5</v>
      </c>
      <c r="AK366" s="90">
        <v>0</v>
      </c>
      <c r="AL366" s="113">
        <v>1</v>
      </c>
      <c r="AM366" s="40">
        <v>4</v>
      </c>
      <c r="AN366" s="90">
        <v>2</v>
      </c>
      <c r="AO366" s="113">
        <v>0</v>
      </c>
      <c r="AP366" s="89">
        <v>2</v>
      </c>
      <c r="AQ366" s="42">
        <v>2</v>
      </c>
      <c r="AR366" s="40">
        <v>2</v>
      </c>
      <c r="AS366" s="90">
        <v>0</v>
      </c>
      <c r="AT366" s="42">
        <v>4</v>
      </c>
      <c r="AU366" s="40">
        <v>5</v>
      </c>
      <c r="AV366" s="41">
        <v>4</v>
      </c>
      <c r="AW366" s="41">
        <v>3</v>
      </c>
      <c r="AX366" s="41">
        <v>6</v>
      </c>
      <c r="AY366" s="42">
        <v>0</v>
      </c>
      <c r="AZ366" s="40">
        <v>3</v>
      </c>
      <c r="BA366" s="42">
        <v>3</v>
      </c>
      <c r="BB366" s="40">
        <v>4</v>
      </c>
      <c r="BC366" s="42">
        <v>2</v>
      </c>
      <c r="BD366" s="40">
        <v>4</v>
      </c>
      <c r="BE366" s="42">
        <v>2</v>
      </c>
      <c r="BF366" s="40">
        <v>4</v>
      </c>
      <c r="BG366" s="42">
        <v>2</v>
      </c>
    </row>
    <row r="367" spans="1:59">
      <c r="A367" t="s">
        <v>12</v>
      </c>
      <c r="B367" s="36"/>
      <c r="C367" s="51">
        <v>4.8000000000000001E-2</v>
      </c>
      <c r="D367" s="88">
        <v>3.8461538461538498E-2</v>
      </c>
      <c r="E367" s="88">
        <v>6.25E-2</v>
      </c>
      <c r="F367" s="7">
        <v>3.2258064516128997E-2</v>
      </c>
      <c r="G367" s="88">
        <v>0.13636363636363599</v>
      </c>
      <c r="H367" s="88">
        <v>0</v>
      </c>
      <c r="I367" s="88">
        <v>5.2631578947368397E-2</v>
      </c>
      <c r="J367" s="7">
        <v>2.9411764705882401E-2</v>
      </c>
      <c r="K367" s="7">
        <v>6.4516129032258104E-2</v>
      </c>
      <c r="L367" s="117">
        <v>0.125</v>
      </c>
      <c r="M367" s="7">
        <v>5.4545454545454501E-2</v>
      </c>
      <c r="N367" s="117">
        <v>0</v>
      </c>
      <c r="O367" s="88">
        <v>3.5714285714285698E-2</v>
      </c>
      <c r="P367" s="52">
        <v>5.2631578947368397E-2</v>
      </c>
      <c r="Q367" s="7">
        <v>0.10638297872340401</v>
      </c>
      <c r="R367" s="7">
        <v>0</v>
      </c>
      <c r="S367" s="52">
        <v>3.125E-2</v>
      </c>
      <c r="T367" s="7">
        <v>3.5714285714285698E-2</v>
      </c>
      <c r="U367" s="7">
        <v>6.6666666666666693E-2</v>
      </c>
      <c r="V367" s="52">
        <v>2.8571428571428598E-2</v>
      </c>
      <c r="W367" s="7">
        <v>2.1739130434782601E-2</v>
      </c>
      <c r="X367" s="88">
        <v>0.115384615384615</v>
      </c>
      <c r="Y367" s="88">
        <v>3.8461538461538498E-2</v>
      </c>
      <c r="Z367" s="117">
        <v>3.7037037037037E-2</v>
      </c>
      <c r="AA367" s="7">
        <v>5.0505050505050497E-2</v>
      </c>
      <c r="AB367" s="117">
        <v>4.7619047619047603E-2</v>
      </c>
      <c r="AC367" s="51">
        <v>5.5045871559633003E-2</v>
      </c>
      <c r="AD367" s="88">
        <v>4.7619047619047603E-2</v>
      </c>
      <c r="AE367" s="7">
        <v>4.6511627906976702E-2</v>
      </c>
      <c r="AF367" s="52">
        <v>6.6666666666666693E-2</v>
      </c>
      <c r="AG367" s="88">
        <v>0.08</v>
      </c>
      <c r="AH367" s="88">
        <v>0</v>
      </c>
      <c r="AI367" s="52">
        <v>7.0175438596491196E-2</v>
      </c>
      <c r="AJ367" s="7">
        <v>0.05</v>
      </c>
      <c r="AK367" s="88">
        <v>0</v>
      </c>
      <c r="AL367" s="117">
        <v>7.1428571428571397E-2</v>
      </c>
      <c r="AM367" s="7">
        <v>7.2727272727272696E-2</v>
      </c>
      <c r="AN367" s="88">
        <v>7.4074074074074098E-2</v>
      </c>
      <c r="AO367" s="117">
        <v>0</v>
      </c>
      <c r="AP367" s="88">
        <v>0.08</v>
      </c>
      <c r="AQ367" s="52">
        <v>2.7027027027027001E-2</v>
      </c>
      <c r="AR367" s="7">
        <v>4.5454545454545497E-2</v>
      </c>
      <c r="AS367" s="88">
        <v>0</v>
      </c>
      <c r="AT367" s="52">
        <v>6.7796610169491497E-2</v>
      </c>
      <c r="AU367" s="7">
        <v>5.95238095238095E-2</v>
      </c>
      <c r="AV367" s="7">
        <v>0.1</v>
      </c>
      <c r="AW367" s="7">
        <v>4.5454545454545497E-2</v>
      </c>
      <c r="AX367" s="7">
        <v>6.3157894736842093E-2</v>
      </c>
      <c r="AY367" s="52">
        <v>0</v>
      </c>
      <c r="AZ367" s="7">
        <v>7.4999999999999997E-2</v>
      </c>
      <c r="BA367" s="52">
        <v>3.5294117647058802E-2</v>
      </c>
      <c r="BB367" s="7">
        <v>6.25E-2</v>
      </c>
      <c r="BC367" s="52">
        <v>3.77358490566038E-2</v>
      </c>
      <c r="BD367" s="7">
        <v>6.6666666666666693E-2</v>
      </c>
      <c r="BE367" s="52">
        <v>3.0769230769230799E-2</v>
      </c>
      <c r="BF367" s="7">
        <v>6.5573770491803296E-2</v>
      </c>
      <c r="BG367" s="52">
        <v>3.125E-2</v>
      </c>
    </row>
    <row r="368" spans="1:59">
      <c r="A368" t="s">
        <v>13</v>
      </c>
      <c r="B368" s="53"/>
      <c r="C368" s="54"/>
      <c r="D368" s="93"/>
      <c r="E368" s="93"/>
      <c r="F368" s="9"/>
      <c r="G368" s="93"/>
      <c r="H368" s="93"/>
      <c r="I368" s="93"/>
      <c r="J368" s="9"/>
      <c r="K368" s="9"/>
      <c r="L368" s="118"/>
      <c r="M368" s="9"/>
      <c r="N368" s="118"/>
      <c r="O368" s="93"/>
      <c r="P368" s="55"/>
      <c r="Q368" s="9"/>
      <c r="S368" s="56"/>
      <c r="V368" s="56"/>
      <c r="Z368" s="123"/>
      <c r="AB368" s="123"/>
      <c r="AC368" s="57"/>
      <c r="AF368" s="56"/>
      <c r="AI368" s="56"/>
      <c r="AL368" s="123"/>
      <c r="AO368" s="123"/>
      <c r="AQ368" s="56"/>
      <c r="AT368" s="56"/>
      <c r="AY368" s="56"/>
      <c r="BA368" s="56"/>
      <c r="BC368" s="56"/>
      <c r="BE368" s="56"/>
      <c r="BG368" s="56"/>
    </row>
    <row r="369" spans="1:59">
      <c r="A369" t="s">
        <v>10</v>
      </c>
      <c r="B369" s="36" t="s">
        <v>202</v>
      </c>
      <c r="C369" s="39">
        <v>5</v>
      </c>
      <c r="D369" s="89">
        <v>2</v>
      </c>
      <c r="E369" s="90">
        <v>1</v>
      </c>
      <c r="F369" s="41">
        <v>0</v>
      </c>
      <c r="G369" s="90">
        <v>2</v>
      </c>
      <c r="H369" s="90">
        <v>0</v>
      </c>
      <c r="I369" s="90">
        <v>2</v>
      </c>
      <c r="J369" s="41">
        <v>1</v>
      </c>
      <c r="K369" s="41">
        <v>0</v>
      </c>
      <c r="L369" s="113">
        <v>0</v>
      </c>
      <c r="M369" s="40">
        <v>3</v>
      </c>
      <c r="N369" s="113">
        <v>2</v>
      </c>
      <c r="O369" s="89">
        <v>3</v>
      </c>
      <c r="P369" s="42">
        <v>2</v>
      </c>
      <c r="Q369" s="40">
        <v>2</v>
      </c>
      <c r="R369" s="41">
        <v>0</v>
      </c>
      <c r="S369" s="42">
        <v>3</v>
      </c>
      <c r="T369" s="40">
        <v>2</v>
      </c>
      <c r="U369" s="41">
        <v>2</v>
      </c>
      <c r="V369" s="42">
        <v>1</v>
      </c>
      <c r="W369" s="40">
        <v>2</v>
      </c>
      <c r="X369" s="90">
        <v>0</v>
      </c>
      <c r="Y369" s="90">
        <v>2</v>
      </c>
      <c r="Z369" s="113">
        <v>1</v>
      </c>
      <c r="AA369" s="40">
        <v>5</v>
      </c>
      <c r="AB369" s="113">
        <v>0</v>
      </c>
      <c r="AC369" s="39">
        <v>5</v>
      </c>
      <c r="AD369" s="89">
        <v>0</v>
      </c>
      <c r="AE369" s="41">
        <v>0</v>
      </c>
      <c r="AF369" s="42">
        <v>5</v>
      </c>
      <c r="AG369" s="89">
        <v>0</v>
      </c>
      <c r="AH369" s="90">
        <v>0</v>
      </c>
      <c r="AI369" s="42">
        <v>5</v>
      </c>
      <c r="AJ369" s="40">
        <v>5</v>
      </c>
      <c r="AK369" s="90">
        <v>0</v>
      </c>
      <c r="AL369" s="113">
        <v>0</v>
      </c>
      <c r="AM369" s="40">
        <v>4</v>
      </c>
      <c r="AN369" s="90">
        <v>0</v>
      </c>
      <c r="AO369" s="113">
        <v>1</v>
      </c>
      <c r="AP369" s="89">
        <v>0</v>
      </c>
      <c r="AQ369" s="42">
        <v>5</v>
      </c>
      <c r="AR369" s="40">
        <v>1</v>
      </c>
      <c r="AS369" s="90">
        <v>2</v>
      </c>
      <c r="AT369" s="42">
        <v>2</v>
      </c>
      <c r="AU369" s="40">
        <v>4</v>
      </c>
      <c r="AV369" s="41">
        <v>1</v>
      </c>
      <c r="AW369" s="41">
        <v>3</v>
      </c>
      <c r="AX369" s="41">
        <v>4</v>
      </c>
      <c r="AY369" s="42">
        <v>1</v>
      </c>
      <c r="AZ369" s="40">
        <v>1</v>
      </c>
      <c r="BA369" s="42">
        <v>4</v>
      </c>
      <c r="BB369" s="40">
        <v>4</v>
      </c>
      <c r="BC369" s="42">
        <v>1</v>
      </c>
      <c r="BD369" s="40">
        <v>3</v>
      </c>
      <c r="BE369" s="42">
        <v>2</v>
      </c>
      <c r="BF369" s="40">
        <v>2</v>
      </c>
      <c r="BG369" s="42">
        <v>3</v>
      </c>
    </row>
    <row r="370" spans="1:59">
      <c r="A370" t="s">
        <v>12</v>
      </c>
      <c r="B370" s="36"/>
      <c r="C370" s="51">
        <v>0.04</v>
      </c>
      <c r="D370" s="88">
        <v>7.69230769230769E-2</v>
      </c>
      <c r="E370" s="88">
        <v>6.25E-2</v>
      </c>
      <c r="F370" s="7">
        <v>0</v>
      </c>
      <c r="G370" s="88">
        <v>9.0909090909090898E-2</v>
      </c>
      <c r="H370" s="88">
        <v>0</v>
      </c>
      <c r="I370" s="88">
        <v>0.105263157894737</v>
      </c>
      <c r="J370" s="7">
        <v>2.9411764705882401E-2</v>
      </c>
      <c r="K370" s="7">
        <v>0</v>
      </c>
      <c r="L370" s="117">
        <v>0</v>
      </c>
      <c r="M370" s="7">
        <v>2.7272727272727299E-2</v>
      </c>
      <c r="N370" s="117">
        <v>0.133333333333333</v>
      </c>
      <c r="O370" s="88">
        <v>0.107142857142857</v>
      </c>
      <c r="P370" s="52">
        <v>2.1052631578947399E-2</v>
      </c>
      <c r="Q370" s="7">
        <v>4.2553191489361701E-2</v>
      </c>
      <c r="R370" s="7">
        <v>0</v>
      </c>
      <c r="S370" s="52">
        <v>9.375E-2</v>
      </c>
      <c r="T370" s="7">
        <v>3.5714285714285698E-2</v>
      </c>
      <c r="U370" s="7">
        <v>6.6666666666666693E-2</v>
      </c>
      <c r="V370" s="52">
        <v>2.8571428571428598E-2</v>
      </c>
      <c r="W370" s="7">
        <v>4.3478260869565202E-2</v>
      </c>
      <c r="X370" s="88">
        <v>0</v>
      </c>
      <c r="Y370" s="88">
        <v>7.69230769230769E-2</v>
      </c>
      <c r="Z370" s="117">
        <v>3.7037037037037E-2</v>
      </c>
      <c r="AA370" s="7">
        <v>5.0505050505050497E-2</v>
      </c>
      <c r="AB370" s="117">
        <v>0</v>
      </c>
      <c r="AC370" s="51">
        <v>4.5871559633027498E-2</v>
      </c>
      <c r="AD370" s="88">
        <v>0</v>
      </c>
      <c r="AE370" s="7">
        <v>0</v>
      </c>
      <c r="AF370" s="52">
        <v>0.11111111111111099</v>
      </c>
      <c r="AG370" s="88">
        <v>0</v>
      </c>
      <c r="AH370" s="88">
        <v>0</v>
      </c>
      <c r="AI370" s="52">
        <v>8.7719298245614002E-2</v>
      </c>
      <c r="AJ370" s="7">
        <v>0.05</v>
      </c>
      <c r="AK370" s="88">
        <v>0</v>
      </c>
      <c r="AL370" s="117">
        <v>0</v>
      </c>
      <c r="AM370" s="7">
        <v>7.2727272727272696E-2</v>
      </c>
      <c r="AN370" s="88">
        <v>0</v>
      </c>
      <c r="AO370" s="117">
        <v>3.7037037037037E-2</v>
      </c>
      <c r="AP370" s="88">
        <v>0</v>
      </c>
      <c r="AQ370" s="52">
        <v>6.7567567567567599E-2</v>
      </c>
      <c r="AR370" s="7">
        <v>2.27272727272727E-2</v>
      </c>
      <c r="AS370" s="88">
        <v>9.0909090909090898E-2</v>
      </c>
      <c r="AT370" s="52">
        <v>3.3898305084745797E-2</v>
      </c>
      <c r="AU370" s="7">
        <v>4.7619047619047603E-2</v>
      </c>
      <c r="AV370" s="7">
        <v>2.5000000000000001E-2</v>
      </c>
      <c r="AW370" s="7">
        <v>4.5454545454545497E-2</v>
      </c>
      <c r="AX370" s="7">
        <v>4.2105263157894701E-2</v>
      </c>
      <c r="AY370" s="52">
        <v>3.3333333333333298E-2</v>
      </c>
      <c r="AZ370" s="7">
        <v>2.5000000000000001E-2</v>
      </c>
      <c r="BA370" s="52">
        <v>4.7058823529411799E-2</v>
      </c>
      <c r="BB370" s="7">
        <v>6.25E-2</v>
      </c>
      <c r="BC370" s="52">
        <v>1.88679245283019E-2</v>
      </c>
      <c r="BD370" s="7">
        <v>0.05</v>
      </c>
      <c r="BE370" s="52">
        <v>3.0769230769230799E-2</v>
      </c>
      <c r="BF370" s="7">
        <v>3.2786885245901599E-2</v>
      </c>
      <c r="BG370" s="52">
        <v>4.6875E-2</v>
      </c>
    </row>
    <row r="371" spans="1:59">
      <c r="A371" t="s">
        <v>13</v>
      </c>
      <c r="B371" s="53"/>
      <c r="C371" s="54"/>
      <c r="D371" s="93"/>
      <c r="E371" s="93"/>
      <c r="F371" s="9"/>
      <c r="G371" s="93"/>
      <c r="H371" s="93"/>
      <c r="I371" s="93"/>
      <c r="J371" s="9"/>
      <c r="K371" s="9"/>
      <c r="L371" s="118"/>
      <c r="M371" s="9"/>
      <c r="N371" s="118"/>
      <c r="O371" s="93"/>
      <c r="P371" s="55"/>
      <c r="Q371" s="9"/>
      <c r="R371" s="9"/>
      <c r="S371" s="55"/>
      <c r="T371" s="9"/>
      <c r="U371" s="9"/>
      <c r="V371" s="55"/>
      <c r="W371" s="9"/>
      <c r="X371" s="93"/>
      <c r="Y371" s="93"/>
      <c r="Z371" s="118"/>
      <c r="AA371" s="9"/>
      <c r="AB371" s="118"/>
      <c r="AC371" s="54"/>
      <c r="AD371" s="93"/>
      <c r="AE371" s="9"/>
      <c r="AF371" s="55"/>
      <c r="AG371" s="93"/>
      <c r="AH371" s="93"/>
      <c r="AI371" s="55"/>
      <c r="AL371" s="123"/>
      <c r="AO371" s="123"/>
      <c r="AQ371" s="56"/>
      <c r="AT371" s="56"/>
      <c r="AY371" s="56"/>
      <c r="BA371" s="56"/>
      <c r="BC371" s="56"/>
      <c r="BE371" s="56"/>
      <c r="BG371" s="56"/>
    </row>
    <row r="372" spans="1:59" ht="23.25">
      <c r="A372" t="s">
        <v>10</v>
      </c>
      <c r="B372" s="36" t="s">
        <v>203</v>
      </c>
      <c r="C372" s="39">
        <v>5</v>
      </c>
      <c r="D372" s="89">
        <v>1</v>
      </c>
      <c r="E372" s="90">
        <v>0</v>
      </c>
      <c r="F372" s="41">
        <v>2</v>
      </c>
      <c r="G372" s="90">
        <v>0</v>
      </c>
      <c r="H372" s="90">
        <v>0</v>
      </c>
      <c r="I372" s="90">
        <v>0</v>
      </c>
      <c r="J372" s="41">
        <v>2</v>
      </c>
      <c r="K372" s="41">
        <v>3</v>
      </c>
      <c r="L372" s="113">
        <v>0</v>
      </c>
      <c r="M372" s="40">
        <v>5</v>
      </c>
      <c r="N372" s="113">
        <v>0</v>
      </c>
      <c r="O372" s="89">
        <v>0</v>
      </c>
      <c r="P372" s="42">
        <v>5</v>
      </c>
      <c r="Q372" s="40">
        <v>0</v>
      </c>
      <c r="R372" s="41">
        <v>2</v>
      </c>
      <c r="S372" s="42">
        <v>3</v>
      </c>
      <c r="T372" s="40">
        <v>5</v>
      </c>
      <c r="U372" s="41">
        <v>0</v>
      </c>
      <c r="V372" s="42">
        <v>0</v>
      </c>
      <c r="W372" s="40">
        <v>1</v>
      </c>
      <c r="X372" s="90">
        <v>2</v>
      </c>
      <c r="Y372" s="90">
        <v>0</v>
      </c>
      <c r="Z372" s="113">
        <v>2</v>
      </c>
      <c r="AA372" s="40">
        <v>4</v>
      </c>
      <c r="AB372" s="113">
        <v>1</v>
      </c>
      <c r="AC372" s="39">
        <v>4</v>
      </c>
      <c r="AD372" s="89">
        <v>0</v>
      </c>
      <c r="AE372" s="41">
        <v>1</v>
      </c>
      <c r="AF372" s="42">
        <v>3</v>
      </c>
      <c r="AG372" s="89">
        <v>0</v>
      </c>
      <c r="AH372" s="90">
        <v>0</v>
      </c>
      <c r="AI372" s="42">
        <v>4</v>
      </c>
      <c r="AJ372" s="40">
        <v>3</v>
      </c>
      <c r="AK372" s="90">
        <v>2</v>
      </c>
      <c r="AL372" s="113">
        <v>0</v>
      </c>
      <c r="AM372" s="40">
        <v>2</v>
      </c>
      <c r="AN372" s="90">
        <v>1</v>
      </c>
      <c r="AO372" s="113">
        <v>1</v>
      </c>
      <c r="AP372" s="89">
        <v>0</v>
      </c>
      <c r="AQ372" s="42">
        <v>4</v>
      </c>
      <c r="AR372" s="40">
        <v>1</v>
      </c>
      <c r="AS372" s="90">
        <v>1</v>
      </c>
      <c r="AT372" s="42">
        <v>3</v>
      </c>
      <c r="AU372" s="40">
        <v>2</v>
      </c>
      <c r="AV372" s="41">
        <v>1</v>
      </c>
      <c r="AW372" s="41">
        <v>2</v>
      </c>
      <c r="AX372" s="41">
        <v>3</v>
      </c>
      <c r="AY372" s="42">
        <v>2</v>
      </c>
      <c r="AZ372" s="40">
        <v>2</v>
      </c>
      <c r="BA372" s="42">
        <v>3</v>
      </c>
      <c r="BB372" s="40">
        <v>2</v>
      </c>
      <c r="BC372" s="42">
        <v>2</v>
      </c>
      <c r="BD372" s="40">
        <v>2</v>
      </c>
      <c r="BE372" s="42">
        <v>3</v>
      </c>
      <c r="BF372" s="40">
        <v>2</v>
      </c>
      <c r="BG372" s="42">
        <v>3</v>
      </c>
    </row>
    <row r="373" spans="1:59">
      <c r="A373" t="s">
        <v>12</v>
      </c>
      <c r="B373" s="36"/>
      <c r="C373" s="51">
        <v>0.04</v>
      </c>
      <c r="D373" s="88">
        <v>3.8461538461538498E-2</v>
      </c>
      <c r="E373" s="88">
        <v>0</v>
      </c>
      <c r="F373" s="7">
        <v>6.4516129032258104E-2</v>
      </c>
      <c r="G373" s="88">
        <v>0</v>
      </c>
      <c r="H373" s="88">
        <v>0</v>
      </c>
      <c r="I373" s="88">
        <v>0</v>
      </c>
      <c r="J373" s="7">
        <v>5.8823529411764698E-2</v>
      </c>
      <c r="K373" s="7">
        <v>9.6774193548387094E-2</v>
      </c>
      <c r="L373" s="117">
        <v>0</v>
      </c>
      <c r="M373" s="7">
        <v>4.5454545454545497E-2</v>
      </c>
      <c r="N373" s="117">
        <v>0</v>
      </c>
      <c r="O373" s="88">
        <v>0</v>
      </c>
      <c r="P373" s="52">
        <v>5.2631578947368397E-2</v>
      </c>
      <c r="Q373" s="7">
        <v>0</v>
      </c>
      <c r="R373" s="7">
        <v>5.8823529411764698E-2</v>
      </c>
      <c r="S373" s="52">
        <v>9.375E-2</v>
      </c>
      <c r="T373" s="7">
        <v>8.9285714285714302E-2</v>
      </c>
      <c r="U373" s="7">
        <v>0</v>
      </c>
      <c r="V373" s="52">
        <v>0</v>
      </c>
      <c r="W373" s="7">
        <v>2.1739130434782601E-2</v>
      </c>
      <c r="X373" s="88">
        <v>7.69230769230769E-2</v>
      </c>
      <c r="Y373" s="88">
        <v>0</v>
      </c>
      <c r="Z373" s="117">
        <v>7.4074074074074098E-2</v>
      </c>
      <c r="AA373" s="7">
        <v>4.0404040404040401E-2</v>
      </c>
      <c r="AB373" s="117">
        <v>4.7619047619047603E-2</v>
      </c>
      <c r="AC373" s="51">
        <v>3.6697247706422E-2</v>
      </c>
      <c r="AD373" s="88">
        <v>0</v>
      </c>
      <c r="AE373" s="7">
        <v>2.32558139534884E-2</v>
      </c>
      <c r="AF373" s="52">
        <v>6.6666666666666693E-2</v>
      </c>
      <c r="AG373" s="88">
        <v>0</v>
      </c>
      <c r="AH373" s="88">
        <v>0</v>
      </c>
      <c r="AI373" s="52">
        <v>7.0175438596491196E-2</v>
      </c>
      <c r="AJ373" s="7">
        <v>0.03</v>
      </c>
      <c r="AK373" s="88">
        <v>0.18181818181818199</v>
      </c>
      <c r="AL373" s="117">
        <v>0</v>
      </c>
      <c r="AM373" s="7">
        <v>3.6363636363636397E-2</v>
      </c>
      <c r="AN373" s="88">
        <v>3.7037037037037E-2</v>
      </c>
      <c r="AO373" s="117">
        <v>3.7037037037037E-2</v>
      </c>
      <c r="AP373" s="88">
        <v>0</v>
      </c>
      <c r="AQ373" s="52">
        <v>5.4054054054054099E-2</v>
      </c>
      <c r="AR373" s="7">
        <v>2.27272727272727E-2</v>
      </c>
      <c r="AS373" s="88">
        <v>4.5454545454545497E-2</v>
      </c>
      <c r="AT373" s="52">
        <v>5.0847457627118599E-2</v>
      </c>
      <c r="AU373" s="7">
        <v>2.3809523809523801E-2</v>
      </c>
      <c r="AV373" s="7">
        <v>2.5000000000000001E-2</v>
      </c>
      <c r="AW373" s="7">
        <v>3.03030303030303E-2</v>
      </c>
      <c r="AX373" s="7">
        <v>3.1578947368421102E-2</v>
      </c>
      <c r="AY373" s="52">
        <v>6.6666666666666693E-2</v>
      </c>
      <c r="AZ373" s="7">
        <v>0.05</v>
      </c>
      <c r="BA373" s="52">
        <v>3.5294117647058802E-2</v>
      </c>
      <c r="BB373" s="7">
        <v>3.125E-2</v>
      </c>
      <c r="BC373" s="52">
        <v>3.77358490566038E-2</v>
      </c>
      <c r="BD373" s="7">
        <v>3.3333333333333298E-2</v>
      </c>
      <c r="BE373" s="52">
        <v>4.6153846153846198E-2</v>
      </c>
      <c r="BF373" s="7">
        <v>3.2786885245901599E-2</v>
      </c>
      <c r="BG373" s="52">
        <v>4.6875E-2</v>
      </c>
    </row>
    <row r="374" spans="1:59">
      <c r="A374" t="s">
        <v>13</v>
      </c>
      <c r="B374" s="53"/>
      <c r="C374" s="54"/>
      <c r="D374" s="93"/>
      <c r="E374" s="93"/>
      <c r="F374" s="9"/>
      <c r="G374" s="93"/>
      <c r="H374" s="93"/>
      <c r="I374" s="93"/>
      <c r="J374" s="9"/>
      <c r="K374" s="9"/>
      <c r="L374" s="118"/>
      <c r="M374" s="9"/>
      <c r="N374" s="118"/>
      <c r="O374" s="93"/>
      <c r="P374" s="55"/>
      <c r="Q374" s="9"/>
      <c r="R374" s="9"/>
      <c r="S374" s="55"/>
      <c r="T374" s="9"/>
      <c r="V374" s="56"/>
      <c r="Z374" s="123"/>
      <c r="AB374" s="123"/>
      <c r="AC374" s="57"/>
      <c r="AF374" s="56"/>
      <c r="AI374" s="56"/>
      <c r="AL374" s="123"/>
      <c r="AO374" s="123"/>
      <c r="AQ374" s="56"/>
      <c r="AT374" s="56"/>
      <c r="AY374" s="56"/>
      <c r="BA374" s="56"/>
      <c r="BC374" s="56"/>
      <c r="BE374" s="56"/>
      <c r="BG374" s="56"/>
    </row>
    <row r="375" spans="1:59">
      <c r="A375" t="s">
        <v>10</v>
      </c>
      <c r="B375" s="36" t="s">
        <v>204</v>
      </c>
      <c r="C375" s="39">
        <v>3</v>
      </c>
      <c r="D375" s="89">
        <v>1</v>
      </c>
      <c r="E375" s="90">
        <v>0</v>
      </c>
      <c r="F375" s="41">
        <v>1</v>
      </c>
      <c r="G375" s="90">
        <v>1</v>
      </c>
      <c r="H375" s="90">
        <v>0</v>
      </c>
      <c r="I375" s="90">
        <v>1</v>
      </c>
      <c r="J375" s="41">
        <v>0</v>
      </c>
      <c r="K375" s="41">
        <v>0</v>
      </c>
      <c r="L375" s="113">
        <v>0</v>
      </c>
      <c r="M375" s="40">
        <v>2</v>
      </c>
      <c r="N375" s="113">
        <v>1</v>
      </c>
      <c r="O375" s="89">
        <v>1</v>
      </c>
      <c r="P375" s="42">
        <v>2</v>
      </c>
      <c r="Q375" s="40">
        <v>2</v>
      </c>
      <c r="R375" s="41">
        <v>0</v>
      </c>
      <c r="S375" s="42">
        <v>1</v>
      </c>
      <c r="T375" s="40">
        <v>1</v>
      </c>
      <c r="U375" s="41">
        <v>0</v>
      </c>
      <c r="V375" s="42">
        <v>2</v>
      </c>
      <c r="W375" s="40">
        <v>2</v>
      </c>
      <c r="X375" s="90">
        <v>0</v>
      </c>
      <c r="Y375" s="90">
        <v>0</v>
      </c>
      <c r="Z375" s="113">
        <v>1</v>
      </c>
      <c r="AA375" s="40">
        <v>2</v>
      </c>
      <c r="AB375" s="113">
        <v>1</v>
      </c>
      <c r="AC375" s="39">
        <v>3</v>
      </c>
      <c r="AD375" s="89">
        <v>2</v>
      </c>
      <c r="AE375" s="41">
        <v>1</v>
      </c>
      <c r="AF375" s="42">
        <v>0</v>
      </c>
      <c r="AG375" s="89">
        <v>2</v>
      </c>
      <c r="AH375" s="90">
        <v>0</v>
      </c>
      <c r="AI375" s="42">
        <v>1</v>
      </c>
      <c r="AJ375" s="40">
        <v>2</v>
      </c>
      <c r="AK375" s="90">
        <v>0</v>
      </c>
      <c r="AL375" s="113">
        <v>1</v>
      </c>
      <c r="AM375" s="40">
        <v>1</v>
      </c>
      <c r="AN375" s="90">
        <v>2</v>
      </c>
      <c r="AO375" s="113">
        <v>0</v>
      </c>
      <c r="AP375" s="89">
        <v>1</v>
      </c>
      <c r="AQ375" s="42">
        <v>1</v>
      </c>
      <c r="AR375" s="40">
        <v>1</v>
      </c>
      <c r="AS375" s="90">
        <v>0</v>
      </c>
      <c r="AT375" s="42">
        <v>2</v>
      </c>
      <c r="AU375" s="40">
        <v>3</v>
      </c>
      <c r="AV375" s="41">
        <v>1</v>
      </c>
      <c r="AW375" s="41">
        <v>1</v>
      </c>
      <c r="AX375" s="41">
        <v>3</v>
      </c>
      <c r="AY375" s="42">
        <v>0</v>
      </c>
      <c r="AZ375" s="40">
        <v>1</v>
      </c>
      <c r="BA375" s="42">
        <v>2</v>
      </c>
      <c r="BB375" s="40">
        <v>1</v>
      </c>
      <c r="BC375" s="42">
        <v>2</v>
      </c>
      <c r="BD375" s="40">
        <v>2</v>
      </c>
      <c r="BE375" s="42">
        <v>1</v>
      </c>
      <c r="BF375" s="40">
        <v>1</v>
      </c>
      <c r="BG375" s="42">
        <v>2</v>
      </c>
    </row>
    <row r="376" spans="1:59">
      <c r="A376" t="s">
        <v>12</v>
      </c>
      <c r="B376" s="43"/>
      <c r="C376" s="44">
        <v>2.4E-2</v>
      </c>
      <c r="D376" s="91">
        <v>3.8461538461538498E-2</v>
      </c>
      <c r="E376" s="92">
        <v>0</v>
      </c>
      <c r="F376" s="47">
        <v>3.2258064516128997E-2</v>
      </c>
      <c r="G376" s="92">
        <v>4.5454545454545497E-2</v>
      </c>
      <c r="H376" s="92">
        <v>0</v>
      </c>
      <c r="I376" s="92">
        <v>5.2631578947368397E-2</v>
      </c>
      <c r="J376" s="47">
        <v>0</v>
      </c>
      <c r="K376" s="47">
        <v>0</v>
      </c>
      <c r="L376" s="114">
        <v>0</v>
      </c>
      <c r="M376" s="46">
        <v>1.8181818181818198E-2</v>
      </c>
      <c r="N376" s="114">
        <v>6.6666666666666693E-2</v>
      </c>
      <c r="O376" s="91">
        <v>3.5714285714285698E-2</v>
      </c>
      <c r="P376" s="45">
        <v>2.1052631578947399E-2</v>
      </c>
      <c r="Q376" s="46">
        <v>4.2553191489361701E-2</v>
      </c>
      <c r="R376" s="47">
        <v>0</v>
      </c>
      <c r="S376" s="45">
        <v>3.125E-2</v>
      </c>
      <c r="T376" s="46">
        <v>1.7857142857142901E-2</v>
      </c>
      <c r="U376" s="47">
        <v>0</v>
      </c>
      <c r="V376" s="45">
        <v>5.7142857142857197E-2</v>
      </c>
      <c r="W376" s="46">
        <v>4.3478260869565202E-2</v>
      </c>
      <c r="X376" s="92">
        <v>0</v>
      </c>
      <c r="Y376" s="92">
        <v>0</v>
      </c>
      <c r="Z376" s="114">
        <v>3.7037037037037E-2</v>
      </c>
      <c r="AA376" s="46">
        <v>2.02020202020202E-2</v>
      </c>
      <c r="AB376" s="114">
        <v>4.7619047619047603E-2</v>
      </c>
      <c r="AC376" s="44">
        <v>2.7522935779816501E-2</v>
      </c>
      <c r="AD376" s="91">
        <v>9.5238095238095205E-2</v>
      </c>
      <c r="AE376" s="47">
        <v>2.32558139534884E-2</v>
      </c>
      <c r="AF376" s="45">
        <v>0</v>
      </c>
      <c r="AG376" s="91">
        <v>0.08</v>
      </c>
      <c r="AH376" s="92">
        <v>0</v>
      </c>
      <c r="AI376" s="45">
        <v>1.7543859649122799E-2</v>
      </c>
      <c r="AJ376" s="46">
        <v>0.02</v>
      </c>
      <c r="AK376" s="92">
        <v>0</v>
      </c>
      <c r="AL376" s="114">
        <v>7.1428571428571397E-2</v>
      </c>
      <c r="AM376" s="46">
        <v>1.8181818181818198E-2</v>
      </c>
      <c r="AN376" s="92">
        <v>7.4074074074074098E-2</v>
      </c>
      <c r="AO376" s="114">
        <v>0</v>
      </c>
      <c r="AP376" s="91">
        <v>0.04</v>
      </c>
      <c r="AQ376" s="45">
        <v>1.35135135135135E-2</v>
      </c>
      <c r="AR376" s="46">
        <v>2.27272727272727E-2</v>
      </c>
      <c r="AS376" s="92">
        <v>0</v>
      </c>
      <c r="AT376" s="45">
        <v>3.3898305084745797E-2</v>
      </c>
      <c r="AU376" s="46">
        <v>3.5714285714285698E-2</v>
      </c>
      <c r="AV376" s="47">
        <v>2.5000000000000001E-2</v>
      </c>
      <c r="AW376" s="47">
        <v>1.5151515151515201E-2</v>
      </c>
      <c r="AX376" s="47">
        <v>3.1578947368421102E-2</v>
      </c>
      <c r="AY376" s="45">
        <v>0</v>
      </c>
      <c r="AZ376" s="46">
        <v>2.5000000000000001E-2</v>
      </c>
      <c r="BA376" s="45">
        <v>2.3529411764705899E-2</v>
      </c>
      <c r="BB376" s="46">
        <v>1.5625E-2</v>
      </c>
      <c r="BC376" s="45">
        <v>3.77358490566038E-2</v>
      </c>
      <c r="BD376" s="46">
        <v>3.3333333333333298E-2</v>
      </c>
      <c r="BE376" s="45">
        <v>1.5384615384615399E-2</v>
      </c>
      <c r="BF376" s="46">
        <v>1.63934426229508E-2</v>
      </c>
      <c r="BG376" s="45">
        <v>3.125E-2</v>
      </c>
    </row>
    <row r="377" spans="1:59">
      <c r="A377" t="s">
        <v>4</v>
      </c>
      <c r="B377" s="3"/>
    </row>
    <row r="378" spans="1:59">
      <c r="A378" t="s">
        <v>14</v>
      </c>
    </row>
    <row r="379" spans="1:59">
      <c r="A379" t="s">
        <v>1</v>
      </c>
      <c r="B379" s="217" t="s">
        <v>21</v>
      </c>
      <c r="C379" s="218"/>
    </row>
    <row r="380" spans="1:59">
      <c r="A380" t="s">
        <v>2</v>
      </c>
      <c r="B380" s="2" t="s">
        <v>205</v>
      </c>
    </row>
    <row r="381" spans="1:59" ht="39.75">
      <c r="A381" t="s">
        <v>3</v>
      </c>
      <c r="B381" s="2" t="s">
        <v>206</v>
      </c>
    </row>
    <row r="382" spans="1:59">
      <c r="A382" t="s">
        <v>7</v>
      </c>
      <c r="B382" s="10" t="s">
        <v>207</v>
      </c>
      <c r="C382" s="11"/>
      <c r="D382" s="216"/>
      <c r="E382" s="215"/>
      <c r="F382" s="215"/>
      <c r="G382" s="215"/>
      <c r="H382" s="215"/>
      <c r="I382" s="215"/>
      <c r="J382" s="215"/>
      <c r="K382" s="215"/>
      <c r="L382" s="215"/>
      <c r="M382" s="215"/>
      <c r="N382" s="215"/>
      <c r="O382" s="215"/>
      <c r="P382" s="215"/>
      <c r="Q382" s="215"/>
      <c r="R382" s="215"/>
      <c r="S382" s="215"/>
      <c r="T382" s="215"/>
      <c r="U382" s="215"/>
      <c r="V382" s="215"/>
      <c r="W382" s="215"/>
      <c r="X382" s="215"/>
      <c r="Y382" s="215"/>
      <c r="Z382" s="215"/>
      <c r="AA382" s="215"/>
      <c r="AB382" s="215"/>
      <c r="AC382" s="215"/>
      <c r="AD382" s="215"/>
      <c r="AE382" s="215"/>
      <c r="AF382" s="215"/>
      <c r="AG382" s="215"/>
      <c r="AH382" s="215"/>
      <c r="AI382" s="215"/>
      <c r="AJ382" s="215"/>
      <c r="AK382" s="215"/>
      <c r="AL382" s="215"/>
      <c r="AM382" s="215"/>
      <c r="AN382" s="215"/>
      <c r="AO382" s="215"/>
      <c r="AP382" s="215"/>
      <c r="AQ382" s="215"/>
      <c r="AR382" s="215"/>
      <c r="AS382" s="215"/>
      <c r="AT382" s="215"/>
      <c r="AU382" s="215"/>
      <c r="AV382" s="215"/>
      <c r="AW382" s="215"/>
      <c r="AX382" s="215"/>
      <c r="AY382" s="215"/>
      <c r="AZ382" s="215"/>
      <c r="BA382" s="215"/>
      <c r="BB382" s="215"/>
      <c r="BC382" s="215"/>
      <c r="BD382" s="215"/>
      <c r="BE382" s="215"/>
      <c r="BF382" s="215"/>
      <c r="BG382" s="214"/>
    </row>
    <row r="383" spans="1:59" ht="38.200000000000003" customHeight="1">
      <c r="A383" t="s">
        <v>5</v>
      </c>
      <c r="B383" s="15"/>
      <c r="D383" s="213" t="s">
        <v>25</v>
      </c>
      <c r="E383" s="215"/>
      <c r="F383" s="215"/>
      <c r="G383" s="215"/>
      <c r="H383" s="215"/>
      <c r="I383" s="215"/>
      <c r="J383" s="215"/>
      <c r="K383" s="215"/>
      <c r="L383" s="214"/>
      <c r="M383" s="213" t="s">
        <v>26</v>
      </c>
      <c r="N383" s="214"/>
      <c r="O383" s="213" t="s">
        <v>27</v>
      </c>
      <c r="P383" s="214"/>
      <c r="Q383" s="213" t="s">
        <v>28</v>
      </c>
      <c r="R383" s="215"/>
      <c r="S383" s="214"/>
      <c r="T383" s="213" t="s">
        <v>29</v>
      </c>
      <c r="U383" s="215"/>
      <c r="V383" s="214"/>
      <c r="W383" s="213" t="s">
        <v>30</v>
      </c>
      <c r="X383" s="215"/>
      <c r="Y383" s="215"/>
      <c r="Z383" s="214"/>
      <c r="AA383" s="213" t="s">
        <v>31</v>
      </c>
      <c r="AB383" s="214"/>
      <c r="AC383" s="219" t="s">
        <v>32</v>
      </c>
      <c r="AD383" s="213" t="s">
        <v>33</v>
      </c>
      <c r="AE383" s="215"/>
      <c r="AF383" s="214"/>
      <c r="AG383" s="213" t="s">
        <v>34</v>
      </c>
      <c r="AH383" s="215"/>
      <c r="AI383" s="214"/>
      <c r="AJ383" s="213" t="s">
        <v>35</v>
      </c>
      <c r="AK383" s="215"/>
      <c r="AL383" s="214"/>
      <c r="AM383" s="213" t="s">
        <v>36</v>
      </c>
      <c r="AN383" s="215"/>
      <c r="AO383" s="214"/>
      <c r="AP383" s="213" t="s">
        <v>37</v>
      </c>
      <c r="AQ383" s="214"/>
      <c r="AR383" s="213" t="s">
        <v>38</v>
      </c>
      <c r="AS383" s="215"/>
      <c r="AT383" s="214"/>
      <c r="AU383" s="213" t="s">
        <v>39</v>
      </c>
      <c r="AV383" s="215"/>
      <c r="AW383" s="215"/>
      <c r="AX383" s="215"/>
      <c r="AY383" s="214"/>
      <c r="AZ383" s="213" t="s">
        <v>40</v>
      </c>
      <c r="BA383" s="214"/>
      <c r="BB383" s="213" t="s">
        <v>41</v>
      </c>
      <c r="BC383" s="214"/>
      <c r="BD383" s="213" t="s">
        <v>42</v>
      </c>
      <c r="BE383" s="214"/>
      <c r="BF383" s="213" t="s">
        <v>43</v>
      </c>
      <c r="BG383" s="214"/>
    </row>
    <row r="384" spans="1:59" ht="151.9">
      <c r="A384" t="s">
        <v>6</v>
      </c>
      <c r="B384" s="16" t="s">
        <v>44</v>
      </c>
      <c r="C384" s="17" t="s">
        <v>45</v>
      </c>
      <c r="D384" s="80" t="s">
        <v>46</v>
      </c>
      <c r="E384" s="81" t="s">
        <v>47</v>
      </c>
      <c r="F384" s="19" t="s">
        <v>48</v>
      </c>
      <c r="G384" s="81" t="s">
        <v>49</v>
      </c>
      <c r="H384" s="81" t="s">
        <v>50</v>
      </c>
      <c r="I384" s="81" t="s">
        <v>51</v>
      </c>
      <c r="J384" s="19" t="s">
        <v>52</v>
      </c>
      <c r="K384" s="19" t="s">
        <v>53</v>
      </c>
      <c r="L384" s="108" t="s">
        <v>54</v>
      </c>
      <c r="M384" s="18" t="s">
        <v>55</v>
      </c>
      <c r="N384" s="108" t="s">
        <v>56</v>
      </c>
      <c r="O384" s="80" t="s">
        <v>55</v>
      </c>
      <c r="P384" s="20" t="s">
        <v>56</v>
      </c>
      <c r="Q384" s="18" t="s">
        <v>57</v>
      </c>
      <c r="R384" s="19" t="s">
        <v>58</v>
      </c>
      <c r="S384" s="20" t="s">
        <v>59</v>
      </c>
      <c r="T384" s="18" t="s">
        <v>60</v>
      </c>
      <c r="U384" s="19" t="s">
        <v>61</v>
      </c>
      <c r="V384" s="20" t="s">
        <v>62</v>
      </c>
      <c r="W384" s="18" t="s">
        <v>63</v>
      </c>
      <c r="X384" s="81" t="s">
        <v>64</v>
      </c>
      <c r="Y384" s="81" t="s">
        <v>65</v>
      </c>
      <c r="Z384" s="108" t="s">
        <v>66</v>
      </c>
      <c r="AA384" s="18" t="s">
        <v>55</v>
      </c>
      <c r="AB384" s="108" t="s">
        <v>56</v>
      </c>
      <c r="AC384" s="17" t="s">
        <v>55</v>
      </c>
      <c r="AD384" s="80" t="s">
        <v>67</v>
      </c>
      <c r="AE384" s="19" t="s">
        <v>68</v>
      </c>
      <c r="AF384" s="20" t="s">
        <v>69</v>
      </c>
      <c r="AG384" s="80" t="s">
        <v>67</v>
      </c>
      <c r="AH384" s="81" t="s">
        <v>68</v>
      </c>
      <c r="AI384" s="20" t="s">
        <v>69</v>
      </c>
      <c r="AJ384" s="18" t="s">
        <v>55</v>
      </c>
      <c r="AK384" s="81" t="s">
        <v>56</v>
      </c>
      <c r="AL384" s="108" t="s">
        <v>70</v>
      </c>
      <c r="AM384" s="18" t="s">
        <v>55</v>
      </c>
      <c r="AN384" s="81" t="s">
        <v>71</v>
      </c>
      <c r="AO384" s="108" t="s">
        <v>72</v>
      </c>
      <c r="AP384" s="80" t="s">
        <v>73</v>
      </c>
      <c r="AQ384" s="20" t="s">
        <v>74</v>
      </c>
      <c r="AR384" s="18" t="s">
        <v>75</v>
      </c>
      <c r="AS384" s="81" t="s">
        <v>76</v>
      </c>
      <c r="AT384" s="20" t="s">
        <v>77</v>
      </c>
      <c r="AU384" s="18" t="s">
        <v>78</v>
      </c>
      <c r="AV384" s="19" t="s">
        <v>79</v>
      </c>
      <c r="AW384" s="19" t="s">
        <v>80</v>
      </c>
      <c r="AX384" s="19" t="s">
        <v>81</v>
      </c>
      <c r="AY384" s="20" t="s">
        <v>82</v>
      </c>
      <c r="AZ384" s="18" t="s">
        <v>83</v>
      </c>
      <c r="BA384" s="20" t="s">
        <v>84</v>
      </c>
      <c r="BB384" s="18" t="s">
        <v>55</v>
      </c>
      <c r="BC384" s="20" t="s">
        <v>56</v>
      </c>
      <c r="BD384" s="18" t="s">
        <v>85</v>
      </c>
      <c r="BE384" s="20" t="s">
        <v>86</v>
      </c>
      <c r="BF384" s="18" t="s">
        <v>55</v>
      </c>
      <c r="BG384" s="20" t="s">
        <v>56</v>
      </c>
    </row>
    <row r="385" spans="1:59">
      <c r="A385" t="s">
        <v>0</v>
      </c>
      <c r="B385" s="21"/>
      <c r="C385" s="22"/>
      <c r="D385" s="82" t="s">
        <v>564</v>
      </c>
      <c r="E385" s="83" t="s">
        <v>565</v>
      </c>
      <c r="F385" s="24" t="s">
        <v>566</v>
      </c>
      <c r="G385" s="83" t="s">
        <v>567</v>
      </c>
      <c r="H385" s="83" t="s">
        <v>568</v>
      </c>
      <c r="I385" s="83" t="s">
        <v>569</v>
      </c>
      <c r="J385" s="24" t="s">
        <v>570</v>
      </c>
      <c r="K385" s="24" t="s">
        <v>571</v>
      </c>
      <c r="L385" s="109" t="s">
        <v>572</v>
      </c>
      <c r="M385" s="23" t="s">
        <v>564</v>
      </c>
      <c r="N385" s="109" t="s">
        <v>565</v>
      </c>
      <c r="O385" s="82" t="s">
        <v>564</v>
      </c>
      <c r="P385" s="25" t="s">
        <v>565</v>
      </c>
      <c r="Q385" s="23" t="s">
        <v>564</v>
      </c>
      <c r="R385" s="24" t="s">
        <v>565</v>
      </c>
      <c r="S385" s="25" t="s">
        <v>566</v>
      </c>
      <c r="T385" s="23" t="s">
        <v>564</v>
      </c>
      <c r="U385" s="24" t="s">
        <v>565</v>
      </c>
      <c r="V385" s="25" t="s">
        <v>566</v>
      </c>
      <c r="W385" s="23" t="s">
        <v>564</v>
      </c>
      <c r="X385" s="83" t="s">
        <v>565</v>
      </c>
      <c r="Y385" s="83" t="s">
        <v>566</v>
      </c>
      <c r="Z385" s="109" t="s">
        <v>567</v>
      </c>
      <c r="AA385" s="23" t="s">
        <v>564</v>
      </c>
      <c r="AB385" s="109" t="s">
        <v>565</v>
      </c>
      <c r="AC385" s="22" t="s">
        <v>564</v>
      </c>
      <c r="AD385" s="82" t="s">
        <v>564</v>
      </c>
      <c r="AE385" s="24" t="s">
        <v>565</v>
      </c>
      <c r="AF385" s="25" t="s">
        <v>566</v>
      </c>
      <c r="AG385" s="82" t="s">
        <v>564</v>
      </c>
      <c r="AH385" s="83" t="s">
        <v>565</v>
      </c>
      <c r="AI385" s="25" t="s">
        <v>566</v>
      </c>
      <c r="AJ385" s="23" t="s">
        <v>564</v>
      </c>
      <c r="AK385" s="83" t="s">
        <v>565</v>
      </c>
      <c r="AL385" s="109" t="s">
        <v>566</v>
      </c>
      <c r="AM385" s="23" t="s">
        <v>564</v>
      </c>
      <c r="AN385" s="83" t="s">
        <v>565</v>
      </c>
      <c r="AO385" s="109" t="s">
        <v>566</v>
      </c>
      <c r="AP385" s="82" t="s">
        <v>564</v>
      </c>
      <c r="AQ385" s="25" t="s">
        <v>565</v>
      </c>
      <c r="AR385" s="23" t="s">
        <v>564</v>
      </c>
      <c r="AS385" s="83" t="s">
        <v>565</v>
      </c>
      <c r="AT385" s="25" t="s">
        <v>566</v>
      </c>
      <c r="AU385" s="23" t="s">
        <v>564</v>
      </c>
      <c r="AV385" s="24" t="s">
        <v>565</v>
      </c>
      <c r="AW385" s="24" t="s">
        <v>566</v>
      </c>
      <c r="AX385" s="24" t="s">
        <v>567</v>
      </c>
      <c r="AY385" s="25" t="s">
        <v>568</v>
      </c>
      <c r="AZ385" s="23" t="s">
        <v>564</v>
      </c>
      <c r="BA385" s="25" t="s">
        <v>565</v>
      </c>
      <c r="BB385" s="23" t="s">
        <v>564</v>
      </c>
      <c r="BC385" s="25" t="s">
        <v>565</v>
      </c>
      <c r="BD385" s="23" t="s">
        <v>564</v>
      </c>
      <c r="BE385" s="25" t="s">
        <v>565</v>
      </c>
      <c r="BF385" s="23" t="s">
        <v>564</v>
      </c>
      <c r="BG385" s="25" t="s">
        <v>565</v>
      </c>
    </row>
    <row r="386" spans="1:59">
      <c r="A386" t="s">
        <v>8</v>
      </c>
      <c r="B386" s="26" t="s">
        <v>45</v>
      </c>
      <c r="C386" s="27">
        <v>125</v>
      </c>
      <c r="D386" s="84">
        <v>26</v>
      </c>
      <c r="E386" s="85">
        <v>16</v>
      </c>
      <c r="F386" s="29">
        <v>31</v>
      </c>
      <c r="G386" s="85">
        <v>22</v>
      </c>
      <c r="H386" s="85">
        <v>12</v>
      </c>
      <c r="I386" s="85">
        <v>19</v>
      </c>
      <c r="J386" s="29">
        <v>34</v>
      </c>
      <c r="K386" s="29">
        <v>31</v>
      </c>
      <c r="L386" s="110">
        <v>16</v>
      </c>
      <c r="M386" s="28">
        <v>110</v>
      </c>
      <c r="N386" s="110">
        <v>15</v>
      </c>
      <c r="O386" s="84">
        <v>28</v>
      </c>
      <c r="P386" s="30">
        <v>95</v>
      </c>
      <c r="Q386" s="28">
        <v>47</v>
      </c>
      <c r="R386" s="29">
        <v>34</v>
      </c>
      <c r="S386" s="30">
        <v>32</v>
      </c>
      <c r="T386" s="28">
        <v>56</v>
      </c>
      <c r="U386" s="29">
        <v>30</v>
      </c>
      <c r="V386" s="30">
        <v>35</v>
      </c>
      <c r="W386" s="28">
        <v>46</v>
      </c>
      <c r="X386" s="85">
        <v>26</v>
      </c>
      <c r="Y386" s="85">
        <v>26</v>
      </c>
      <c r="Z386" s="110">
        <v>27</v>
      </c>
      <c r="AA386" s="28">
        <v>99</v>
      </c>
      <c r="AB386" s="110">
        <v>21</v>
      </c>
      <c r="AC386" s="27">
        <v>109</v>
      </c>
      <c r="AD386" s="84">
        <v>21</v>
      </c>
      <c r="AE386" s="29">
        <v>43</v>
      </c>
      <c r="AF386" s="30">
        <v>45</v>
      </c>
      <c r="AG386" s="84">
        <v>25</v>
      </c>
      <c r="AH386" s="85">
        <v>27</v>
      </c>
      <c r="AI386" s="30">
        <v>57</v>
      </c>
      <c r="AJ386" s="28">
        <v>100</v>
      </c>
      <c r="AK386" s="85">
        <v>11</v>
      </c>
      <c r="AL386" s="110">
        <v>14</v>
      </c>
      <c r="AM386" s="28">
        <v>55</v>
      </c>
      <c r="AN386" s="85">
        <v>27</v>
      </c>
      <c r="AO386" s="110">
        <v>27</v>
      </c>
      <c r="AP386" s="84">
        <v>25</v>
      </c>
      <c r="AQ386" s="30">
        <v>74</v>
      </c>
      <c r="AR386" s="28">
        <v>44</v>
      </c>
      <c r="AS386" s="85">
        <v>22</v>
      </c>
      <c r="AT386" s="30">
        <v>59</v>
      </c>
      <c r="AU386" s="28">
        <v>84</v>
      </c>
      <c r="AV386" s="29">
        <v>40</v>
      </c>
      <c r="AW386" s="29">
        <v>66</v>
      </c>
      <c r="AX386" s="29">
        <v>95</v>
      </c>
      <c r="AY386" s="30">
        <v>30</v>
      </c>
      <c r="AZ386" s="28">
        <v>40</v>
      </c>
      <c r="BA386" s="30">
        <v>85</v>
      </c>
      <c r="BB386" s="28">
        <v>64</v>
      </c>
      <c r="BC386" s="30">
        <v>53</v>
      </c>
      <c r="BD386" s="28">
        <v>60</v>
      </c>
      <c r="BE386" s="30">
        <v>65</v>
      </c>
      <c r="BF386" s="28">
        <v>61</v>
      </c>
      <c r="BG386" s="30">
        <v>64</v>
      </c>
    </row>
    <row r="387" spans="1:59">
      <c r="A387" t="s">
        <v>10</v>
      </c>
      <c r="B387" s="35" t="s">
        <v>208</v>
      </c>
      <c r="C387" s="31">
        <v>93</v>
      </c>
      <c r="D387" s="86">
        <v>24</v>
      </c>
      <c r="E387" s="87">
        <v>14</v>
      </c>
      <c r="F387" s="33">
        <v>24</v>
      </c>
      <c r="G387" s="87">
        <v>19</v>
      </c>
      <c r="H387" s="87">
        <v>11</v>
      </c>
      <c r="I387" s="87">
        <v>8</v>
      </c>
      <c r="J387" s="33">
        <v>27</v>
      </c>
      <c r="K387" s="33">
        <v>25</v>
      </c>
      <c r="L387" s="111">
        <v>11</v>
      </c>
      <c r="M387" s="32">
        <v>88</v>
      </c>
      <c r="N387" s="111">
        <v>5</v>
      </c>
      <c r="O387" s="86">
        <v>16</v>
      </c>
      <c r="P387" s="34">
        <v>77</v>
      </c>
      <c r="Q387" s="32">
        <v>32</v>
      </c>
      <c r="R387" s="33">
        <v>29</v>
      </c>
      <c r="S387" s="34">
        <v>27</v>
      </c>
      <c r="T387" s="32">
        <v>40</v>
      </c>
      <c r="U387" s="33">
        <v>24</v>
      </c>
      <c r="V387" s="34">
        <v>26</v>
      </c>
      <c r="W387" s="32">
        <v>30</v>
      </c>
      <c r="X387" s="87">
        <v>23</v>
      </c>
      <c r="Y387" s="87">
        <v>20</v>
      </c>
      <c r="Z387" s="111">
        <v>20</v>
      </c>
      <c r="AA387" s="32">
        <v>76</v>
      </c>
      <c r="AB387" s="111">
        <v>15</v>
      </c>
      <c r="AC387" s="31">
        <v>83</v>
      </c>
      <c r="AD387" s="86">
        <v>18</v>
      </c>
      <c r="AE387" s="33">
        <v>31</v>
      </c>
      <c r="AF387" s="34">
        <v>34</v>
      </c>
      <c r="AG387" s="86">
        <v>22</v>
      </c>
      <c r="AH387" s="87">
        <v>21</v>
      </c>
      <c r="AI387" s="34">
        <v>40</v>
      </c>
      <c r="AJ387" s="32">
        <v>76</v>
      </c>
      <c r="AK387" s="87">
        <v>8</v>
      </c>
      <c r="AL387" s="111">
        <v>9</v>
      </c>
      <c r="AM387" s="32">
        <v>39</v>
      </c>
      <c r="AN387" s="87">
        <v>21</v>
      </c>
      <c r="AO387" s="111">
        <v>23</v>
      </c>
      <c r="AP387" s="86">
        <v>20</v>
      </c>
      <c r="AQ387" s="34">
        <v>54</v>
      </c>
      <c r="AR387" s="32">
        <v>29</v>
      </c>
      <c r="AS387" s="87">
        <v>18</v>
      </c>
      <c r="AT387" s="34">
        <v>46</v>
      </c>
      <c r="AU387" s="32">
        <v>64</v>
      </c>
      <c r="AV387" s="33">
        <v>30</v>
      </c>
      <c r="AW387" s="33">
        <v>51</v>
      </c>
      <c r="AX387" s="33">
        <v>73</v>
      </c>
      <c r="AY387" s="34">
        <v>20</v>
      </c>
      <c r="AZ387" s="32">
        <v>34</v>
      </c>
      <c r="BA387" s="34">
        <v>59</v>
      </c>
      <c r="BB387" s="32">
        <v>47</v>
      </c>
      <c r="BC387" s="34">
        <v>40</v>
      </c>
      <c r="BD387" s="32">
        <v>44</v>
      </c>
      <c r="BE387" s="34">
        <v>49</v>
      </c>
      <c r="BF387" s="32">
        <v>46</v>
      </c>
      <c r="BG387" s="34">
        <v>47</v>
      </c>
    </row>
    <row r="388" spans="1:59">
      <c r="A388" t="s">
        <v>12</v>
      </c>
      <c r="B388" s="36"/>
      <c r="C388" s="51">
        <v>0.74399999999999999</v>
      </c>
      <c r="D388" s="88">
        <v>0.92307692307692302</v>
      </c>
      <c r="E388" s="88">
        <v>0.875</v>
      </c>
      <c r="F388" s="7">
        <v>0.77419354838709697</v>
      </c>
      <c r="G388" s="88">
        <v>0.86363636363636398</v>
      </c>
      <c r="H388" s="88">
        <v>0.91666666666666696</v>
      </c>
      <c r="I388" s="88">
        <v>0.42105263157894701</v>
      </c>
      <c r="J388" s="7">
        <v>0.79411764705882404</v>
      </c>
      <c r="K388" s="7">
        <v>0.80645161290322598</v>
      </c>
      <c r="L388" s="117">
        <v>0.6875</v>
      </c>
      <c r="M388" s="7">
        <v>0.8</v>
      </c>
      <c r="N388" s="117">
        <v>0.33333333333333298</v>
      </c>
      <c r="O388" s="88">
        <v>0.57142857142857195</v>
      </c>
      <c r="P388" s="52">
        <v>0.81052631578947398</v>
      </c>
      <c r="Q388" s="7">
        <v>0.680851063829787</v>
      </c>
      <c r="R388" s="7">
        <v>0.85294117647058798</v>
      </c>
      <c r="S388" s="52">
        <v>0.84375</v>
      </c>
      <c r="T388" s="7">
        <v>0.71428571428571397</v>
      </c>
      <c r="U388" s="7">
        <v>0.8</v>
      </c>
      <c r="V388" s="52">
        <v>0.74285714285714299</v>
      </c>
      <c r="W388" s="7">
        <v>0.65217391304347805</v>
      </c>
      <c r="X388" s="88">
        <v>0.88461538461538503</v>
      </c>
      <c r="Y388" s="88">
        <v>0.76923076923076905</v>
      </c>
      <c r="Z388" s="117">
        <v>0.74074074074074103</v>
      </c>
      <c r="AA388" s="7">
        <v>0.76767676767676796</v>
      </c>
      <c r="AB388" s="117">
        <v>0.71428571428571397</v>
      </c>
      <c r="AC388" s="51">
        <v>0.76146788990825698</v>
      </c>
      <c r="AD388" s="88">
        <v>0.85714285714285698</v>
      </c>
      <c r="AE388" s="7">
        <v>0.72093023255814004</v>
      </c>
      <c r="AF388" s="52">
        <v>0.75555555555555598</v>
      </c>
      <c r="AG388" s="88">
        <v>0.88</v>
      </c>
      <c r="AH388" s="88">
        <v>0.77777777777777801</v>
      </c>
      <c r="AI388" s="52">
        <v>0.70175438596491202</v>
      </c>
      <c r="AJ388" s="7">
        <v>0.76</v>
      </c>
      <c r="AK388" s="88">
        <v>0.72727272727272696</v>
      </c>
      <c r="AL388" s="117">
        <v>0.64285714285714302</v>
      </c>
      <c r="AM388" s="7">
        <v>0.70909090909090899</v>
      </c>
      <c r="AN388" s="88">
        <v>0.77777777777777801</v>
      </c>
      <c r="AO388" s="117">
        <v>0.85185185185185197</v>
      </c>
      <c r="AP388" s="88">
        <v>0.8</v>
      </c>
      <c r="AQ388" s="52">
        <v>0.72972972972973005</v>
      </c>
      <c r="AR388" s="7">
        <v>0.65909090909090895</v>
      </c>
      <c r="AS388" s="88">
        <v>0.81818181818181801</v>
      </c>
      <c r="AT388" s="52">
        <v>0.77966101694915302</v>
      </c>
      <c r="AU388" s="7">
        <v>0.76190476190476197</v>
      </c>
      <c r="AV388" s="7">
        <v>0.75</v>
      </c>
      <c r="AW388" s="7">
        <v>0.77272727272727304</v>
      </c>
      <c r="AX388" s="7">
        <v>0.768421052631579</v>
      </c>
      <c r="AY388" s="52">
        <v>0.66666666666666696</v>
      </c>
      <c r="AZ388" s="7">
        <v>0.85</v>
      </c>
      <c r="BA388" s="52">
        <v>0.69411764705882395</v>
      </c>
      <c r="BB388" s="7">
        <v>0.734375</v>
      </c>
      <c r="BC388" s="52">
        <v>0.75471698113207597</v>
      </c>
      <c r="BD388" s="7">
        <v>0.73333333333333295</v>
      </c>
      <c r="BE388" s="52">
        <v>0.75384615384615405</v>
      </c>
      <c r="BF388" s="7">
        <v>0.75409836065573799</v>
      </c>
      <c r="BG388" s="52">
        <v>0.734375</v>
      </c>
    </row>
    <row r="389" spans="1:59">
      <c r="A389" t="s">
        <v>13</v>
      </c>
      <c r="B389" s="53"/>
      <c r="C389" s="54"/>
      <c r="D389" s="93"/>
      <c r="E389" s="93"/>
      <c r="F389" s="9"/>
      <c r="G389" s="93"/>
      <c r="H389" s="93"/>
      <c r="I389" s="93"/>
      <c r="J389" s="9"/>
      <c r="K389" s="9"/>
      <c r="L389" s="118"/>
      <c r="M389" s="9"/>
      <c r="N389" s="118"/>
      <c r="O389" s="93"/>
      <c r="P389" s="55"/>
      <c r="Q389" s="9"/>
      <c r="R389" s="9"/>
      <c r="S389" s="55"/>
      <c r="T389" s="9"/>
      <c r="U389" s="9"/>
      <c r="V389" s="55"/>
      <c r="W389" s="9"/>
      <c r="X389" s="93"/>
      <c r="Z389" s="123"/>
      <c r="AB389" s="123"/>
      <c r="AC389" s="57"/>
      <c r="AF389" s="56"/>
      <c r="AI389" s="56"/>
      <c r="AL389" s="123"/>
      <c r="AO389" s="123"/>
      <c r="AQ389" s="56"/>
      <c r="AT389" s="56"/>
      <c r="AY389" s="56"/>
      <c r="BA389" s="56"/>
      <c r="BC389" s="56"/>
      <c r="BE389" s="56"/>
      <c r="BG389" s="56"/>
    </row>
    <row r="390" spans="1:59">
      <c r="A390" t="s">
        <v>10</v>
      </c>
      <c r="B390" s="36" t="s">
        <v>209</v>
      </c>
      <c r="C390" s="39">
        <v>82</v>
      </c>
      <c r="D390" s="89">
        <v>21</v>
      </c>
      <c r="E390" s="90">
        <v>8</v>
      </c>
      <c r="F390" s="41">
        <v>31</v>
      </c>
      <c r="G390" s="90">
        <v>15</v>
      </c>
      <c r="H390" s="90">
        <v>12</v>
      </c>
      <c r="I390" s="90">
        <v>4</v>
      </c>
      <c r="J390" s="41">
        <v>26</v>
      </c>
      <c r="K390" s="41">
        <v>21</v>
      </c>
      <c r="L390" s="113">
        <v>11</v>
      </c>
      <c r="M390" s="40">
        <v>81</v>
      </c>
      <c r="N390" s="113">
        <v>1</v>
      </c>
      <c r="O390" s="89">
        <v>11</v>
      </c>
      <c r="P390" s="42">
        <v>69</v>
      </c>
      <c r="Q390" s="40">
        <v>27</v>
      </c>
      <c r="R390" s="41">
        <v>24</v>
      </c>
      <c r="S390" s="42">
        <v>25</v>
      </c>
      <c r="T390" s="40">
        <v>41</v>
      </c>
      <c r="U390" s="41">
        <v>18</v>
      </c>
      <c r="V390" s="42">
        <v>20</v>
      </c>
      <c r="W390" s="40">
        <v>25</v>
      </c>
      <c r="X390" s="90">
        <v>18</v>
      </c>
      <c r="Y390" s="90">
        <v>19</v>
      </c>
      <c r="Z390" s="113">
        <v>20</v>
      </c>
      <c r="AA390" s="40">
        <v>70</v>
      </c>
      <c r="AB390" s="113">
        <v>10</v>
      </c>
      <c r="AC390" s="39">
        <v>74</v>
      </c>
      <c r="AD390" s="89">
        <v>17</v>
      </c>
      <c r="AE390" s="41">
        <v>26</v>
      </c>
      <c r="AF390" s="42">
        <v>31</v>
      </c>
      <c r="AG390" s="89">
        <v>18</v>
      </c>
      <c r="AH390" s="90">
        <v>19</v>
      </c>
      <c r="AI390" s="42">
        <v>37</v>
      </c>
      <c r="AJ390" s="40">
        <v>70</v>
      </c>
      <c r="AK390" s="90">
        <v>5</v>
      </c>
      <c r="AL390" s="113">
        <v>7</v>
      </c>
      <c r="AM390" s="40">
        <v>36</v>
      </c>
      <c r="AN390" s="90">
        <v>17</v>
      </c>
      <c r="AO390" s="113">
        <v>21</v>
      </c>
      <c r="AP390" s="89">
        <v>16</v>
      </c>
      <c r="AQ390" s="42">
        <v>50</v>
      </c>
      <c r="AR390" s="40">
        <v>27</v>
      </c>
      <c r="AS390" s="90">
        <v>15</v>
      </c>
      <c r="AT390" s="42">
        <v>40</v>
      </c>
      <c r="AU390" s="40">
        <v>56</v>
      </c>
      <c r="AV390" s="41">
        <v>29</v>
      </c>
      <c r="AW390" s="41">
        <v>38</v>
      </c>
      <c r="AX390" s="41">
        <v>61</v>
      </c>
      <c r="AY390" s="42">
        <v>21</v>
      </c>
      <c r="AZ390" s="40">
        <v>34</v>
      </c>
      <c r="BA390" s="42">
        <v>48</v>
      </c>
      <c r="BB390" s="40">
        <v>44</v>
      </c>
      <c r="BC390" s="42">
        <v>34</v>
      </c>
      <c r="BD390" s="40">
        <v>40</v>
      </c>
      <c r="BE390" s="42">
        <v>42</v>
      </c>
      <c r="BF390" s="40">
        <v>42</v>
      </c>
      <c r="BG390" s="42">
        <v>40</v>
      </c>
    </row>
    <row r="391" spans="1:59">
      <c r="A391" t="s">
        <v>12</v>
      </c>
      <c r="B391" s="36"/>
      <c r="C391" s="51">
        <v>0.65600000000000003</v>
      </c>
      <c r="D391" s="88">
        <v>0.80769230769230804</v>
      </c>
      <c r="E391" s="88">
        <v>0.5</v>
      </c>
      <c r="F391" s="7">
        <v>1</v>
      </c>
      <c r="G391" s="88">
        <v>0.68181818181818199</v>
      </c>
      <c r="H391" s="88">
        <v>1</v>
      </c>
      <c r="I391" s="88">
        <v>0.21052631578947401</v>
      </c>
      <c r="J391" s="7">
        <v>0.76470588235294101</v>
      </c>
      <c r="K391" s="7">
        <v>0.67741935483870996</v>
      </c>
      <c r="L391" s="117">
        <v>0.6875</v>
      </c>
      <c r="M391" s="7">
        <v>0.736363636363636</v>
      </c>
      <c r="N391" s="117">
        <v>6.6666666666666693E-2</v>
      </c>
      <c r="O391" s="88">
        <v>0.39285714285714302</v>
      </c>
      <c r="P391" s="52">
        <v>0.72631578947368403</v>
      </c>
      <c r="Q391" s="7">
        <v>0.57446808510638303</v>
      </c>
      <c r="R391" s="7">
        <v>0.70588235294117696</v>
      </c>
      <c r="S391" s="52">
        <v>0.78125</v>
      </c>
      <c r="T391" s="7">
        <v>0.73214285714285698</v>
      </c>
      <c r="U391" s="7">
        <v>0.6</v>
      </c>
      <c r="V391" s="52">
        <v>0.57142857142857195</v>
      </c>
      <c r="W391" s="7">
        <v>0.54347826086956497</v>
      </c>
      <c r="X391" s="88">
        <v>0.69230769230769196</v>
      </c>
      <c r="Y391" s="88">
        <v>0.73076923076923095</v>
      </c>
      <c r="Z391" s="117">
        <v>0.74074074074074103</v>
      </c>
      <c r="AA391" s="7">
        <v>0.70707070707070696</v>
      </c>
      <c r="AB391" s="117">
        <v>0.476190476190476</v>
      </c>
      <c r="AC391" s="51">
        <v>0.67889908256880704</v>
      </c>
      <c r="AD391" s="88">
        <v>0.80952380952380998</v>
      </c>
      <c r="AE391" s="7">
        <v>0.60465116279069797</v>
      </c>
      <c r="AF391" s="52">
        <v>0.68888888888888899</v>
      </c>
      <c r="AG391" s="88">
        <v>0.72</v>
      </c>
      <c r="AH391" s="88">
        <v>0.70370370370370405</v>
      </c>
      <c r="AI391" s="52">
        <v>0.64912280701754399</v>
      </c>
      <c r="AJ391" s="7">
        <v>0.7</v>
      </c>
      <c r="AK391" s="88">
        <v>0.45454545454545497</v>
      </c>
      <c r="AL391" s="117">
        <v>0.5</v>
      </c>
      <c r="AM391" s="7">
        <v>0.65454545454545499</v>
      </c>
      <c r="AN391" s="88">
        <v>0.62962962962962998</v>
      </c>
      <c r="AO391" s="117">
        <v>0.77777777777777801</v>
      </c>
      <c r="AP391" s="88">
        <v>0.64</v>
      </c>
      <c r="AQ391" s="52">
        <v>0.67567567567567599</v>
      </c>
      <c r="AR391" s="7">
        <v>0.61363636363636398</v>
      </c>
      <c r="AS391" s="88">
        <v>0.68181818181818199</v>
      </c>
      <c r="AT391" s="52">
        <v>0.677966101694915</v>
      </c>
      <c r="AU391" s="7">
        <v>0.66666666666666696</v>
      </c>
      <c r="AV391" s="7">
        <v>0.72499999999999998</v>
      </c>
      <c r="AW391" s="7">
        <v>0.57575757575757602</v>
      </c>
      <c r="AX391" s="7">
        <v>0.64210526315789496</v>
      </c>
      <c r="AY391" s="52">
        <v>0.7</v>
      </c>
      <c r="AZ391" s="7">
        <v>0.85</v>
      </c>
      <c r="BA391" s="52">
        <v>0.56470588235294095</v>
      </c>
      <c r="BB391" s="7">
        <v>0.6875</v>
      </c>
      <c r="BC391" s="52">
        <v>0.64150943396226401</v>
      </c>
      <c r="BD391" s="7">
        <v>0.66666666666666696</v>
      </c>
      <c r="BE391" s="52">
        <v>0.64615384615384597</v>
      </c>
      <c r="BF391" s="7">
        <v>0.68852459016393397</v>
      </c>
      <c r="BG391" s="52">
        <v>0.625</v>
      </c>
    </row>
    <row r="392" spans="1:59">
      <c r="A392" t="s">
        <v>13</v>
      </c>
      <c r="B392" s="53"/>
      <c r="C392" s="54"/>
      <c r="D392" s="93"/>
      <c r="E392" s="93"/>
      <c r="F392" s="9"/>
      <c r="G392" s="93"/>
      <c r="H392" s="93"/>
      <c r="I392" s="93"/>
      <c r="J392" s="9"/>
      <c r="K392" s="9"/>
      <c r="L392" s="118"/>
      <c r="M392" s="9"/>
      <c r="N392" s="118"/>
      <c r="O392" s="93"/>
      <c r="P392" s="55"/>
      <c r="Q392" s="9"/>
      <c r="R392" s="9"/>
      <c r="S392" s="55"/>
      <c r="T392" s="9"/>
      <c r="U392" s="9"/>
      <c r="V392" s="55"/>
      <c r="W392" s="9"/>
      <c r="X392" s="93"/>
      <c r="Y392" s="93"/>
      <c r="Z392" s="118"/>
      <c r="AA392" s="9"/>
      <c r="AB392" s="118"/>
      <c r="AC392" s="54"/>
      <c r="AD392" s="93"/>
      <c r="AE392" s="9"/>
      <c r="AF392" s="55"/>
      <c r="AG392" s="93"/>
      <c r="AH392" s="93"/>
      <c r="AI392" s="55"/>
      <c r="AJ392" s="9"/>
      <c r="AK392" s="93"/>
      <c r="AL392" s="118"/>
      <c r="AM392" s="9"/>
      <c r="AN392" s="93"/>
      <c r="AO392" s="118"/>
      <c r="AP392" s="93"/>
      <c r="AQ392" s="55"/>
      <c r="AR392" s="9"/>
      <c r="AS392" s="93"/>
      <c r="AT392" s="55"/>
      <c r="AU392" s="9"/>
      <c r="AV392" s="9"/>
      <c r="AW392" s="9"/>
      <c r="AX392" s="9"/>
      <c r="AY392" s="55"/>
      <c r="AZ392" s="9"/>
      <c r="BA392" s="55"/>
      <c r="BC392" s="56"/>
      <c r="BE392" s="56"/>
      <c r="BG392" s="56"/>
    </row>
    <row r="393" spans="1:59">
      <c r="A393" t="s">
        <v>10</v>
      </c>
      <c r="B393" s="36" t="s">
        <v>210</v>
      </c>
      <c r="C393" s="39">
        <v>75</v>
      </c>
      <c r="D393" s="89">
        <v>20</v>
      </c>
      <c r="E393" s="90">
        <v>13</v>
      </c>
      <c r="F393" s="41">
        <v>27</v>
      </c>
      <c r="G393" s="90">
        <v>13</v>
      </c>
      <c r="H393" s="90">
        <v>7</v>
      </c>
      <c r="I393" s="90">
        <v>5</v>
      </c>
      <c r="J393" s="41">
        <v>28</v>
      </c>
      <c r="K393" s="41">
        <v>21</v>
      </c>
      <c r="L393" s="113">
        <v>11</v>
      </c>
      <c r="M393" s="40">
        <v>74</v>
      </c>
      <c r="N393" s="113">
        <v>1</v>
      </c>
      <c r="O393" s="89">
        <v>12</v>
      </c>
      <c r="P393" s="42">
        <v>61</v>
      </c>
      <c r="Q393" s="40">
        <v>26</v>
      </c>
      <c r="R393" s="41">
        <v>21</v>
      </c>
      <c r="S393" s="42">
        <v>22</v>
      </c>
      <c r="T393" s="40">
        <v>34</v>
      </c>
      <c r="U393" s="41">
        <v>14</v>
      </c>
      <c r="V393" s="42">
        <v>24</v>
      </c>
      <c r="W393" s="40">
        <v>24</v>
      </c>
      <c r="X393" s="90">
        <v>21</v>
      </c>
      <c r="Y393" s="90">
        <v>14</v>
      </c>
      <c r="Z393" s="113">
        <v>16</v>
      </c>
      <c r="AA393" s="40">
        <v>60</v>
      </c>
      <c r="AB393" s="113">
        <v>12</v>
      </c>
      <c r="AC393" s="39">
        <v>67</v>
      </c>
      <c r="AD393" s="89">
        <v>13</v>
      </c>
      <c r="AE393" s="41">
        <v>22</v>
      </c>
      <c r="AF393" s="42">
        <v>32</v>
      </c>
      <c r="AG393" s="89">
        <v>16</v>
      </c>
      <c r="AH393" s="90">
        <v>17</v>
      </c>
      <c r="AI393" s="42">
        <v>34</v>
      </c>
      <c r="AJ393" s="40">
        <v>63</v>
      </c>
      <c r="AK393" s="90">
        <v>6</v>
      </c>
      <c r="AL393" s="113">
        <v>6</v>
      </c>
      <c r="AM393" s="40">
        <v>35</v>
      </c>
      <c r="AN393" s="90">
        <v>14</v>
      </c>
      <c r="AO393" s="113">
        <v>18</v>
      </c>
      <c r="AP393" s="89">
        <v>14</v>
      </c>
      <c r="AQ393" s="42">
        <v>47</v>
      </c>
      <c r="AR393" s="40">
        <v>26</v>
      </c>
      <c r="AS393" s="90">
        <v>13</v>
      </c>
      <c r="AT393" s="42">
        <v>36</v>
      </c>
      <c r="AU393" s="40">
        <v>55</v>
      </c>
      <c r="AV393" s="41">
        <v>28</v>
      </c>
      <c r="AW393" s="41">
        <v>38</v>
      </c>
      <c r="AX393" s="41">
        <v>60</v>
      </c>
      <c r="AY393" s="42">
        <v>15</v>
      </c>
      <c r="AZ393" s="40">
        <v>29</v>
      </c>
      <c r="BA393" s="42">
        <v>46</v>
      </c>
      <c r="BB393" s="40">
        <v>35</v>
      </c>
      <c r="BC393" s="42">
        <v>35</v>
      </c>
      <c r="BD393" s="40">
        <v>34</v>
      </c>
      <c r="BE393" s="42">
        <v>41</v>
      </c>
      <c r="BF393" s="40">
        <v>39</v>
      </c>
      <c r="BG393" s="42">
        <v>36</v>
      </c>
    </row>
    <row r="394" spans="1:59">
      <c r="A394" t="s">
        <v>12</v>
      </c>
      <c r="B394" s="36"/>
      <c r="C394" s="51">
        <v>0.6</v>
      </c>
      <c r="D394" s="88">
        <v>0.76923076923076905</v>
      </c>
      <c r="E394" s="88">
        <v>0.8125</v>
      </c>
      <c r="F394" s="7">
        <v>0.87096774193548399</v>
      </c>
      <c r="G394" s="88">
        <v>0.59090909090909105</v>
      </c>
      <c r="H394" s="88">
        <v>0.58333333333333304</v>
      </c>
      <c r="I394" s="88">
        <v>0.26315789473684198</v>
      </c>
      <c r="J394" s="7">
        <v>0.82352941176470595</v>
      </c>
      <c r="K394" s="7">
        <v>0.67741935483870996</v>
      </c>
      <c r="L394" s="117">
        <v>0.6875</v>
      </c>
      <c r="M394" s="7">
        <v>0.67272727272727295</v>
      </c>
      <c r="N394" s="117">
        <v>6.6666666666666693E-2</v>
      </c>
      <c r="O394" s="88">
        <v>0.42857142857142899</v>
      </c>
      <c r="P394" s="52">
        <v>0.64210526315789496</v>
      </c>
      <c r="Q394" s="7">
        <v>0.55319148936170204</v>
      </c>
      <c r="R394" s="7">
        <v>0.61764705882352899</v>
      </c>
      <c r="S394" s="52">
        <v>0.6875</v>
      </c>
      <c r="T394" s="7">
        <v>0.60714285714285698</v>
      </c>
      <c r="U394" s="7">
        <v>0.46666666666666701</v>
      </c>
      <c r="V394" s="52">
        <v>0.68571428571428605</v>
      </c>
      <c r="W394" s="7">
        <v>0.52173913043478304</v>
      </c>
      <c r="X394" s="88">
        <v>0.80769230769230804</v>
      </c>
      <c r="Y394" s="88">
        <v>0.53846153846153799</v>
      </c>
      <c r="Z394" s="117">
        <v>0.592592592592593</v>
      </c>
      <c r="AA394" s="7">
        <v>0.60606060606060597</v>
      </c>
      <c r="AB394" s="117">
        <v>0.57142857142857195</v>
      </c>
      <c r="AC394" s="51">
        <v>0.61467889908256901</v>
      </c>
      <c r="AD394" s="88">
        <v>0.61904761904761896</v>
      </c>
      <c r="AE394" s="7">
        <v>0.51162790697674398</v>
      </c>
      <c r="AF394" s="52">
        <v>0.71111111111111103</v>
      </c>
      <c r="AG394" s="88">
        <v>0.64</v>
      </c>
      <c r="AH394" s="88">
        <v>0.62962962962962998</v>
      </c>
      <c r="AI394" s="52">
        <v>0.59649122807017496</v>
      </c>
      <c r="AJ394" s="7">
        <v>0.63</v>
      </c>
      <c r="AK394" s="88">
        <v>0.54545454545454497</v>
      </c>
      <c r="AL394" s="117">
        <v>0.42857142857142899</v>
      </c>
      <c r="AM394" s="7">
        <v>0.63636363636363602</v>
      </c>
      <c r="AN394" s="88">
        <v>0.51851851851851904</v>
      </c>
      <c r="AO394" s="117">
        <v>0.66666666666666696</v>
      </c>
      <c r="AP394" s="88">
        <v>0.56000000000000005</v>
      </c>
      <c r="AQ394" s="52">
        <v>0.63513513513513498</v>
      </c>
      <c r="AR394" s="7">
        <v>0.59090909090909105</v>
      </c>
      <c r="AS394" s="88">
        <v>0.59090909090909105</v>
      </c>
      <c r="AT394" s="52">
        <v>0.61016949152542399</v>
      </c>
      <c r="AU394" s="7">
        <v>0.65476190476190499</v>
      </c>
      <c r="AV394" s="7">
        <v>0.7</v>
      </c>
      <c r="AW394" s="7">
        <v>0.57575757575757602</v>
      </c>
      <c r="AX394" s="7">
        <v>0.63157894736842102</v>
      </c>
      <c r="AY394" s="52">
        <v>0.5</v>
      </c>
      <c r="AZ394" s="7">
        <v>0.72499999999999998</v>
      </c>
      <c r="BA394" s="52">
        <v>0.54117647058823504</v>
      </c>
      <c r="BB394" s="7">
        <v>0.546875</v>
      </c>
      <c r="BC394" s="52">
        <v>0.660377358490566</v>
      </c>
      <c r="BD394" s="7">
        <v>0.56666666666666698</v>
      </c>
      <c r="BE394" s="52">
        <v>0.63076923076923097</v>
      </c>
      <c r="BF394" s="7">
        <v>0.63934426229508201</v>
      </c>
      <c r="BG394" s="52">
        <v>0.5625</v>
      </c>
    </row>
    <row r="395" spans="1:59">
      <c r="A395" t="s">
        <v>13</v>
      </c>
      <c r="B395" s="53"/>
      <c r="C395" s="54"/>
      <c r="D395" s="93"/>
      <c r="E395" s="93"/>
      <c r="F395" s="9"/>
      <c r="G395" s="93"/>
      <c r="H395" s="93"/>
      <c r="I395" s="93"/>
      <c r="J395" s="9"/>
      <c r="K395" s="9"/>
      <c r="L395" s="118"/>
      <c r="M395" s="9"/>
      <c r="N395" s="118"/>
      <c r="O395" s="93"/>
      <c r="P395" s="55"/>
      <c r="Q395" s="9"/>
      <c r="R395" s="9"/>
      <c r="S395" s="55"/>
      <c r="T395" s="9"/>
      <c r="U395" s="9"/>
      <c r="V395" s="55"/>
      <c r="W395" s="9"/>
      <c r="X395" s="93"/>
      <c r="Z395" s="123"/>
      <c r="AB395" s="123"/>
      <c r="AC395" s="57"/>
      <c r="AF395" s="56"/>
      <c r="AI395" s="56"/>
      <c r="AL395" s="123"/>
      <c r="AO395" s="123"/>
      <c r="AQ395" s="56"/>
      <c r="AT395" s="56"/>
      <c r="AY395" s="56"/>
      <c r="BA395" s="56"/>
      <c r="BC395" s="56"/>
      <c r="BE395" s="56"/>
      <c r="BG395" s="56"/>
    </row>
    <row r="396" spans="1:59" ht="23.25">
      <c r="A396" t="s">
        <v>10</v>
      </c>
      <c r="B396" s="36" t="s">
        <v>211</v>
      </c>
      <c r="C396" s="39">
        <v>69</v>
      </c>
      <c r="D396" s="89">
        <v>21</v>
      </c>
      <c r="E396" s="90">
        <v>12</v>
      </c>
      <c r="F396" s="41">
        <v>24</v>
      </c>
      <c r="G396" s="90">
        <v>12</v>
      </c>
      <c r="H396" s="90">
        <v>1</v>
      </c>
      <c r="I396" s="90">
        <v>7</v>
      </c>
      <c r="J396" s="41">
        <v>31</v>
      </c>
      <c r="K396" s="41">
        <v>15</v>
      </c>
      <c r="L396" s="113">
        <v>14</v>
      </c>
      <c r="M396" s="40">
        <v>65</v>
      </c>
      <c r="N396" s="113">
        <v>4</v>
      </c>
      <c r="O396" s="89">
        <v>12</v>
      </c>
      <c r="P396" s="42">
        <v>55</v>
      </c>
      <c r="Q396" s="40">
        <v>25</v>
      </c>
      <c r="R396" s="41">
        <v>17</v>
      </c>
      <c r="S396" s="42">
        <v>20</v>
      </c>
      <c r="T396" s="40">
        <v>31</v>
      </c>
      <c r="U396" s="41">
        <v>15</v>
      </c>
      <c r="V396" s="42">
        <v>21</v>
      </c>
      <c r="W396" s="40">
        <v>26</v>
      </c>
      <c r="X396" s="90">
        <v>17</v>
      </c>
      <c r="Y396" s="90">
        <v>10</v>
      </c>
      <c r="Z396" s="113">
        <v>16</v>
      </c>
      <c r="AA396" s="40">
        <v>56</v>
      </c>
      <c r="AB396" s="113">
        <v>10</v>
      </c>
      <c r="AC396" s="39">
        <v>61</v>
      </c>
      <c r="AD396" s="89">
        <v>10</v>
      </c>
      <c r="AE396" s="41">
        <v>23</v>
      </c>
      <c r="AF396" s="42">
        <v>28</v>
      </c>
      <c r="AG396" s="89">
        <v>13</v>
      </c>
      <c r="AH396" s="90">
        <v>14</v>
      </c>
      <c r="AI396" s="42">
        <v>34</v>
      </c>
      <c r="AJ396" s="40">
        <v>59</v>
      </c>
      <c r="AK396" s="90">
        <v>5</v>
      </c>
      <c r="AL396" s="113">
        <v>5</v>
      </c>
      <c r="AM396" s="40">
        <v>29</v>
      </c>
      <c r="AN396" s="90">
        <v>11</v>
      </c>
      <c r="AO396" s="113">
        <v>21</v>
      </c>
      <c r="AP396" s="89">
        <v>12</v>
      </c>
      <c r="AQ396" s="42">
        <v>44</v>
      </c>
      <c r="AR396" s="40">
        <v>25</v>
      </c>
      <c r="AS396" s="90">
        <v>11</v>
      </c>
      <c r="AT396" s="42">
        <v>33</v>
      </c>
      <c r="AU396" s="40">
        <v>47</v>
      </c>
      <c r="AV396" s="41">
        <v>28</v>
      </c>
      <c r="AW396" s="41">
        <v>36</v>
      </c>
      <c r="AX396" s="41">
        <v>54</v>
      </c>
      <c r="AY396" s="42">
        <v>15</v>
      </c>
      <c r="AZ396" s="40">
        <v>24</v>
      </c>
      <c r="BA396" s="42">
        <v>45</v>
      </c>
      <c r="BB396" s="40">
        <v>31</v>
      </c>
      <c r="BC396" s="42">
        <v>35</v>
      </c>
      <c r="BD396" s="40">
        <v>32</v>
      </c>
      <c r="BE396" s="42">
        <v>37</v>
      </c>
      <c r="BF396" s="40">
        <v>38</v>
      </c>
      <c r="BG396" s="42">
        <v>31</v>
      </c>
    </row>
    <row r="397" spans="1:59">
      <c r="A397" t="s">
        <v>12</v>
      </c>
      <c r="B397" s="36"/>
      <c r="C397" s="51">
        <v>0.55200000000000005</v>
      </c>
      <c r="D397" s="88">
        <v>0.80769230769230804</v>
      </c>
      <c r="E397" s="88">
        <v>0.75</v>
      </c>
      <c r="F397" s="7">
        <v>0.77419354838709697</v>
      </c>
      <c r="G397" s="88">
        <v>0.54545454545454497</v>
      </c>
      <c r="H397" s="88">
        <v>8.3333333333333301E-2</v>
      </c>
      <c r="I397" s="88">
        <v>0.36842105263157898</v>
      </c>
      <c r="J397" s="7">
        <v>0.91176470588235303</v>
      </c>
      <c r="K397" s="7">
        <v>0.483870967741936</v>
      </c>
      <c r="L397" s="117">
        <v>0.875</v>
      </c>
      <c r="M397" s="7">
        <v>0.59090909090909105</v>
      </c>
      <c r="N397" s="117">
        <v>0.266666666666667</v>
      </c>
      <c r="O397" s="88">
        <v>0.42857142857142899</v>
      </c>
      <c r="P397" s="52">
        <v>0.57894736842105299</v>
      </c>
      <c r="Q397" s="7">
        <v>0.53191489361702105</v>
      </c>
      <c r="R397" s="7">
        <v>0.5</v>
      </c>
      <c r="S397" s="52">
        <v>0.625</v>
      </c>
      <c r="T397" s="7">
        <v>0.55357142857142905</v>
      </c>
      <c r="U397" s="7">
        <v>0.5</v>
      </c>
      <c r="V397" s="52">
        <v>0.6</v>
      </c>
      <c r="W397" s="7">
        <v>0.565217391304348</v>
      </c>
      <c r="X397" s="88">
        <v>0.65384615384615397</v>
      </c>
      <c r="Y397" s="88">
        <v>0.38461538461538503</v>
      </c>
      <c r="Z397" s="117">
        <v>0.592592592592593</v>
      </c>
      <c r="AA397" s="7">
        <v>0.56565656565656597</v>
      </c>
      <c r="AB397" s="117">
        <v>0.476190476190476</v>
      </c>
      <c r="AC397" s="51">
        <v>0.55963302752293598</v>
      </c>
      <c r="AD397" s="88">
        <v>0.476190476190476</v>
      </c>
      <c r="AE397" s="7">
        <v>0.53488372093023295</v>
      </c>
      <c r="AF397" s="52">
        <v>0.62222222222222201</v>
      </c>
      <c r="AG397" s="88">
        <v>0.52</v>
      </c>
      <c r="AH397" s="88">
        <v>0.51851851851851904</v>
      </c>
      <c r="AI397" s="52">
        <v>0.59649122807017496</v>
      </c>
      <c r="AJ397" s="7">
        <v>0.59</v>
      </c>
      <c r="AK397" s="88">
        <v>0.45454545454545497</v>
      </c>
      <c r="AL397" s="117">
        <v>0.35714285714285698</v>
      </c>
      <c r="AM397" s="7">
        <v>0.527272727272727</v>
      </c>
      <c r="AN397" s="88">
        <v>0.407407407407407</v>
      </c>
      <c r="AO397" s="117">
        <v>0.77777777777777801</v>
      </c>
      <c r="AP397" s="88">
        <v>0.48</v>
      </c>
      <c r="AQ397" s="52">
        <v>0.59459459459459496</v>
      </c>
      <c r="AR397" s="7">
        <v>0.56818181818181801</v>
      </c>
      <c r="AS397" s="88">
        <v>0.5</v>
      </c>
      <c r="AT397" s="52">
        <v>0.55932203389830504</v>
      </c>
      <c r="AU397" s="7">
        <v>0.55952380952380998</v>
      </c>
      <c r="AV397" s="7">
        <v>0.7</v>
      </c>
      <c r="AW397" s="7">
        <v>0.54545454545454497</v>
      </c>
      <c r="AX397" s="7">
        <v>0.56842105263157905</v>
      </c>
      <c r="AY397" s="52">
        <v>0.5</v>
      </c>
      <c r="AZ397" s="7">
        <v>0.6</v>
      </c>
      <c r="BA397" s="52">
        <v>0.52941176470588203</v>
      </c>
      <c r="BB397" s="7">
        <v>0.484375</v>
      </c>
      <c r="BC397" s="52">
        <v>0.660377358490566</v>
      </c>
      <c r="BD397" s="7">
        <v>0.53333333333333299</v>
      </c>
      <c r="BE397" s="52">
        <v>0.56923076923076898</v>
      </c>
      <c r="BF397" s="7">
        <v>0.62295081967213095</v>
      </c>
      <c r="BG397" s="52">
        <v>0.484375</v>
      </c>
    </row>
    <row r="398" spans="1:59">
      <c r="A398" t="s">
        <v>13</v>
      </c>
      <c r="B398" s="53"/>
      <c r="C398" s="54"/>
      <c r="D398" s="93"/>
      <c r="E398" s="93"/>
      <c r="F398" s="9"/>
      <c r="G398" s="93"/>
      <c r="H398" s="93"/>
      <c r="I398" s="93"/>
      <c r="J398" s="9"/>
      <c r="K398" s="9"/>
      <c r="L398" s="118"/>
      <c r="M398" s="9"/>
      <c r="N398" s="118"/>
      <c r="O398" s="93"/>
      <c r="P398" s="55"/>
      <c r="Q398" s="9"/>
      <c r="R398" s="9"/>
      <c r="S398" s="55"/>
      <c r="T398" s="9"/>
      <c r="U398" s="9"/>
      <c r="V398" s="55"/>
      <c r="W398" s="9"/>
      <c r="X398" s="93"/>
      <c r="Y398" s="93"/>
      <c r="Z398" s="118"/>
      <c r="AA398" s="9"/>
      <c r="AB398" s="118"/>
      <c r="AC398" s="54"/>
      <c r="AD398" s="93"/>
      <c r="AE398" s="9"/>
      <c r="AF398" s="55"/>
      <c r="AG398" s="93"/>
      <c r="AH398" s="93"/>
      <c r="AI398" s="55"/>
      <c r="AJ398" s="9"/>
      <c r="AK398" s="93"/>
      <c r="AL398" s="118"/>
      <c r="AM398" s="9"/>
      <c r="AN398" s="93"/>
      <c r="AO398" s="118"/>
      <c r="AP398" s="93"/>
      <c r="AQ398" s="55"/>
      <c r="AR398" s="9"/>
      <c r="AS398" s="93"/>
      <c r="AT398" s="55"/>
      <c r="AU398" s="9"/>
      <c r="AV398" s="9"/>
      <c r="AW398" s="9"/>
      <c r="AX398" s="9"/>
      <c r="AY398" s="55"/>
      <c r="AZ398" s="9"/>
      <c r="BA398" s="55"/>
      <c r="BB398" s="9"/>
      <c r="BC398" s="55"/>
      <c r="BE398" s="56"/>
      <c r="BG398" s="56"/>
    </row>
    <row r="399" spans="1:59">
      <c r="A399" t="s">
        <v>10</v>
      </c>
      <c r="B399" s="36" t="s">
        <v>212</v>
      </c>
      <c r="C399" s="39">
        <v>63</v>
      </c>
      <c r="D399" s="89">
        <v>23</v>
      </c>
      <c r="E399" s="90">
        <v>9</v>
      </c>
      <c r="F399" s="41">
        <v>24</v>
      </c>
      <c r="G399" s="90">
        <v>11</v>
      </c>
      <c r="H399" s="90">
        <v>4</v>
      </c>
      <c r="I399" s="90">
        <v>4</v>
      </c>
      <c r="J399" s="41">
        <v>27</v>
      </c>
      <c r="K399" s="41">
        <v>18</v>
      </c>
      <c r="L399" s="113">
        <v>9</v>
      </c>
      <c r="M399" s="40">
        <v>63</v>
      </c>
      <c r="N399" s="113">
        <v>0</v>
      </c>
      <c r="O399" s="89">
        <v>11</v>
      </c>
      <c r="P399" s="42">
        <v>50</v>
      </c>
      <c r="Q399" s="40">
        <v>21</v>
      </c>
      <c r="R399" s="41">
        <v>16</v>
      </c>
      <c r="S399" s="42">
        <v>19</v>
      </c>
      <c r="T399" s="40">
        <v>29</v>
      </c>
      <c r="U399" s="41">
        <v>12</v>
      </c>
      <c r="V399" s="42">
        <v>20</v>
      </c>
      <c r="W399" s="40">
        <v>21</v>
      </c>
      <c r="X399" s="90">
        <v>16</v>
      </c>
      <c r="Y399" s="90">
        <v>13</v>
      </c>
      <c r="Z399" s="113">
        <v>13</v>
      </c>
      <c r="AA399" s="40">
        <v>54</v>
      </c>
      <c r="AB399" s="113">
        <v>6</v>
      </c>
      <c r="AC399" s="39">
        <v>54</v>
      </c>
      <c r="AD399" s="89">
        <v>9</v>
      </c>
      <c r="AE399" s="41">
        <v>18</v>
      </c>
      <c r="AF399" s="42">
        <v>27</v>
      </c>
      <c r="AG399" s="89">
        <v>10</v>
      </c>
      <c r="AH399" s="90">
        <v>15</v>
      </c>
      <c r="AI399" s="42">
        <v>29</v>
      </c>
      <c r="AJ399" s="40">
        <v>51</v>
      </c>
      <c r="AK399" s="90">
        <v>6</v>
      </c>
      <c r="AL399" s="113">
        <v>6</v>
      </c>
      <c r="AM399" s="40">
        <v>26</v>
      </c>
      <c r="AN399" s="90">
        <v>12</v>
      </c>
      <c r="AO399" s="113">
        <v>16</v>
      </c>
      <c r="AP399" s="89">
        <v>13</v>
      </c>
      <c r="AQ399" s="42">
        <v>37</v>
      </c>
      <c r="AR399" s="40">
        <v>23</v>
      </c>
      <c r="AS399" s="90">
        <v>11</v>
      </c>
      <c r="AT399" s="42">
        <v>29</v>
      </c>
      <c r="AU399" s="40">
        <v>43</v>
      </c>
      <c r="AV399" s="41">
        <v>25</v>
      </c>
      <c r="AW399" s="41">
        <v>32</v>
      </c>
      <c r="AX399" s="41">
        <v>48</v>
      </c>
      <c r="AY399" s="42">
        <v>15</v>
      </c>
      <c r="AZ399" s="40">
        <v>24</v>
      </c>
      <c r="BA399" s="42">
        <v>39</v>
      </c>
      <c r="BB399" s="40">
        <v>31</v>
      </c>
      <c r="BC399" s="42">
        <v>29</v>
      </c>
      <c r="BD399" s="40">
        <v>29</v>
      </c>
      <c r="BE399" s="42">
        <v>34</v>
      </c>
      <c r="BF399" s="40">
        <v>34</v>
      </c>
      <c r="BG399" s="42">
        <v>29</v>
      </c>
    </row>
    <row r="400" spans="1:59">
      <c r="A400" t="s">
        <v>12</v>
      </c>
      <c r="B400" s="36"/>
      <c r="C400" s="51">
        <v>0.504</v>
      </c>
      <c r="D400" s="88">
        <v>0.88461538461538503</v>
      </c>
      <c r="E400" s="88">
        <v>0.5625</v>
      </c>
      <c r="F400" s="7">
        <v>0.77419354838709697</v>
      </c>
      <c r="G400" s="88">
        <v>0.5</v>
      </c>
      <c r="H400" s="88">
        <v>0.33333333333333298</v>
      </c>
      <c r="I400" s="88">
        <v>0.21052631578947401</v>
      </c>
      <c r="J400" s="7">
        <v>0.79411764705882404</v>
      </c>
      <c r="K400" s="7">
        <v>0.58064516129032295</v>
      </c>
      <c r="L400" s="117">
        <v>0.5625</v>
      </c>
      <c r="M400" s="7">
        <v>0.57272727272727297</v>
      </c>
      <c r="N400" s="117">
        <v>0</v>
      </c>
      <c r="O400" s="88">
        <v>0.39285714285714302</v>
      </c>
      <c r="P400" s="52">
        <v>0.52631578947368396</v>
      </c>
      <c r="Q400" s="7">
        <v>0.44680851063829802</v>
      </c>
      <c r="R400" s="7">
        <v>0.47058823529411797</v>
      </c>
      <c r="S400" s="52">
        <v>0.59375</v>
      </c>
      <c r="T400" s="7">
        <v>0.51785714285714302</v>
      </c>
      <c r="U400" s="7">
        <v>0.4</v>
      </c>
      <c r="V400" s="52">
        <v>0.57142857142857195</v>
      </c>
      <c r="W400" s="7">
        <v>0.45652173913043498</v>
      </c>
      <c r="X400" s="88">
        <v>0.61538461538461497</v>
      </c>
      <c r="Y400" s="88">
        <v>0.5</v>
      </c>
      <c r="Z400" s="117">
        <v>0.48148148148148101</v>
      </c>
      <c r="AA400" s="7">
        <v>0.54545454545454497</v>
      </c>
      <c r="AB400" s="117">
        <v>0.28571428571428598</v>
      </c>
      <c r="AC400" s="51">
        <v>0.495412844036697</v>
      </c>
      <c r="AD400" s="88">
        <v>0.42857142857142899</v>
      </c>
      <c r="AE400" s="7">
        <v>0.418604651162791</v>
      </c>
      <c r="AF400" s="52">
        <v>0.6</v>
      </c>
      <c r="AG400" s="88">
        <v>0.4</v>
      </c>
      <c r="AH400" s="88">
        <v>0.55555555555555602</v>
      </c>
      <c r="AI400" s="52">
        <v>0.50877192982456099</v>
      </c>
      <c r="AJ400" s="7">
        <v>0.51</v>
      </c>
      <c r="AK400" s="88">
        <v>0.54545454545454497</v>
      </c>
      <c r="AL400" s="117">
        <v>0.42857142857142899</v>
      </c>
      <c r="AM400" s="7">
        <v>0.472727272727273</v>
      </c>
      <c r="AN400" s="88">
        <v>0.44444444444444398</v>
      </c>
      <c r="AO400" s="117">
        <v>0.592592592592593</v>
      </c>
      <c r="AP400" s="88">
        <v>0.52</v>
      </c>
      <c r="AQ400" s="52">
        <v>0.5</v>
      </c>
      <c r="AR400" s="7">
        <v>0.52272727272727304</v>
      </c>
      <c r="AS400" s="88">
        <v>0.5</v>
      </c>
      <c r="AT400" s="52">
        <v>0.49152542372881403</v>
      </c>
      <c r="AU400" s="7">
        <v>0.51190476190476197</v>
      </c>
      <c r="AV400" s="7">
        <v>0.625</v>
      </c>
      <c r="AW400" s="7">
        <v>0.48484848484848497</v>
      </c>
      <c r="AX400" s="7">
        <v>0.50526315789473697</v>
      </c>
      <c r="AY400" s="52">
        <v>0.5</v>
      </c>
      <c r="AZ400" s="7">
        <v>0.6</v>
      </c>
      <c r="BA400" s="52">
        <v>0.45882352941176502</v>
      </c>
      <c r="BB400" s="7">
        <v>0.484375</v>
      </c>
      <c r="BC400" s="52">
        <v>0.54716981132075504</v>
      </c>
      <c r="BD400" s="7">
        <v>0.483333333333333</v>
      </c>
      <c r="BE400" s="52">
        <v>0.52307692307692299</v>
      </c>
      <c r="BF400" s="7">
        <v>0.55737704918032804</v>
      </c>
      <c r="BG400" s="52">
        <v>0.453125</v>
      </c>
    </row>
    <row r="401" spans="1:59">
      <c r="A401" t="s">
        <v>13</v>
      </c>
      <c r="B401" s="53"/>
      <c r="C401" s="54"/>
      <c r="D401" s="93"/>
      <c r="E401" s="93"/>
      <c r="F401" s="9"/>
      <c r="G401" s="93"/>
      <c r="H401" s="93"/>
      <c r="I401" s="93"/>
      <c r="J401" s="9"/>
      <c r="L401" s="123"/>
      <c r="N401" s="123"/>
      <c r="P401" s="56"/>
      <c r="S401" s="56"/>
      <c r="V401" s="56"/>
      <c r="Z401" s="123"/>
      <c r="AB401" s="123"/>
      <c r="AC401" s="57"/>
      <c r="AF401" s="56"/>
      <c r="AI401" s="56"/>
      <c r="AL401" s="123"/>
      <c r="AO401" s="123"/>
      <c r="AQ401" s="56"/>
      <c r="AT401" s="56"/>
      <c r="AY401" s="56"/>
      <c r="BA401" s="56"/>
      <c r="BC401" s="56"/>
      <c r="BE401" s="56"/>
      <c r="BG401" s="56"/>
    </row>
    <row r="402" spans="1:59" ht="23.25">
      <c r="A402" t="s">
        <v>10</v>
      </c>
      <c r="B402" s="36" t="s">
        <v>213</v>
      </c>
      <c r="C402" s="39">
        <v>56</v>
      </c>
      <c r="D402" s="89">
        <v>22</v>
      </c>
      <c r="E402" s="90">
        <v>8</v>
      </c>
      <c r="F402" s="41">
        <v>18</v>
      </c>
      <c r="G402" s="90">
        <v>15</v>
      </c>
      <c r="H402" s="90">
        <v>10</v>
      </c>
      <c r="I402" s="90">
        <v>2</v>
      </c>
      <c r="J402" s="41">
        <v>20</v>
      </c>
      <c r="K402" s="41">
        <v>12</v>
      </c>
      <c r="L402" s="113">
        <v>7</v>
      </c>
      <c r="M402" s="40">
        <v>55</v>
      </c>
      <c r="N402" s="113">
        <v>1</v>
      </c>
      <c r="O402" s="89">
        <v>8</v>
      </c>
      <c r="P402" s="42">
        <v>47</v>
      </c>
      <c r="Q402" s="40">
        <v>18</v>
      </c>
      <c r="R402" s="41">
        <v>17</v>
      </c>
      <c r="S402" s="42">
        <v>16</v>
      </c>
      <c r="T402" s="40">
        <v>26</v>
      </c>
      <c r="U402" s="41">
        <v>10</v>
      </c>
      <c r="V402" s="42">
        <v>17</v>
      </c>
      <c r="W402" s="40">
        <v>21</v>
      </c>
      <c r="X402" s="90">
        <v>12</v>
      </c>
      <c r="Y402" s="90">
        <v>7</v>
      </c>
      <c r="Z402" s="113">
        <v>16</v>
      </c>
      <c r="AA402" s="40">
        <v>46</v>
      </c>
      <c r="AB402" s="113">
        <v>9</v>
      </c>
      <c r="AC402" s="39">
        <v>48</v>
      </c>
      <c r="AD402" s="89">
        <v>11</v>
      </c>
      <c r="AE402" s="41">
        <v>17</v>
      </c>
      <c r="AF402" s="42">
        <v>20</v>
      </c>
      <c r="AG402" s="89">
        <v>14</v>
      </c>
      <c r="AH402" s="90">
        <v>10</v>
      </c>
      <c r="AI402" s="42">
        <v>24</v>
      </c>
      <c r="AJ402" s="40">
        <v>44</v>
      </c>
      <c r="AK402" s="90">
        <v>6</v>
      </c>
      <c r="AL402" s="113">
        <v>6</v>
      </c>
      <c r="AM402" s="40">
        <v>20</v>
      </c>
      <c r="AN402" s="90">
        <v>11</v>
      </c>
      <c r="AO402" s="113">
        <v>17</v>
      </c>
      <c r="AP402" s="89">
        <v>13</v>
      </c>
      <c r="AQ402" s="42">
        <v>31</v>
      </c>
      <c r="AR402" s="40">
        <v>13</v>
      </c>
      <c r="AS402" s="90">
        <v>9</v>
      </c>
      <c r="AT402" s="42">
        <v>34</v>
      </c>
      <c r="AU402" s="40">
        <v>42</v>
      </c>
      <c r="AV402" s="41">
        <v>23</v>
      </c>
      <c r="AW402" s="41">
        <v>29</v>
      </c>
      <c r="AX402" s="41">
        <v>47</v>
      </c>
      <c r="AY402" s="42">
        <v>9</v>
      </c>
      <c r="AZ402" s="40">
        <v>21</v>
      </c>
      <c r="BA402" s="42">
        <v>35</v>
      </c>
      <c r="BB402" s="40">
        <v>28</v>
      </c>
      <c r="BC402" s="42">
        <v>23</v>
      </c>
      <c r="BD402" s="40">
        <v>25</v>
      </c>
      <c r="BE402" s="42">
        <v>31</v>
      </c>
      <c r="BF402" s="40">
        <v>33</v>
      </c>
      <c r="BG402" s="42">
        <v>23</v>
      </c>
    </row>
    <row r="403" spans="1:59">
      <c r="A403" t="s">
        <v>12</v>
      </c>
      <c r="B403" s="36"/>
      <c r="C403" s="51">
        <v>0.44800000000000001</v>
      </c>
      <c r="D403" s="88">
        <v>0.84615384615384603</v>
      </c>
      <c r="E403" s="88">
        <v>0.5</v>
      </c>
      <c r="F403" s="7">
        <v>0.58064516129032295</v>
      </c>
      <c r="G403" s="88">
        <v>0.68181818181818199</v>
      </c>
      <c r="H403" s="88">
        <v>0.83333333333333304</v>
      </c>
      <c r="I403" s="88">
        <v>0.105263157894737</v>
      </c>
      <c r="J403" s="7">
        <v>0.58823529411764697</v>
      </c>
      <c r="K403" s="7">
        <v>0.38709677419354799</v>
      </c>
      <c r="L403" s="117">
        <v>0.4375</v>
      </c>
      <c r="M403" s="7">
        <v>0.5</v>
      </c>
      <c r="N403" s="117">
        <v>6.6666666666666693E-2</v>
      </c>
      <c r="O403" s="88">
        <v>0.28571428571428598</v>
      </c>
      <c r="P403" s="52">
        <v>0.49473684210526298</v>
      </c>
      <c r="Q403" s="7">
        <v>0.38297872340425498</v>
      </c>
      <c r="R403" s="7">
        <v>0.5</v>
      </c>
      <c r="S403" s="52">
        <v>0.5</v>
      </c>
      <c r="T403" s="7">
        <v>0.46428571428571402</v>
      </c>
      <c r="U403" s="7">
        <v>0.33333333333333298</v>
      </c>
      <c r="V403" s="52">
        <v>0.48571428571428599</v>
      </c>
      <c r="W403" s="7">
        <v>0.45652173913043498</v>
      </c>
      <c r="X403" s="88">
        <v>0.46153846153846201</v>
      </c>
      <c r="Y403" s="88">
        <v>0.269230769230769</v>
      </c>
      <c r="Z403" s="117">
        <v>0.592592592592593</v>
      </c>
      <c r="AA403" s="7">
        <v>0.46464646464646497</v>
      </c>
      <c r="AB403" s="117">
        <v>0.42857142857142899</v>
      </c>
      <c r="AC403" s="51">
        <v>0.44036697247706402</v>
      </c>
      <c r="AD403" s="88">
        <v>0.52380952380952395</v>
      </c>
      <c r="AE403" s="7">
        <v>0.39534883720930197</v>
      </c>
      <c r="AF403" s="52">
        <v>0.44444444444444398</v>
      </c>
      <c r="AG403" s="88">
        <v>0.56000000000000005</v>
      </c>
      <c r="AH403" s="88">
        <v>0.37037037037037002</v>
      </c>
      <c r="AI403" s="52">
        <v>0.42105263157894701</v>
      </c>
      <c r="AJ403" s="7">
        <v>0.44</v>
      </c>
      <c r="AK403" s="88">
        <v>0.54545454545454497</v>
      </c>
      <c r="AL403" s="117">
        <v>0.42857142857142899</v>
      </c>
      <c r="AM403" s="7">
        <v>0.36363636363636398</v>
      </c>
      <c r="AN403" s="88">
        <v>0.407407407407407</v>
      </c>
      <c r="AO403" s="117">
        <v>0.62962962962962998</v>
      </c>
      <c r="AP403" s="88">
        <v>0.52</v>
      </c>
      <c r="AQ403" s="52">
        <v>0.41891891891891903</v>
      </c>
      <c r="AR403" s="7">
        <v>0.29545454545454503</v>
      </c>
      <c r="AS403" s="88">
        <v>0.40909090909090901</v>
      </c>
      <c r="AT403" s="52">
        <v>0.57627118644067798</v>
      </c>
      <c r="AU403" s="7">
        <v>0.5</v>
      </c>
      <c r="AV403" s="7">
        <v>0.57499999999999996</v>
      </c>
      <c r="AW403" s="7">
        <v>0.439393939393939</v>
      </c>
      <c r="AX403" s="7">
        <v>0.49473684210526298</v>
      </c>
      <c r="AY403" s="52">
        <v>0.3</v>
      </c>
      <c r="AZ403" s="7">
        <v>0.52500000000000002</v>
      </c>
      <c r="BA403" s="52">
        <v>0.41176470588235298</v>
      </c>
      <c r="BB403" s="7">
        <v>0.4375</v>
      </c>
      <c r="BC403" s="52">
        <v>0.43396226415094302</v>
      </c>
      <c r="BD403" s="7">
        <v>0.41666666666666702</v>
      </c>
      <c r="BE403" s="52">
        <v>0.47692307692307701</v>
      </c>
      <c r="BF403" s="7">
        <v>0.54098360655737698</v>
      </c>
      <c r="BG403" s="52">
        <v>0.359375</v>
      </c>
    </row>
    <row r="404" spans="1:59">
      <c r="A404" t="s">
        <v>13</v>
      </c>
      <c r="B404" s="53"/>
      <c r="C404" s="54"/>
      <c r="D404" s="93"/>
      <c r="E404" s="93"/>
      <c r="F404" s="9"/>
      <c r="G404" s="93"/>
      <c r="H404" s="93"/>
      <c r="I404" s="93"/>
      <c r="J404" s="9"/>
      <c r="K404" s="9"/>
      <c r="L404" s="118"/>
      <c r="M404" s="9"/>
      <c r="N404" s="118"/>
      <c r="O404" s="93"/>
      <c r="P404" s="55"/>
      <c r="Q404" s="9"/>
      <c r="R404" s="9"/>
      <c r="S404" s="55"/>
      <c r="T404" s="9"/>
      <c r="U404" s="9"/>
      <c r="V404" s="55"/>
      <c r="W404" s="9"/>
      <c r="X404" s="93"/>
      <c r="Y404" s="93"/>
      <c r="Z404" s="118"/>
      <c r="AA404" s="9"/>
      <c r="AB404" s="118"/>
      <c r="AC404" s="54"/>
      <c r="AD404" s="93"/>
      <c r="AE404" s="9"/>
      <c r="AF404" s="55"/>
      <c r="AG404" s="93"/>
      <c r="AH404" s="93"/>
      <c r="AI404" s="55"/>
      <c r="AJ404" s="9"/>
      <c r="AK404" s="93"/>
      <c r="AL404" s="118"/>
      <c r="AM404" s="9"/>
      <c r="AN404" s="93"/>
      <c r="AO404" s="118"/>
      <c r="AP404" s="93"/>
      <c r="AQ404" s="55"/>
      <c r="AR404" s="9"/>
      <c r="AS404" s="93"/>
      <c r="AT404" s="55"/>
      <c r="AU404" s="9"/>
      <c r="AV404" s="9"/>
      <c r="AW404" s="9"/>
      <c r="AX404" s="9"/>
      <c r="AY404" s="55"/>
      <c r="AZ404" s="9"/>
      <c r="BA404" s="55"/>
      <c r="BB404" s="9"/>
      <c r="BC404" s="55"/>
      <c r="BD404" s="9"/>
      <c r="BE404" s="55"/>
      <c r="BF404" s="9"/>
      <c r="BG404" s="55"/>
    </row>
    <row r="405" spans="1:59">
      <c r="A405" t="s">
        <v>10</v>
      </c>
      <c r="B405" s="36" t="s">
        <v>214</v>
      </c>
      <c r="C405" s="39">
        <v>55</v>
      </c>
      <c r="D405" s="89">
        <v>20</v>
      </c>
      <c r="E405" s="90">
        <v>8</v>
      </c>
      <c r="F405" s="41">
        <v>17</v>
      </c>
      <c r="G405" s="90">
        <v>9</v>
      </c>
      <c r="H405" s="90">
        <v>1</v>
      </c>
      <c r="I405" s="90">
        <v>4</v>
      </c>
      <c r="J405" s="41">
        <v>19</v>
      </c>
      <c r="K405" s="41">
        <v>17</v>
      </c>
      <c r="L405" s="113">
        <v>8</v>
      </c>
      <c r="M405" s="40">
        <v>55</v>
      </c>
      <c r="N405" s="113">
        <v>0</v>
      </c>
      <c r="O405" s="89">
        <v>9</v>
      </c>
      <c r="P405" s="42">
        <v>46</v>
      </c>
      <c r="Q405" s="40">
        <v>16</v>
      </c>
      <c r="R405" s="41">
        <v>18</v>
      </c>
      <c r="S405" s="42">
        <v>17</v>
      </c>
      <c r="T405" s="40">
        <v>24</v>
      </c>
      <c r="U405" s="41">
        <v>9</v>
      </c>
      <c r="V405" s="42">
        <v>19</v>
      </c>
      <c r="W405" s="40">
        <v>19</v>
      </c>
      <c r="X405" s="90">
        <v>12</v>
      </c>
      <c r="Y405" s="90">
        <v>12</v>
      </c>
      <c r="Z405" s="113">
        <v>12</v>
      </c>
      <c r="AA405" s="40">
        <v>47</v>
      </c>
      <c r="AB405" s="113">
        <v>7</v>
      </c>
      <c r="AC405" s="39">
        <v>48</v>
      </c>
      <c r="AD405" s="89">
        <v>7</v>
      </c>
      <c r="AE405" s="41">
        <v>20</v>
      </c>
      <c r="AF405" s="42">
        <v>21</v>
      </c>
      <c r="AG405" s="89">
        <v>8</v>
      </c>
      <c r="AH405" s="90">
        <v>16</v>
      </c>
      <c r="AI405" s="42">
        <v>24</v>
      </c>
      <c r="AJ405" s="40">
        <v>45</v>
      </c>
      <c r="AK405" s="90">
        <v>5</v>
      </c>
      <c r="AL405" s="113">
        <v>5</v>
      </c>
      <c r="AM405" s="40">
        <v>23</v>
      </c>
      <c r="AN405" s="90">
        <v>11</v>
      </c>
      <c r="AO405" s="113">
        <v>14</v>
      </c>
      <c r="AP405" s="89">
        <v>7</v>
      </c>
      <c r="AQ405" s="42">
        <v>35</v>
      </c>
      <c r="AR405" s="40">
        <v>23</v>
      </c>
      <c r="AS405" s="90">
        <v>9</v>
      </c>
      <c r="AT405" s="42">
        <v>23</v>
      </c>
      <c r="AU405" s="40">
        <v>41</v>
      </c>
      <c r="AV405" s="41">
        <v>26</v>
      </c>
      <c r="AW405" s="41">
        <v>27</v>
      </c>
      <c r="AX405" s="41">
        <v>44</v>
      </c>
      <c r="AY405" s="42">
        <v>11</v>
      </c>
      <c r="AZ405" s="40">
        <v>22</v>
      </c>
      <c r="BA405" s="42">
        <v>33</v>
      </c>
      <c r="BB405" s="40">
        <v>25</v>
      </c>
      <c r="BC405" s="42">
        <v>28</v>
      </c>
      <c r="BD405" s="40">
        <v>27</v>
      </c>
      <c r="BE405" s="42">
        <v>28</v>
      </c>
      <c r="BF405" s="40">
        <v>34</v>
      </c>
      <c r="BG405" s="42">
        <v>21</v>
      </c>
    </row>
    <row r="406" spans="1:59">
      <c r="A406" t="s">
        <v>12</v>
      </c>
      <c r="B406" s="36"/>
      <c r="C406" s="51">
        <v>0.44</v>
      </c>
      <c r="D406" s="88">
        <v>0.76923076923076905</v>
      </c>
      <c r="E406" s="88">
        <v>0.5</v>
      </c>
      <c r="F406" s="7">
        <v>0.54838709677419395</v>
      </c>
      <c r="G406" s="88">
        <v>0.40909090909090901</v>
      </c>
      <c r="H406" s="88">
        <v>8.3333333333333301E-2</v>
      </c>
      <c r="I406" s="88">
        <v>0.21052631578947401</v>
      </c>
      <c r="J406" s="7">
        <v>0.55882352941176505</v>
      </c>
      <c r="K406" s="7">
        <v>0.54838709677419395</v>
      </c>
      <c r="L406" s="117">
        <v>0.5</v>
      </c>
      <c r="M406" s="7">
        <v>0.5</v>
      </c>
      <c r="N406" s="117">
        <v>0</v>
      </c>
      <c r="O406" s="88">
        <v>0.32142857142857101</v>
      </c>
      <c r="P406" s="52">
        <v>0.48421052631578898</v>
      </c>
      <c r="Q406" s="7">
        <v>0.340425531914894</v>
      </c>
      <c r="R406" s="7">
        <v>0.52941176470588203</v>
      </c>
      <c r="S406" s="52">
        <v>0.53125</v>
      </c>
      <c r="T406" s="7">
        <v>0.42857142857142899</v>
      </c>
      <c r="U406" s="7">
        <v>0.3</v>
      </c>
      <c r="V406" s="52">
        <v>0.54285714285714304</v>
      </c>
      <c r="W406" s="7">
        <v>0.41304347826087001</v>
      </c>
      <c r="X406" s="88">
        <v>0.46153846153846201</v>
      </c>
      <c r="Y406" s="88">
        <v>0.46153846153846201</v>
      </c>
      <c r="Z406" s="117">
        <v>0.44444444444444398</v>
      </c>
      <c r="AA406" s="7">
        <v>0.47474747474747497</v>
      </c>
      <c r="AB406" s="117">
        <v>0.33333333333333298</v>
      </c>
      <c r="AC406" s="51">
        <v>0.44036697247706402</v>
      </c>
      <c r="AD406" s="88">
        <v>0.33333333333333298</v>
      </c>
      <c r="AE406" s="7">
        <v>0.46511627906976699</v>
      </c>
      <c r="AF406" s="52">
        <v>0.46666666666666701</v>
      </c>
      <c r="AG406" s="88">
        <v>0.32</v>
      </c>
      <c r="AH406" s="88">
        <v>0.592592592592593</v>
      </c>
      <c r="AI406" s="52">
        <v>0.42105263157894701</v>
      </c>
      <c r="AJ406" s="7">
        <v>0.45</v>
      </c>
      <c r="AK406" s="88">
        <v>0.45454545454545497</v>
      </c>
      <c r="AL406" s="117">
        <v>0.35714285714285698</v>
      </c>
      <c r="AM406" s="7">
        <v>0.41818181818181799</v>
      </c>
      <c r="AN406" s="88">
        <v>0.407407407407407</v>
      </c>
      <c r="AO406" s="117">
        <v>0.51851851851851904</v>
      </c>
      <c r="AP406" s="88">
        <v>0.28000000000000003</v>
      </c>
      <c r="AQ406" s="52">
        <v>0.47297297297297303</v>
      </c>
      <c r="AR406" s="7">
        <v>0.52272727272727304</v>
      </c>
      <c r="AS406" s="88">
        <v>0.40909090909090901</v>
      </c>
      <c r="AT406" s="52">
        <v>0.38983050847457601</v>
      </c>
      <c r="AU406" s="7">
        <v>0.48809523809523803</v>
      </c>
      <c r="AV406" s="7">
        <v>0.65</v>
      </c>
      <c r="AW406" s="7">
        <v>0.40909090909090901</v>
      </c>
      <c r="AX406" s="7">
        <v>0.46315789473684199</v>
      </c>
      <c r="AY406" s="52">
        <v>0.36666666666666697</v>
      </c>
      <c r="AZ406" s="7">
        <v>0.55000000000000004</v>
      </c>
      <c r="BA406" s="52">
        <v>0.38823529411764701</v>
      </c>
      <c r="BB406" s="7">
        <v>0.390625</v>
      </c>
      <c r="BC406" s="52">
        <v>0.52830188679245305</v>
      </c>
      <c r="BD406" s="7">
        <v>0.45</v>
      </c>
      <c r="BE406" s="52">
        <v>0.43076923076923102</v>
      </c>
      <c r="BF406" s="7">
        <v>0.55737704918032804</v>
      </c>
      <c r="BG406" s="52">
        <v>0.328125</v>
      </c>
    </row>
    <row r="407" spans="1:59">
      <c r="A407" t="s">
        <v>13</v>
      </c>
      <c r="B407" s="53"/>
      <c r="C407" s="54"/>
      <c r="D407" s="93"/>
      <c r="E407" s="93"/>
      <c r="F407" s="9"/>
      <c r="G407" s="93"/>
      <c r="H407" s="93"/>
      <c r="I407" s="93"/>
      <c r="J407" s="9"/>
      <c r="K407" s="9"/>
      <c r="L407" s="118"/>
      <c r="M407" s="9"/>
      <c r="N407" s="118"/>
      <c r="O407" s="93"/>
      <c r="P407" s="55"/>
      <c r="Q407" s="9"/>
      <c r="R407" s="9"/>
      <c r="S407" s="55"/>
      <c r="T407" s="9"/>
      <c r="U407" s="9"/>
      <c r="V407" s="55"/>
      <c r="W407" s="9"/>
      <c r="X407" s="93"/>
      <c r="Y407" s="93"/>
      <c r="Z407" s="118"/>
      <c r="AA407" s="9"/>
      <c r="AB407" s="118"/>
      <c r="AC407" s="54"/>
      <c r="AD407" s="93"/>
      <c r="AE407" s="9"/>
      <c r="AF407" s="55"/>
      <c r="AG407" s="93"/>
      <c r="AH407" s="93"/>
      <c r="AI407" s="55"/>
      <c r="AJ407" s="9"/>
      <c r="AK407" s="93"/>
      <c r="AL407" s="118"/>
      <c r="AM407" s="9"/>
      <c r="AN407" s="93"/>
      <c r="AO407" s="118"/>
      <c r="AP407" s="93"/>
      <c r="AQ407" s="55"/>
      <c r="AR407" s="9"/>
      <c r="AS407" s="93"/>
      <c r="AT407" s="55"/>
      <c r="AU407" s="9"/>
      <c r="AV407" s="9"/>
      <c r="AW407" s="9"/>
      <c r="AX407" s="9"/>
      <c r="AY407" s="55"/>
      <c r="AZ407" s="9"/>
      <c r="BA407" s="55"/>
      <c r="BB407" s="9"/>
      <c r="BC407" s="55"/>
      <c r="BD407" s="9"/>
      <c r="BE407" s="55"/>
      <c r="BF407" s="9"/>
      <c r="BG407" s="55"/>
    </row>
    <row r="408" spans="1:59">
      <c r="A408" t="s">
        <v>10</v>
      </c>
      <c r="B408" s="36" t="s">
        <v>215</v>
      </c>
      <c r="C408" s="39">
        <v>42</v>
      </c>
      <c r="D408" s="89">
        <v>10</v>
      </c>
      <c r="E408" s="90">
        <v>8</v>
      </c>
      <c r="F408" s="41">
        <v>13</v>
      </c>
      <c r="G408" s="90">
        <v>13</v>
      </c>
      <c r="H408" s="90">
        <v>2</v>
      </c>
      <c r="I408" s="90">
        <v>5</v>
      </c>
      <c r="J408" s="41">
        <v>17</v>
      </c>
      <c r="K408" s="41">
        <v>5</v>
      </c>
      <c r="L408" s="113">
        <v>5</v>
      </c>
      <c r="M408" s="40">
        <v>41</v>
      </c>
      <c r="N408" s="113">
        <v>1</v>
      </c>
      <c r="O408" s="89">
        <v>9</v>
      </c>
      <c r="P408" s="42">
        <v>33</v>
      </c>
      <c r="Q408" s="40">
        <v>19</v>
      </c>
      <c r="R408" s="41">
        <v>7</v>
      </c>
      <c r="S408" s="42">
        <v>10</v>
      </c>
      <c r="T408" s="40">
        <v>16</v>
      </c>
      <c r="U408" s="41">
        <v>10</v>
      </c>
      <c r="V408" s="42">
        <v>15</v>
      </c>
      <c r="W408" s="40">
        <v>14</v>
      </c>
      <c r="X408" s="90">
        <v>12</v>
      </c>
      <c r="Y408" s="90">
        <v>9</v>
      </c>
      <c r="Z408" s="113">
        <v>7</v>
      </c>
      <c r="AA408" s="40">
        <v>33</v>
      </c>
      <c r="AB408" s="113">
        <v>9</v>
      </c>
      <c r="AC408" s="39">
        <v>40</v>
      </c>
      <c r="AD408" s="89">
        <v>8</v>
      </c>
      <c r="AE408" s="41">
        <v>13</v>
      </c>
      <c r="AF408" s="42">
        <v>19</v>
      </c>
      <c r="AG408" s="89">
        <v>7</v>
      </c>
      <c r="AH408" s="90">
        <v>11</v>
      </c>
      <c r="AI408" s="42">
        <v>22</v>
      </c>
      <c r="AJ408" s="40">
        <v>35</v>
      </c>
      <c r="AK408" s="90">
        <v>3</v>
      </c>
      <c r="AL408" s="113">
        <v>4</v>
      </c>
      <c r="AM408" s="40">
        <v>20</v>
      </c>
      <c r="AN408" s="90">
        <v>10</v>
      </c>
      <c r="AO408" s="113">
        <v>10</v>
      </c>
      <c r="AP408" s="89">
        <v>10</v>
      </c>
      <c r="AQ408" s="42">
        <v>28</v>
      </c>
      <c r="AR408" s="40">
        <v>12</v>
      </c>
      <c r="AS408" s="90">
        <v>9</v>
      </c>
      <c r="AT408" s="42">
        <v>21</v>
      </c>
      <c r="AU408" s="40">
        <v>33</v>
      </c>
      <c r="AV408" s="41">
        <v>22</v>
      </c>
      <c r="AW408" s="41">
        <v>26</v>
      </c>
      <c r="AX408" s="41">
        <v>36</v>
      </c>
      <c r="AY408" s="42">
        <v>6</v>
      </c>
      <c r="AZ408" s="40">
        <v>17</v>
      </c>
      <c r="BA408" s="42">
        <v>25</v>
      </c>
      <c r="BB408" s="40">
        <v>18</v>
      </c>
      <c r="BC408" s="42">
        <v>23</v>
      </c>
      <c r="BD408" s="40">
        <v>19</v>
      </c>
      <c r="BE408" s="42">
        <v>23</v>
      </c>
      <c r="BF408" s="40">
        <v>30</v>
      </c>
      <c r="BG408" s="42">
        <v>12</v>
      </c>
    </row>
    <row r="409" spans="1:59">
      <c r="A409" t="s">
        <v>12</v>
      </c>
      <c r="B409" s="36"/>
      <c r="C409" s="51">
        <v>0.33600000000000002</v>
      </c>
      <c r="D409" s="88">
        <v>0.38461538461538503</v>
      </c>
      <c r="E409" s="88">
        <v>0.5</v>
      </c>
      <c r="F409" s="7">
        <v>0.41935483870967699</v>
      </c>
      <c r="G409" s="88">
        <v>0.59090909090909105</v>
      </c>
      <c r="H409" s="88">
        <v>0.16666666666666699</v>
      </c>
      <c r="I409" s="88">
        <v>0.26315789473684198</v>
      </c>
      <c r="J409" s="7">
        <v>0.5</v>
      </c>
      <c r="K409" s="7">
        <v>0.16129032258064499</v>
      </c>
      <c r="L409" s="117">
        <v>0.3125</v>
      </c>
      <c r="M409" s="7">
        <v>0.37272727272727302</v>
      </c>
      <c r="N409" s="117">
        <v>6.6666666666666693E-2</v>
      </c>
      <c r="O409" s="88">
        <v>0.32142857142857101</v>
      </c>
      <c r="P409" s="52">
        <v>0.34736842105263199</v>
      </c>
      <c r="Q409" s="7">
        <v>0.40425531914893598</v>
      </c>
      <c r="R409" s="7">
        <v>0.20588235294117699</v>
      </c>
      <c r="S409" s="52">
        <v>0.3125</v>
      </c>
      <c r="T409" s="7">
        <v>0.28571428571428598</v>
      </c>
      <c r="U409" s="7">
        <v>0.33333333333333298</v>
      </c>
      <c r="V409" s="52">
        <v>0.42857142857142899</v>
      </c>
      <c r="W409" s="7">
        <v>0.30434782608695699</v>
      </c>
      <c r="X409" s="88">
        <v>0.46153846153846201</v>
      </c>
      <c r="Y409" s="88">
        <v>0.34615384615384598</v>
      </c>
      <c r="Z409" s="117">
        <v>0.25925925925925902</v>
      </c>
      <c r="AA409" s="7">
        <v>0.33333333333333298</v>
      </c>
      <c r="AB409" s="117">
        <v>0.42857142857142899</v>
      </c>
      <c r="AC409" s="51">
        <v>0.36697247706421998</v>
      </c>
      <c r="AD409" s="88">
        <v>0.38095238095238099</v>
      </c>
      <c r="AE409" s="7">
        <v>0.30232558139534899</v>
      </c>
      <c r="AF409" s="52">
        <v>0.422222222222222</v>
      </c>
      <c r="AG409" s="88">
        <v>0.28000000000000003</v>
      </c>
      <c r="AH409" s="88">
        <v>0.407407407407407</v>
      </c>
      <c r="AI409" s="52">
        <v>0.38596491228070201</v>
      </c>
      <c r="AJ409" s="7">
        <v>0.35</v>
      </c>
      <c r="AK409" s="88">
        <v>0.27272727272727298</v>
      </c>
      <c r="AL409" s="117">
        <v>0.28571428571428598</v>
      </c>
      <c r="AM409" s="7">
        <v>0.36363636363636398</v>
      </c>
      <c r="AN409" s="88">
        <v>0.37037037037037002</v>
      </c>
      <c r="AO409" s="117">
        <v>0.37037037037037002</v>
      </c>
      <c r="AP409" s="88">
        <v>0.4</v>
      </c>
      <c r="AQ409" s="52">
        <v>0.37837837837837801</v>
      </c>
      <c r="AR409" s="7">
        <v>0.27272727272727298</v>
      </c>
      <c r="AS409" s="88">
        <v>0.40909090909090901</v>
      </c>
      <c r="AT409" s="52">
        <v>0.355932203389831</v>
      </c>
      <c r="AU409" s="7">
        <v>0.39285714285714302</v>
      </c>
      <c r="AV409" s="7">
        <v>0.55000000000000004</v>
      </c>
      <c r="AW409" s="7">
        <v>0.39393939393939398</v>
      </c>
      <c r="AX409" s="7">
        <v>0.37894736842105298</v>
      </c>
      <c r="AY409" s="52">
        <v>0.2</v>
      </c>
      <c r="AZ409" s="7">
        <v>0.42499999999999999</v>
      </c>
      <c r="BA409" s="52">
        <v>0.29411764705882398</v>
      </c>
      <c r="BB409" s="7">
        <v>0.28125</v>
      </c>
      <c r="BC409" s="52">
        <v>0.43396226415094302</v>
      </c>
      <c r="BD409" s="7">
        <v>0.31666666666666698</v>
      </c>
      <c r="BE409" s="52">
        <v>0.35384615384615398</v>
      </c>
      <c r="BF409" s="7">
        <v>0.49180327868852503</v>
      </c>
      <c r="BG409" s="52">
        <v>0.1875</v>
      </c>
    </row>
    <row r="410" spans="1:59">
      <c r="A410" t="s">
        <v>13</v>
      </c>
      <c r="B410" s="53"/>
      <c r="C410" s="54"/>
      <c r="D410" s="93"/>
      <c r="E410" s="93"/>
      <c r="F410" s="9"/>
      <c r="G410" s="93"/>
      <c r="H410" s="93"/>
      <c r="I410" s="93"/>
      <c r="J410" s="9"/>
      <c r="K410" s="9"/>
      <c r="L410" s="118"/>
      <c r="M410" s="9"/>
      <c r="N410" s="118"/>
      <c r="O410" s="93"/>
      <c r="P410" s="55"/>
      <c r="Q410" s="9"/>
      <c r="R410" s="9"/>
      <c r="S410" s="55"/>
      <c r="T410" s="9"/>
      <c r="U410" s="9"/>
      <c r="V410" s="55"/>
      <c r="W410" s="9"/>
      <c r="X410" s="93"/>
      <c r="Y410" s="93"/>
      <c r="Z410" s="118"/>
      <c r="AA410" s="9"/>
      <c r="AB410" s="118"/>
      <c r="AC410" s="54"/>
      <c r="AD410" s="93"/>
      <c r="AE410" s="9"/>
      <c r="AF410" s="55"/>
      <c r="AG410" s="93"/>
      <c r="AH410" s="93"/>
      <c r="AI410" s="55"/>
      <c r="AJ410" s="9"/>
      <c r="AK410" s="93"/>
      <c r="AL410" s="118"/>
      <c r="AM410" s="9"/>
      <c r="AN410" s="93"/>
      <c r="AO410" s="118"/>
      <c r="AP410" s="93"/>
      <c r="AQ410" s="55"/>
      <c r="AR410" s="9"/>
      <c r="AS410" s="93"/>
      <c r="AT410" s="55"/>
      <c r="AU410" s="9"/>
      <c r="AV410" s="9"/>
      <c r="AW410" s="9"/>
      <c r="AX410" s="9"/>
      <c r="AY410" s="55"/>
      <c r="AZ410" s="9"/>
      <c r="BA410" s="55"/>
      <c r="BB410" s="9"/>
      <c r="BC410" s="55"/>
      <c r="BD410" s="9"/>
      <c r="BE410" s="55"/>
      <c r="BF410" s="9"/>
      <c r="BG410" s="55"/>
    </row>
    <row r="411" spans="1:59">
      <c r="A411" t="s">
        <v>10</v>
      </c>
      <c r="B411" s="36" t="s">
        <v>216</v>
      </c>
      <c r="C411" s="39">
        <v>37</v>
      </c>
      <c r="D411" s="89">
        <v>13</v>
      </c>
      <c r="E411" s="90">
        <v>6</v>
      </c>
      <c r="F411" s="41">
        <v>16</v>
      </c>
      <c r="G411" s="90">
        <v>12</v>
      </c>
      <c r="H411" s="90">
        <v>2</v>
      </c>
      <c r="I411" s="90">
        <v>2</v>
      </c>
      <c r="J411" s="41">
        <v>12</v>
      </c>
      <c r="K411" s="41">
        <v>6</v>
      </c>
      <c r="L411" s="113">
        <v>7</v>
      </c>
      <c r="M411" s="40">
        <v>37</v>
      </c>
      <c r="N411" s="113">
        <v>0</v>
      </c>
      <c r="O411" s="89">
        <v>4</v>
      </c>
      <c r="P411" s="42">
        <v>31</v>
      </c>
      <c r="Q411" s="40">
        <v>9</v>
      </c>
      <c r="R411" s="41">
        <v>10</v>
      </c>
      <c r="S411" s="42">
        <v>12</v>
      </c>
      <c r="T411" s="40">
        <v>19</v>
      </c>
      <c r="U411" s="41">
        <v>8</v>
      </c>
      <c r="V411" s="42">
        <v>10</v>
      </c>
      <c r="W411" s="40">
        <v>11</v>
      </c>
      <c r="X411" s="90">
        <v>9</v>
      </c>
      <c r="Y411" s="90">
        <v>11</v>
      </c>
      <c r="Z411" s="113">
        <v>6</v>
      </c>
      <c r="AA411" s="40">
        <v>30</v>
      </c>
      <c r="AB411" s="113">
        <v>6</v>
      </c>
      <c r="AC411" s="39">
        <v>33</v>
      </c>
      <c r="AD411" s="89">
        <v>5</v>
      </c>
      <c r="AE411" s="41">
        <v>16</v>
      </c>
      <c r="AF411" s="42">
        <v>12</v>
      </c>
      <c r="AG411" s="89">
        <v>5</v>
      </c>
      <c r="AH411" s="90">
        <v>9</v>
      </c>
      <c r="AI411" s="42">
        <v>19</v>
      </c>
      <c r="AJ411" s="40">
        <v>32</v>
      </c>
      <c r="AK411" s="90">
        <v>4</v>
      </c>
      <c r="AL411" s="113">
        <v>1</v>
      </c>
      <c r="AM411" s="40">
        <v>14</v>
      </c>
      <c r="AN411" s="90">
        <v>6</v>
      </c>
      <c r="AO411" s="113">
        <v>13</v>
      </c>
      <c r="AP411" s="89">
        <v>6</v>
      </c>
      <c r="AQ411" s="42">
        <v>23</v>
      </c>
      <c r="AR411" s="40">
        <v>8</v>
      </c>
      <c r="AS411" s="90">
        <v>7</v>
      </c>
      <c r="AT411" s="42">
        <v>22</v>
      </c>
      <c r="AU411" s="40">
        <v>24</v>
      </c>
      <c r="AV411" s="41">
        <v>12</v>
      </c>
      <c r="AW411" s="41">
        <v>17</v>
      </c>
      <c r="AX411" s="41">
        <v>26</v>
      </c>
      <c r="AY411" s="42">
        <v>11</v>
      </c>
      <c r="AZ411" s="40">
        <v>12</v>
      </c>
      <c r="BA411" s="42">
        <v>25</v>
      </c>
      <c r="BB411" s="40">
        <v>20</v>
      </c>
      <c r="BC411" s="42">
        <v>15</v>
      </c>
      <c r="BD411" s="40">
        <v>16</v>
      </c>
      <c r="BE411" s="42">
        <v>21</v>
      </c>
      <c r="BF411" s="40">
        <v>21</v>
      </c>
      <c r="BG411" s="42">
        <v>16</v>
      </c>
    </row>
    <row r="412" spans="1:59">
      <c r="A412" t="s">
        <v>12</v>
      </c>
      <c r="B412" s="36"/>
      <c r="C412" s="51">
        <v>0.29599999999999999</v>
      </c>
      <c r="D412" s="88">
        <v>0.5</v>
      </c>
      <c r="E412" s="88">
        <v>0.375</v>
      </c>
      <c r="F412" s="7">
        <v>0.51612903225806495</v>
      </c>
      <c r="G412" s="88">
        <v>0.54545454545454497</v>
      </c>
      <c r="H412" s="88">
        <v>0.16666666666666699</v>
      </c>
      <c r="I412" s="88">
        <v>0.105263157894737</v>
      </c>
      <c r="J412" s="7">
        <v>0.35294117647058798</v>
      </c>
      <c r="K412" s="7">
        <v>0.19354838709677399</v>
      </c>
      <c r="L412" s="117">
        <v>0.4375</v>
      </c>
      <c r="M412" s="7">
        <v>0.33636363636363598</v>
      </c>
      <c r="N412" s="117">
        <v>0</v>
      </c>
      <c r="O412" s="88">
        <v>0.14285714285714299</v>
      </c>
      <c r="P412" s="52">
        <v>0.326315789473684</v>
      </c>
      <c r="Q412" s="7">
        <v>0.19148936170212799</v>
      </c>
      <c r="R412" s="7">
        <v>0.29411764705882398</v>
      </c>
      <c r="S412" s="52">
        <v>0.375</v>
      </c>
      <c r="T412" s="7">
        <v>0.33928571428571402</v>
      </c>
      <c r="U412" s="7">
        <v>0.266666666666667</v>
      </c>
      <c r="V412" s="52">
        <v>0.28571428571428598</v>
      </c>
      <c r="W412" s="7">
        <v>0.23913043478260901</v>
      </c>
      <c r="X412" s="88">
        <v>0.34615384615384598</v>
      </c>
      <c r="Y412" s="88">
        <v>0.42307692307692302</v>
      </c>
      <c r="Z412" s="117">
        <v>0.22222222222222199</v>
      </c>
      <c r="AA412" s="7">
        <v>0.30303030303030298</v>
      </c>
      <c r="AB412" s="117">
        <v>0.28571428571428598</v>
      </c>
      <c r="AC412" s="51">
        <v>0.302752293577982</v>
      </c>
      <c r="AD412" s="88">
        <v>0.238095238095238</v>
      </c>
      <c r="AE412" s="7">
        <v>0.372093023255814</v>
      </c>
      <c r="AF412" s="52">
        <v>0.266666666666667</v>
      </c>
      <c r="AG412" s="88">
        <v>0.2</v>
      </c>
      <c r="AH412" s="88">
        <v>0.33333333333333298</v>
      </c>
      <c r="AI412" s="52">
        <v>0.33333333333333298</v>
      </c>
      <c r="AJ412" s="7">
        <v>0.32</v>
      </c>
      <c r="AK412" s="88">
        <v>0.36363636363636398</v>
      </c>
      <c r="AL412" s="117">
        <v>7.1428571428571397E-2</v>
      </c>
      <c r="AM412" s="7">
        <v>0.25454545454545502</v>
      </c>
      <c r="AN412" s="88">
        <v>0.22222222222222199</v>
      </c>
      <c r="AO412" s="117">
        <v>0.48148148148148101</v>
      </c>
      <c r="AP412" s="88">
        <v>0.24</v>
      </c>
      <c r="AQ412" s="52">
        <v>0.31081081081081102</v>
      </c>
      <c r="AR412" s="7">
        <v>0.18181818181818199</v>
      </c>
      <c r="AS412" s="88">
        <v>0.31818181818181801</v>
      </c>
      <c r="AT412" s="52">
        <v>0.37288135593220301</v>
      </c>
      <c r="AU412" s="7">
        <v>0.28571428571428598</v>
      </c>
      <c r="AV412" s="7">
        <v>0.3</v>
      </c>
      <c r="AW412" s="7">
        <v>0.25757575757575801</v>
      </c>
      <c r="AX412" s="7">
        <v>0.27368421052631597</v>
      </c>
      <c r="AY412" s="52">
        <v>0.36666666666666697</v>
      </c>
      <c r="AZ412" s="7">
        <v>0.3</v>
      </c>
      <c r="BA412" s="52">
        <v>0.29411764705882398</v>
      </c>
      <c r="BB412" s="7">
        <v>0.3125</v>
      </c>
      <c r="BC412" s="52">
        <v>0.28301886792452802</v>
      </c>
      <c r="BD412" s="7">
        <v>0.266666666666667</v>
      </c>
      <c r="BE412" s="52">
        <v>0.32307692307692298</v>
      </c>
      <c r="BF412" s="7">
        <v>0.34426229508196698</v>
      </c>
      <c r="BG412" s="52">
        <v>0.25</v>
      </c>
    </row>
    <row r="413" spans="1:59">
      <c r="A413" t="s">
        <v>13</v>
      </c>
      <c r="B413" s="53"/>
      <c r="C413" s="54"/>
      <c r="D413" s="93"/>
      <c r="E413" s="93"/>
      <c r="F413" s="9"/>
      <c r="G413" s="93"/>
      <c r="H413" s="93"/>
      <c r="I413" s="93"/>
      <c r="J413" s="9"/>
      <c r="K413" s="9"/>
      <c r="L413" s="118"/>
      <c r="M413" s="9"/>
      <c r="N413" s="118"/>
      <c r="O413" s="93"/>
      <c r="P413" s="55"/>
      <c r="Q413" s="9"/>
      <c r="R413" s="9"/>
      <c r="S413" s="55"/>
      <c r="T413" s="9"/>
      <c r="U413" s="9"/>
      <c r="V413" s="55"/>
      <c r="W413" s="9"/>
      <c r="X413" s="93"/>
      <c r="Y413" s="93"/>
      <c r="Z413" s="118"/>
      <c r="AA413" s="9"/>
      <c r="AB413" s="118"/>
      <c r="AC413" s="54"/>
      <c r="AD413" s="93"/>
      <c r="AE413" s="9"/>
      <c r="AF413" s="55"/>
      <c r="AG413" s="93"/>
      <c r="AH413" s="93"/>
      <c r="AI413" s="55"/>
      <c r="AJ413" s="9"/>
      <c r="AK413" s="93"/>
      <c r="AL413" s="118"/>
      <c r="AM413" s="9"/>
      <c r="AN413" s="93"/>
      <c r="AO413" s="118"/>
      <c r="AP413" s="93"/>
      <c r="AQ413" s="55"/>
      <c r="AR413" s="9"/>
      <c r="AS413" s="93"/>
      <c r="AT413" s="55"/>
      <c r="AY413" s="56"/>
      <c r="BA413" s="56"/>
      <c r="BC413" s="56"/>
      <c r="BE413" s="56"/>
      <c r="BG413" s="56"/>
    </row>
    <row r="414" spans="1:59">
      <c r="A414" t="s">
        <v>10</v>
      </c>
      <c r="B414" s="36" t="s">
        <v>217</v>
      </c>
      <c r="C414" s="39">
        <v>34</v>
      </c>
      <c r="D414" s="89">
        <v>15</v>
      </c>
      <c r="E414" s="90">
        <v>7</v>
      </c>
      <c r="F414" s="41">
        <v>10</v>
      </c>
      <c r="G414" s="90">
        <v>7</v>
      </c>
      <c r="H414" s="90">
        <v>1</v>
      </c>
      <c r="I414" s="90">
        <v>6</v>
      </c>
      <c r="J414" s="41">
        <v>13</v>
      </c>
      <c r="K414" s="41">
        <v>5</v>
      </c>
      <c r="L414" s="113">
        <v>7</v>
      </c>
      <c r="M414" s="40">
        <v>33</v>
      </c>
      <c r="N414" s="113">
        <v>1</v>
      </c>
      <c r="O414" s="89">
        <v>8</v>
      </c>
      <c r="P414" s="42">
        <v>26</v>
      </c>
      <c r="Q414" s="40">
        <v>13</v>
      </c>
      <c r="R414" s="41">
        <v>11</v>
      </c>
      <c r="S414" s="42">
        <v>8</v>
      </c>
      <c r="T414" s="40">
        <v>9</v>
      </c>
      <c r="U414" s="41">
        <v>6</v>
      </c>
      <c r="V414" s="42">
        <v>18</v>
      </c>
      <c r="W414" s="40">
        <v>12</v>
      </c>
      <c r="X414" s="90">
        <v>10</v>
      </c>
      <c r="Y414" s="90">
        <v>6</v>
      </c>
      <c r="Z414" s="113">
        <v>6</v>
      </c>
      <c r="AA414" s="40">
        <v>28</v>
      </c>
      <c r="AB414" s="113">
        <v>6</v>
      </c>
      <c r="AC414" s="39">
        <v>30</v>
      </c>
      <c r="AD414" s="89">
        <v>4</v>
      </c>
      <c r="AE414" s="41">
        <v>12</v>
      </c>
      <c r="AF414" s="42">
        <v>14</v>
      </c>
      <c r="AG414" s="89">
        <v>5</v>
      </c>
      <c r="AH414" s="90">
        <v>9</v>
      </c>
      <c r="AI414" s="42">
        <v>16</v>
      </c>
      <c r="AJ414" s="40">
        <v>26</v>
      </c>
      <c r="AK414" s="90">
        <v>4</v>
      </c>
      <c r="AL414" s="113">
        <v>4</v>
      </c>
      <c r="AM414" s="40">
        <v>16</v>
      </c>
      <c r="AN414" s="90">
        <v>9</v>
      </c>
      <c r="AO414" s="113">
        <v>5</v>
      </c>
      <c r="AP414" s="89">
        <v>6</v>
      </c>
      <c r="AQ414" s="42">
        <v>21</v>
      </c>
      <c r="AR414" s="40">
        <v>12</v>
      </c>
      <c r="AS414" s="90">
        <v>7</v>
      </c>
      <c r="AT414" s="42">
        <v>15</v>
      </c>
      <c r="AU414" s="40">
        <v>25</v>
      </c>
      <c r="AV414" s="41">
        <v>15</v>
      </c>
      <c r="AW414" s="41">
        <v>20</v>
      </c>
      <c r="AX414" s="41">
        <v>28</v>
      </c>
      <c r="AY414" s="42">
        <v>6</v>
      </c>
      <c r="AZ414" s="40">
        <v>13</v>
      </c>
      <c r="BA414" s="42">
        <v>21</v>
      </c>
      <c r="BB414" s="40">
        <v>17</v>
      </c>
      <c r="BC414" s="42">
        <v>16</v>
      </c>
      <c r="BD414" s="40">
        <v>16</v>
      </c>
      <c r="BE414" s="42">
        <v>18</v>
      </c>
      <c r="BF414" s="40">
        <v>21</v>
      </c>
      <c r="BG414" s="42">
        <v>13</v>
      </c>
    </row>
    <row r="415" spans="1:59">
      <c r="A415" t="s">
        <v>12</v>
      </c>
      <c r="B415" s="36"/>
      <c r="C415" s="51">
        <v>0.27200000000000002</v>
      </c>
      <c r="D415" s="88">
        <v>0.57692307692307698</v>
      </c>
      <c r="E415" s="88">
        <v>0.4375</v>
      </c>
      <c r="F415" s="7">
        <v>0.32258064516128998</v>
      </c>
      <c r="G415" s="88">
        <v>0.31818181818181801</v>
      </c>
      <c r="H415" s="88">
        <v>8.3333333333333301E-2</v>
      </c>
      <c r="I415" s="88">
        <v>0.31578947368421101</v>
      </c>
      <c r="J415" s="7">
        <v>0.38235294117647101</v>
      </c>
      <c r="K415" s="7">
        <v>0.16129032258064499</v>
      </c>
      <c r="L415" s="117">
        <v>0.4375</v>
      </c>
      <c r="M415" s="7">
        <v>0.3</v>
      </c>
      <c r="N415" s="117">
        <v>6.6666666666666693E-2</v>
      </c>
      <c r="O415" s="88">
        <v>0.28571428571428598</v>
      </c>
      <c r="P415" s="52">
        <v>0.27368421052631597</v>
      </c>
      <c r="Q415" s="7">
        <v>0.27659574468085102</v>
      </c>
      <c r="R415" s="7">
        <v>0.32352941176470601</v>
      </c>
      <c r="S415" s="52">
        <v>0.25</v>
      </c>
      <c r="T415" s="7">
        <v>0.160714285714286</v>
      </c>
      <c r="U415" s="7">
        <v>0.2</v>
      </c>
      <c r="V415" s="52">
        <v>0.51428571428571401</v>
      </c>
      <c r="W415" s="7">
        <v>0.26086956521739102</v>
      </c>
      <c r="X415" s="88">
        <v>0.38461538461538503</v>
      </c>
      <c r="Y415" s="88">
        <v>0.230769230769231</v>
      </c>
      <c r="Z415" s="117">
        <v>0.22222222222222199</v>
      </c>
      <c r="AA415" s="7">
        <v>0.28282828282828298</v>
      </c>
      <c r="AB415" s="117">
        <v>0.28571428571428598</v>
      </c>
      <c r="AC415" s="51">
        <v>0.27522935779816499</v>
      </c>
      <c r="AD415" s="88">
        <v>0.19047619047618999</v>
      </c>
      <c r="AE415" s="7">
        <v>0.27906976744186002</v>
      </c>
      <c r="AF415" s="52">
        <v>0.31111111111111101</v>
      </c>
      <c r="AG415" s="88">
        <v>0.2</v>
      </c>
      <c r="AH415" s="88">
        <v>0.33333333333333298</v>
      </c>
      <c r="AI415" s="52">
        <v>0.28070175438596501</v>
      </c>
      <c r="AJ415" s="7">
        <v>0.26</v>
      </c>
      <c r="AK415" s="88">
        <v>0.36363636363636398</v>
      </c>
      <c r="AL415" s="117">
        <v>0.28571428571428598</v>
      </c>
      <c r="AM415" s="7">
        <v>0.29090909090909101</v>
      </c>
      <c r="AN415" s="88">
        <v>0.33333333333333298</v>
      </c>
      <c r="AO415" s="117">
        <v>0.18518518518518501</v>
      </c>
      <c r="AP415" s="88">
        <v>0.24</v>
      </c>
      <c r="AQ415" s="52">
        <v>0.28378378378378399</v>
      </c>
      <c r="AR415" s="7">
        <v>0.27272727272727298</v>
      </c>
      <c r="AS415" s="88">
        <v>0.31818181818181801</v>
      </c>
      <c r="AT415" s="52">
        <v>0.25423728813559299</v>
      </c>
      <c r="AU415" s="7">
        <v>0.297619047619048</v>
      </c>
      <c r="AV415" s="7">
        <v>0.375</v>
      </c>
      <c r="AW415" s="7">
        <v>0.30303030303030298</v>
      </c>
      <c r="AX415" s="7">
        <v>0.29473684210526302</v>
      </c>
      <c r="AY415" s="52">
        <v>0.2</v>
      </c>
      <c r="AZ415" s="7">
        <v>0.32500000000000001</v>
      </c>
      <c r="BA415" s="52">
        <v>0.247058823529412</v>
      </c>
      <c r="BB415" s="7">
        <v>0.265625</v>
      </c>
      <c r="BC415" s="52">
        <v>0.30188679245283001</v>
      </c>
      <c r="BD415" s="7">
        <v>0.266666666666667</v>
      </c>
      <c r="BE415" s="52">
        <v>0.27692307692307699</v>
      </c>
      <c r="BF415" s="7">
        <v>0.34426229508196698</v>
      </c>
      <c r="BG415" s="52">
        <v>0.203125</v>
      </c>
    </row>
    <row r="416" spans="1:59">
      <c r="A416" t="s">
        <v>13</v>
      </c>
      <c r="B416" s="53"/>
      <c r="C416" s="54"/>
      <c r="D416" s="93"/>
      <c r="E416" s="93"/>
      <c r="F416" s="9"/>
      <c r="G416" s="93"/>
      <c r="H416" s="93"/>
      <c r="I416" s="93"/>
      <c r="J416" s="9"/>
      <c r="K416" s="9"/>
      <c r="L416" s="118"/>
      <c r="M416" s="9"/>
      <c r="N416" s="118"/>
      <c r="O416" s="93"/>
      <c r="P416" s="55"/>
      <c r="Q416" s="9"/>
      <c r="R416" s="9"/>
      <c r="S416" s="55"/>
      <c r="T416" s="9"/>
      <c r="U416" s="9"/>
      <c r="V416" s="55"/>
      <c r="Z416" s="123"/>
      <c r="AB416" s="123"/>
      <c r="AC416" s="57"/>
      <c r="AF416" s="56"/>
      <c r="AI416" s="56"/>
      <c r="AL416" s="123"/>
      <c r="AO416" s="123"/>
      <c r="AQ416" s="56"/>
      <c r="AT416" s="56"/>
      <c r="AY416" s="56"/>
      <c r="BA416" s="56"/>
      <c r="BC416" s="56"/>
      <c r="BE416" s="56"/>
      <c r="BG416" s="56"/>
    </row>
    <row r="417" spans="1:59">
      <c r="A417" t="s">
        <v>10</v>
      </c>
      <c r="B417" s="36" t="s">
        <v>218</v>
      </c>
      <c r="C417" s="39">
        <v>32</v>
      </c>
      <c r="D417" s="89">
        <v>17</v>
      </c>
      <c r="E417" s="90">
        <v>9</v>
      </c>
      <c r="F417" s="41">
        <v>14</v>
      </c>
      <c r="G417" s="90">
        <v>6</v>
      </c>
      <c r="H417" s="90">
        <v>0</v>
      </c>
      <c r="I417" s="90">
        <v>2</v>
      </c>
      <c r="J417" s="41">
        <v>12</v>
      </c>
      <c r="K417" s="41">
        <v>8</v>
      </c>
      <c r="L417" s="113">
        <v>2</v>
      </c>
      <c r="M417" s="40">
        <v>31</v>
      </c>
      <c r="N417" s="113">
        <v>1</v>
      </c>
      <c r="O417" s="89">
        <v>5</v>
      </c>
      <c r="P417" s="42">
        <v>26</v>
      </c>
      <c r="Q417" s="40">
        <v>9</v>
      </c>
      <c r="R417" s="41">
        <v>9</v>
      </c>
      <c r="S417" s="42">
        <v>12</v>
      </c>
      <c r="T417" s="40">
        <v>12</v>
      </c>
      <c r="U417" s="41">
        <v>8</v>
      </c>
      <c r="V417" s="42">
        <v>12</v>
      </c>
      <c r="W417" s="40">
        <v>10</v>
      </c>
      <c r="X417" s="90">
        <v>7</v>
      </c>
      <c r="Y417" s="90">
        <v>10</v>
      </c>
      <c r="Z417" s="113">
        <v>5</v>
      </c>
      <c r="AA417" s="40">
        <v>28</v>
      </c>
      <c r="AB417" s="113">
        <v>3</v>
      </c>
      <c r="AC417" s="39">
        <v>29</v>
      </c>
      <c r="AD417" s="89">
        <v>3</v>
      </c>
      <c r="AE417" s="41">
        <v>9</v>
      </c>
      <c r="AF417" s="42">
        <v>17</v>
      </c>
      <c r="AG417" s="89">
        <v>5</v>
      </c>
      <c r="AH417" s="90">
        <v>8</v>
      </c>
      <c r="AI417" s="42">
        <v>16</v>
      </c>
      <c r="AJ417" s="40">
        <v>26</v>
      </c>
      <c r="AK417" s="90">
        <v>4</v>
      </c>
      <c r="AL417" s="113">
        <v>2</v>
      </c>
      <c r="AM417" s="40">
        <v>16</v>
      </c>
      <c r="AN417" s="90">
        <v>5</v>
      </c>
      <c r="AO417" s="113">
        <v>8</v>
      </c>
      <c r="AP417" s="89">
        <v>8</v>
      </c>
      <c r="AQ417" s="42">
        <v>20</v>
      </c>
      <c r="AR417" s="40">
        <v>13</v>
      </c>
      <c r="AS417" s="90">
        <v>5</v>
      </c>
      <c r="AT417" s="42">
        <v>14</v>
      </c>
      <c r="AU417" s="40">
        <v>23</v>
      </c>
      <c r="AV417" s="41">
        <v>15</v>
      </c>
      <c r="AW417" s="41">
        <v>17</v>
      </c>
      <c r="AX417" s="41">
        <v>27</v>
      </c>
      <c r="AY417" s="42">
        <v>5</v>
      </c>
      <c r="AZ417" s="40">
        <v>15</v>
      </c>
      <c r="BA417" s="42">
        <v>17</v>
      </c>
      <c r="BB417" s="40">
        <v>17</v>
      </c>
      <c r="BC417" s="42">
        <v>14</v>
      </c>
      <c r="BD417" s="40">
        <v>17</v>
      </c>
      <c r="BE417" s="42">
        <v>15</v>
      </c>
      <c r="BF417" s="40">
        <v>19</v>
      </c>
      <c r="BG417" s="42">
        <v>13</v>
      </c>
    </row>
    <row r="418" spans="1:59">
      <c r="A418" t="s">
        <v>12</v>
      </c>
      <c r="B418" s="36"/>
      <c r="C418" s="51">
        <v>0.25600000000000001</v>
      </c>
      <c r="D418" s="88">
        <v>0.65384615384615397</v>
      </c>
      <c r="E418" s="88">
        <v>0.5625</v>
      </c>
      <c r="F418" s="7">
        <v>0.45161290322580699</v>
      </c>
      <c r="G418" s="88">
        <v>0.27272727272727298</v>
      </c>
      <c r="H418" s="88">
        <v>0</v>
      </c>
      <c r="I418" s="88">
        <v>0.105263157894737</v>
      </c>
      <c r="J418" s="7">
        <v>0.35294117647058798</v>
      </c>
      <c r="K418" s="7">
        <v>0.25806451612903197</v>
      </c>
      <c r="L418" s="117">
        <v>0.125</v>
      </c>
      <c r="M418" s="7">
        <v>0.28181818181818202</v>
      </c>
      <c r="N418" s="117">
        <v>6.6666666666666693E-2</v>
      </c>
      <c r="O418" s="88">
        <v>0.17857142857142899</v>
      </c>
      <c r="P418" s="52">
        <v>0.27368421052631597</v>
      </c>
      <c r="Q418" s="7">
        <v>0.19148936170212799</v>
      </c>
      <c r="R418" s="7">
        <v>0.26470588235294101</v>
      </c>
      <c r="S418" s="52">
        <v>0.375</v>
      </c>
      <c r="T418" s="7">
        <v>0.214285714285714</v>
      </c>
      <c r="U418" s="7">
        <v>0.266666666666667</v>
      </c>
      <c r="V418" s="52">
        <v>0.34285714285714303</v>
      </c>
      <c r="W418" s="7">
        <v>0.217391304347826</v>
      </c>
      <c r="X418" s="88">
        <v>0.269230769230769</v>
      </c>
      <c r="Y418" s="88">
        <v>0.38461538461538503</v>
      </c>
      <c r="Z418" s="117">
        <v>0.18518518518518501</v>
      </c>
      <c r="AA418" s="7">
        <v>0.28282828282828298</v>
      </c>
      <c r="AB418" s="117">
        <v>0.14285714285714299</v>
      </c>
      <c r="AC418" s="51">
        <v>0.26605504587155998</v>
      </c>
      <c r="AD418" s="88">
        <v>0.14285714285714299</v>
      </c>
      <c r="AE418" s="7">
        <v>0.209302325581395</v>
      </c>
      <c r="AF418" s="52">
        <v>0.37777777777777799</v>
      </c>
      <c r="AG418" s="88">
        <v>0.2</v>
      </c>
      <c r="AH418" s="88">
        <v>0.296296296296296</v>
      </c>
      <c r="AI418" s="52">
        <v>0.28070175438596501</v>
      </c>
      <c r="AJ418" s="7">
        <v>0.26</v>
      </c>
      <c r="AK418" s="88">
        <v>0.36363636363636398</v>
      </c>
      <c r="AL418" s="117">
        <v>0.14285714285714299</v>
      </c>
      <c r="AM418" s="7">
        <v>0.29090909090909101</v>
      </c>
      <c r="AN418" s="88">
        <v>0.18518518518518501</v>
      </c>
      <c r="AO418" s="117">
        <v>0.296296296296296</v>
      </c>
      <c r="AP418" s="88">
        <v>0.32</v>
      </c>
      <c r="AQ418" s="52">
        <v>0.27027027027027001</v>
      </c>
      <c r="AR418" s="7">
        <v>0.29545454545454503</v>
      </c>
      <c r="AS418" s="88">
        <v>0.22727272727272699</v>
      </c>
      <c r="AT418" s="52">
        <v>0.23728813559322001</v>
      </c>
      <c r="AU418" s="7">
        <v>0.273809523809524</v>
      </c>
      <c r="AV418" s="7">
        <v>0.375</v>
      </c>
      <c r="AW418" s="7">
        <v>0.25757575757575801</v>
      </c>
      <c r="AX418" s="7">
        <v>0.28421052631579002</v>
      </c>
      <c r="AY418" s="52">
        <v>0.16666666666666699</v>
      </c>
      <c r="AZ418" s="7">
        <v>0.375</v>
      </c>
      <c r="BA418" s="52">
        <v>0.2</v>
      </c>
      <c r="BB418" s="7">
        <v>0.265625</v>
      </c>
      <c r="BC418" s="52">
        <v>0.26415094339622602</v>
      </c>
      <c r="BD418" s="7">
        <v>0.28333333333333299</v>
      </c>
      <c r="BE418" s="52">
        <v>0.230769230769231</v>
      </c>
      <c r="BF418" s="7">
        <v>0.31147540983606598</v>
      </c>
      <c r="BG418" s="52">
        <v>0.203125</v>
      </c>
    </row>
    <row r="419" spans="1:59">
      <c r="A419" t="s">
        <v>13</v>
      </c>
      <c r="B419" s="53"/>
      <c r="C419" s="54"/>
      <c r="D419" s="93"/>
      <c r="E419" s="93"/>
      <c r="F419" s="9"/>
      <c r="G419" s="93"/>
      <c r="H419" s="93"/>
      <c r="I419" s="93"/>
      <c r="J419" s="9"/>
      <c r="K419" s="9"/>
      <c r="L419" s="118"/>
      <c r="M419" s="9"/>
      <c r="N419" s="118"/>
      <c r="O419" s="93"/>
      <c r="P419" s="55"/>
      <c r="Q419" s="9"/>
      <c r="R419" s="9"/>
      <c r="S419" s="55"/>
      <c r="T419" s="9"/>
      <c r="U419" s="9"/>
      <c r="V419" s="55"/>
      <c r="W419" s="9"/>
      <c r="X419" s="93"/>
      <c r="Y419" s="93"/>
      <c r="Z419" s="118"/>
      <c r="AA419" s="9"/>
      <c r="AB419" s="118"/>
      <c r="AC419" s="54"/>
      <c r="AD419" s="93"/>
      <c r="AE419" s="9"/>
      <c r="AF419" s="55"/>
      <c r="AG419" s="93"/>
      <c r="AH419" s="93"/>
      <c r="AI419" s="55"/>
      <c r="AJ419" s="9"/>
      <c r="AK419" s="93"/>
      <c r="AL419" s="118"/>
      <c r="AM419" s="9"/>
      <c r="AN419" s="93"/>
      <c r="AO419" s="118"/>
      <c r="AP419" s="93"/>
      <c r="AQ419" s="55"/>
      <c r="AR419" s="9"/>
      <c r="AS419" s="93"/>
      <c r="AT419" s="55"/>
      <c r="AU419" s="9"/>
      <c r="AV419" s="9"/>
      <c r="AW419" s="9"/>
      <c r="AX419" s="9"/>
      <c r="AY419" s="55"/>
      <c r="AZ419" s="9"/>
      <c r="BA419" s="55"/>
      <c r="BC419" s="56"/>
      <c r="BE419" s="56"/>
      <c r="BG419" s="56"/>
    </row>
    <row r="420" spans="1:59">
      <c r="A420" t="s">
        <v>10</v>
      </c>
      <c r="B420" s="36" t="s">
        <v>219</v>
      </c>
      <c r="C420" s="39">
        <v>31</v>
      </c>
      <c r="D420" s="89">
        <v>5</v>
      </c>
      <c r="E420" s="90">
        <v>2</v>
      </c>
      <c r="F420" s="41">
        <v>9</v>
      </c>
      <c r="G420" s="90">
        <v>5</v>
      </c>
      <c r="H420" s="90">
        <v>2</v>
      </c>
      <c r="I420" s="90">
        <v>7</v>
      </c>
      <c r="J420" s="41">
        <v>8</v>
      </c>
      <c r="K420" s="41">
        <v>17</v>
      </c>
      <c r="L420" s="113">
        <v>3</v>
      </c>
      <c r="M420" s="40">
        <v>23</v>
      </c>
      <c r="N420" s="113">
        <v>8</v>
      </c>
      <c r="O420" s="89">
        <v>8</v>
      </c>
      <c r="P420" s="42">
        <v>23</v>
      </c>
      <c r="Q420" s="40">
        <v>12</v>
      </c>
      <c r="R420" s="41">
        <v>7</v>
      </c>
      <c r="S420" s="42">
        <v>11</v>
      </c>
      <c r="T420" s="40">
        <v>14</v>
      </c>
      <c r="U420" s="41">
        <v>10</v>
      </c>
      <c r="V420" s="42">
        <v>7</v>
      </c>
      <c r="W420" s="40">
        <v>11</v>
      </c>
      <c r="X420" s="90">
        <v>6</v>
      </c>
      <c r="Y420" s="90">
        <v>6</v>
      </c>
      <c r="Z420" s="113">
        <v>8</v>
      </c>
      <c r="AA420" s="40">
        <v>24</v>
      </c>
      <c r="AB420" s="113">
        <v>5</v>
      </c>
      <c r="AC420" s="39">
        <v>27</v>
      </c>
      <c r="AD420" s="89">
        <v>6</v>
      </c>
      <c r="AE420" s="41">
        <v>12</v>
      </c>
      <c r="AF420" s="42">
        <v>9</v>
      </c>
      <c r="AG420" s="89">
        <v>7</v>
      </c>
      <c r="AH420" s="90">
        <v>8</v>
      </c>
      <c r="AI420" s="42">
        <v>12</v>
      </c>
      <c r="AJ420" s="40">
        <v>26</v>
      </c>
      <c r="AK420" s="90">
        <v>2</v>
      </c>
      <c r="AL420" s="113">
        <v>3</v>
      </c>
      <c r="AM420" s="40">
        <v>12</v>
      </c>
      <c r="AN420" s="90">
        <v>6</v>
      </c>
      <c r="AO420" s="113">
        <v>9</v>
      </c>
      <c r="AP420" s="89">
        <v>6</v>
      </c>
      <c r="AQ420" s="42">
        <v>20</v>
      </c>
      <c r="AR420" s="40">
        <v>11</v>
      </c>
      <c r="AS420" s="90">
        <v>4</v>
      </c>
      <c r="AT420" s="42">
        <v>16</v>
      </c>
      <c r="AU420" s="40">
        <v>21</v>
      </c>
      <c r="AV420" s="41">
        <v>10</v>
      </c>
      <c r="AW420" s="41">
        <v>17</v>
      </c>
      <c r="AX420" s="41">
        <v>23</v>
      </c>
      <c r="AY420" s="42">
        <v>8</v>
      </c>
      <c r="AZ420" s="40">
        <v>10</v>
      </c>
      <c r="BA420" s="42">
        <v>21</v>
      </c>
      <c r="BB420" s="40">
        <v>13</v>
      </c>
      <c r="BC420" s="42">
        <v>17</v>
      </c>
      <c r="BD420" s="40">
        <v>17</v>
      </c>
      <c r="BE420" s="42">
        <v>14</v>
      </c>
      <c r="BF420" s="40">
        <v>14</v>
      </c>
      <c r="BG420" s="42">
        <v>17</v>
      </c>
    </row>
    <row r="421" spans="1:59">
      <c r="A421" t="s">
        <v>12</v>
      </c>
      <c r="B421" s="36"/>
      <c r="C421" s="51">
        <v>0.248</v>
      </c>
      <c r="D421" s="88">
        <v>0.19230769230769201</v>
      </c>
      <c r="E421" s="88">
        <v>0.125</v>
      </c>
      <c r="F421" s="7">
        <v>0.29032258064516098</v>
      </c>
      <c r="G421" s="88">
        <v>0.22727272727272699</v>
      </c>
      <c r="H421" s="88">
        <v>0.16666666666666699</v>
      </c>
      <c r="I421" s="88">
        <v>0.36842105263157898</v>
      </c>
      <c r="J421" s="7">
        <v>0.23529411764705899</v>
      </c>
      <c r="K421" s="7">
        <v>0.54838709677419395</v>
      </c>
      <c r="L421" s="117">
        <v>0.1875</v>
      </c>
      <c r="M421" s="7">
        <v>0.20909090909090899</v>
      </c>
      <c r="N421" s="117">
        <v>0.53333333333333299</v>
      </c>
      <c r="O421" s="88">
        <v>0.28571428571428598</v>
      </c>
      <c r="P421" s="52">
        <v>0.24210526315789499</v>
      </c>
      <c r="Q421" s="7">
        <v>0.25531914893617003</v>
      </c>
      <c r="R421" s="7">
        <v>0.20588235294117699</v>
      </c>
      <c r="S421" s="52">
        <v>0.34375</v>
      </c>
      <c r="T421" s="7">
        <v>0.25</v>
      </c>
      <c r="U421" s="7">
        <v>0.33333333333333298</v>
      </c>
      <c r="V421" s="52">
        <v>0.2</v>
      </c>
      <c r="W421" s="7">
        <v>0.23913043478260901</v>
      </c>
      <c r="X421" s="88">
        <v>0.230769230769231</v>
      </c>
      <c r="Y421" s="88">
        <v>0.230769230769231</v>
      </c>
      <c r="Z421" s="117">
        <v>0.296296296296296</v>
      </c>
      <c r="AA421" s="7">
        <v>0.24242424242424199</v>
      </c>
      <c r="AB421" s="117">
        <v>0.238095238095238</v>
      </c>
      <c r="AC421" s="51">
        <v>0.247706422018349</v>
      </c>
      <c r="AD421" s="88">
        <v>0.28571428571428598</v>
      </c>
      <c r="AE421" s="7">
        <v>0.27906976744186002</v>
      </c>
      <c r="AF421" s="52">
        <v>0.2</v>
      </c>
      <c r="AG421" s="88">
        <v>0.28000000000000003</v>
      </c>
      <c r="AH421" s="88">
        <v>0.296296296296296</v>
      </c>
      <c r="AI421" s="52">
        <v>0.21052631578947401</v>
      </c>
      <c r="AJ421" s="7">
        <v>0.26</v>
      </c>
      <c r="AK421" s="88">
        <v>0.18181818181818199</v>
      </c>
      <c r="AL421" s="117">
        <v>0.214285714285714</v>
      </c>
      <c r="AM421" s="7">
        <v>0.218181818181818</v>
      </c>
      <c r="AN421" s="88">
        <v>0.22222222222222199</v>
      </c>
      <c r="AO421" s="117">
        <v>0.33333333333333298</v>
      </c>
      <c r="AP421" s="88">
        <v>0.24</v>
      </c>
      <c r="AQ421" s="52">
        <v>0.27027027027027001</v>
      </c>
      <c r="AR421" s="7">
        <v>0.25</v>
      </c>
      <c r="AS421" s="88">
        <v>0.18181818181818199</v>
      </c>
      <c r="AT421" s="52">
        <v>0.27118644067796599</v>
      </c>
      <c r="AU421" s="7">
        <v>0.25</v>
      </c>
      <c r="AV421" s="7">
        <v>0.25</v>
      </c>
      <c r="AW421" s="7">
        <v>0.25757575757575801</v>
      </c>
      <c r="AX421" s="7">
        <v>0.24210526315789499</v>
      </c>
      <c r="AY421" s="52">
        <v>0.266666666666667</v>
      </c>
      <c r="AZ421" s="7">
        <v>0.25</v>
      </c>
      <c r="BA421" s="52">
        <v>0.247058823529412</v>
      </c>
      <c r="BB421" s="7">
        <v>0.203125</v>
      </c>
      <c r="BC421" s="52">
        <v>0.320754716981132</v>
      </c>
      <c r="BD421" s="7">
        <v>0.28333333333333299</v>
      </c>
      <c r="BE421" s="52">
        <v>0.21538461538461501</v>
      </c>
      <c r="BF421" s="7">
        <v>0.22950819672131101</v>
      </c>
      <c r="BG421" s="52">
        <v>0.265625</v>
      </c>
    </row>
    <row r="422" spans="1:59">
      <c r="A422" t="s">
        <v>13</v>
      </c>
      <c r="B422" s="53"/>
      <c r="C422" s="54"/>
      <c r="D422" s="93"/>
      <c r="E422" s="93"/>
      <c r="F422" s="9"/>
      <c r="G422" s="93"/>
      <c r="H422" s="93"/>
      <c r="I422" s="93"/>
      <c r="J422" s="9"/>
      <c r="K422" s="9"/>
      <c r="L422" s="123"/>
      <c r="N422" s="123"/>
      <c r="P422" s="56"/>
      <c r="S422" s="56"/>
      <c r="V422" s="56"/>
      <c r="Z422" s="123"/>
      <c r="AB422" s="123"/>
      <c r="AC422" s="57"/>
      <c r="AF422" s="56"/>
      <c r="AI422" s="56"/>
      <c r="AL422" s="123"/>
      <c r="AO422" s="123"/>
      <c r="AQ422" s="56"/>
      <c r="AT422" s="56"/>
      <c r="AY422" s="56"/>
      <c r="BA422" s="56"/>
      <c r="BC422" s="56"/>
      <c r="BE422" s="56"/>
      <c r="BG422" s="56"/>
    </row>
    <row r="423" spans="1:59" ht="34.9">
      <c r="A423" t="s">
        <v>10</v>
      </c>
      <c r="B423" s="36" t="s">
        <v>220</v>
      </c>
      <c r="C423" s="39">
        <v>29</v>
      </c>
      <c r="D423" s="89">
        <v>13</v>
      </c>
      <c r="E423" s="90">
        <v>5</v>
      </c>
      <c r="F423" s="41">
        <v>8</v>
      </c>
      <c r="G423" s="90">
        <v>4</v>
      </c>
      <c r="H423" s="90">
        <v>0</v>
      </c>
      <c r="I423" s="90">
        <v>5</v>
      </c>
      <c r="J423" s="41">
        <v>10</v>
      </c>
      <c r="K423" s="41">
        <v>7</v>
      </c>
      <c r="L423" s="113">
        <v>2</v>
      </c>
      <c r="M423" s="40">
        <v>26</v>
      </c>
      <c r="N423" s="113">
        <v>3</v>
      </c>
      <c r="O423" s="89">
        <v>7</v>
      </c>
      <c r="P423" s="42">
        <v>22</v>
      </c>
      <c r="Q423" s="40">
        <v>10</v>
      </c>
      <c r="R423" s="41">
        <v>8</v>
      </c>
      <c r="S423" s="42">
        <v>11</v>
      </c>
      <c r="T423" s="40">
        <v>9</v>
      </c>
      <c r="U423" s="41">
        <v>7</v>
      </c>
      <c r="V423" s="42">
        <v>13</v>
      </c>
      <c r="W423" s="40">
        <v>6</v>
      </c>
      <c r="X423" s="90">
        <v>6</v>
      </c>
      <c r="Y423" s="90">
        <v>9</v>
      </c>
      <c r="Z423" s="113">
        <v>8</v>
      </c>
      <c r="AA423" s="40">
        <v>27</v>
      </c>
      <c r="AB423" s="113">
        <v>2</v>
      </c>
      <c r="AC423" s="39">
        <v>25</v>
      </c>
      <c r="AD423" s="89">
        <v>1</v>
      </c>
      <c r="AE423" s="41">
        <v>7</v>
      </c>
      <c r="AF423" s="42">
        <v>17</v>
      </c>
      <c r="AG423" s="89">
        <v>2</v>
      </c>
      <c r="AH423" s="90">
        <v>4</v>
      </c>
      <c r="AI423" s="42">
        <v>19</v>
      </c>
      <c r="AJ423" s="40">
        <v>28</v>
      </c>
      <c r="AK423" s="90">
        <v>1</v>
      </c>
      <c r="AL423" s="113">
        <v>0</v>
      </c>
      <c r="AM423" s="40">
        <v>19</v>
      </c>
      <c r="AN423" s="90">
        <v>3</v>
      </c>
      <c r="AO423" s="113">
        <v>3</v>
      </c>
      <c r="AP423" s="89">
        <v>6</v>
      </c>
      <c r="AQ423" s="42">
        <v>18</v>
      </c>
      <c r="AR423" s="40">
        <v>9</v>
      </c>
      <c r="AS423" s="90">
        <v>4</v>
      </c>
      <c r="AT423" s="42">
        <v>16</v>
      </c>
      <c r="AU423" s="40">
        <v>22</v>
      </c>
      <c r="AV423" s="41">
        <v>11</v>
      </c>
      <c r="AW423" s="41">
        <v>14</v>
      </c>
      <c r="AX423" s="41">
        <v>23</v>
      </c>
      <c r="AY423" s="42">
        <v>6</v>
      </c>
      <c r="AZ423" s="40">
        <v>15</v>
      </c>
      <c r="BA423" s="42">
        <v>14</v>
      </c>
      <c r="BB423" s="40">
        <v>16</v>
      </c>
      <c r="BC423" s="42">
        <v>11</v>
      </c>
      <c r="BD423" s="40">
        <v>17</v>
      </c>
      <c r="BE423" s="42">
        <v>12</v>
      </c>
      <c r="BF423" s="40">
        <v>14</v>
      </c>
      <c r="BG423" s="42">
        <v>15</v>
      </c>
    </row>
    <row r="424" spans="1:59">
      <c r="A424" t="s">
        <v>12</v>
      </c>
      <c r="B424" s="36"/>
      <c r="C424" s="51">
        <v>0.23200000000000001</v>
      </c>
      <c r="D424" s="88">
        <v>0.5</v>
      </c>
      <c r="E424" s="88">
        <v>0.3125</v>
      </c>
      <c r="F424" s="7">
        <v>0.25806451612903197</v>
      </c>
      <c r="G424" s="88">
        <v>0.18181818181818199</v>
      </c>
      <c r="H424" s="88">
        <v>0</v>
      </c>
      <c r="I424" s="88">
        <v>0.26315789473684198</v>
      </c>
      <c r="J424" s="7">
        <v>0.29411764705882398</v>
      </c>
      <c r="K424" s="7">
        <v>0.225806451612903</v>
      </c>
      <c r="L424" s="117">
        <v>0.125</v>
      </c>
      <c r="M424" s="7">
        <v>0.236363636363636</v>
      </c>
      <c r="N424" s="117">
        <v>0.2</v>
      </c>
      <c r="O424" s="88">
        <v>0.25</v>
      </c>
      <c r="P424" s="52">
        <v>0.231578947368421</v>
      </c>
      <c r="Q424" s="7">
        <v>0.21276595744680901</v>
      </c>
      <c r="R424" s="7">
        <v>0.23529411764705899</v>
      </c>
      <c r="S424" s="52">
        <v>0.34375</v>
      </c>
      <c r="T424" s="7">
        <v>0.160714285714286</v>
      </c>
      <c r="U424" s="7">
        <v>0.233333333333333</v>
      </c>
      <c r="V424" s="52">
        <v>0.371428571428571</v>
      </c>
      <c r="W424" s="7">
        <v>0.13043478260869601</v>
      </c>
      <c r="X424" s="88">
        <v>0.230769230769231</v>
      </c>
      <c r="Y424" s="88">
        <v>0.34615384615384598</v>
      </c>
      <c r="Z424" s="117">
        <v>0.296296296296296</v>
      </c>
      <c r="AA424" s="7">
        <v>0.27272727272727298</v>
      </c>
      <c r="AB424" s="117">
        <v>9.5238095238095205E-2</v>
      </c>
      <c r="AC424" s="51">
        <v>0.22935779816513799</v>
      </c>
      <c r="AD424" s="88">
        <v>4.7619047619047603E-2</v>
      </c>
      <c r="AE424" s="7">
        <v>0.162790697674419</v>
      </c>
      <c r="AF424" s="52">
        <v>0.37777777777777799</v>
      </c>
      <c r="AG424" s="88">
        <v>0.08</v>
      </c>
      <c r="AH424" s="88">
        <v>0.148148148148148</v>
      </c>
      <c r="AI424" s="52">
        <v>0.33333333333333298</v>
      </c>
      <c r="AJ424" s="7">
        <v>0.28000000000000003</v>
      </c>
      <c r="AK424" s="88">
        <v>9.0909090909090898E-2</v>
      </c>
      <c r="AL424" s="117">
        <v>0</v>
      </c>
      <c r="AM424" s="7">
        <v>0.34545454545454501</v>
      </c>
      <c r="AN424" s="88">
        <v>0.11111111111111099</v>
      </c>
      <c r="AO424" s="117">
        <v>0.11111111111111099</v>
      </c>
      <c r="AP424" s="88">
        <v>0.24</v>
      </c>
      <c r="AQ424" s="52">
        <v>0.24324324324324301</v>
      </c>
      <c r="AR424" s="7">
        <v>0.204545454545455</v>
      </c>
      <c r="AS424" s="88">
        <v>0.18181818181818199</v>
      </c>
      <c r="AT424" s="52">
        <v>0.27118644067796599</v>
      </c>
      <c r="AU424" s="7">
        <v>0.26190476190476197</v>
      </c>
      <c r="AV424" s="7">
        <v>0.27500000000000002</v>
      </c>
      <c r="AW424" s="7">
        <v>0.21212121212121199</v>
      </c>
      <c r="AX424" s="7">
        <v>0.24210526315789499</v>
      </c>
      <c r="AY424" s="52">
        <v>0.2</v>
      </c>
      <c r="AZ424" s="7">
        <v>0.375</v>
      </c>
      <c r="BA424" s="52">
        <v>0.16470588235294101</v>
      </c>
      <c r="BB424" s="7">
        <v>0.25</v>
      </c>
      <c r="BC424" s="52">
        <v>0.20754716981132099</v>
      </c>
      <c r="BD424" s="7">
        <v>0.28333333333333299</v>
      </c>
      <c r="BE424" s="52">
        <v>0.18461538461538499</v>
      </c>
      <c r="BF424" s="7">
        <v>0.22950819672131101</v>
      </c>
      <c r="BG424" s="52">
        <v>0.234375</v>
      </c>
    </row>
    <row r="425" spans="1:59">
      <c r="A425" t="s">
        <v>13</v>
      </c>
      <c r="B425" s="53"/>
      <c r="C425" s="54"/>
      <c r="D425" s="93"/>
      <c r="E425" s="93"/>
      <c r="F425" s="9"/>
      <c r="G425" s="93"/>
      <c r="H425" s="93"/>
      <c r="I425" s="93"/>
      <c r="J425" s="9"/>
      <c r="K425" s="9"/>
      <c r="L425" s="118"/>
      <c r="M425" s="9"/>
      <c r="N425" s="118"/>
      <c r="O425" s="93"/>
      <c r="P425" s="55"/>
      <c r="Q425" s="9"/>
      <c r="R425" s="9"/>
      <c r="S425" s="55"/>
      <c r="T425" s="9"/>
      <c r="U425" s="9"/>
      <c r="V425" s="55"/>
      <c r="W425" s="9"/>
      <c r="X425" s="93"/>
      <c r="Y425" s="93"/>
      <c r="Z425" s="118"/>
      <c r="AA425" s="9"/>
      <c r="AB425" s="118"/>
      <c r="AC425" s="54"/>
      <c r="AD425" s="93"/>
      <c r="AE425" s="9"/>
      <c r="AF425" s="55"/>
      <c r="AG425" s="93"/>
      <c r="AH425" s="93"/>
      <c r="AI425" s="55"/>
      <c r="AJ425" s="9"/>
      <c r="AK425" s="93"/>
      <c r="AL425" s="118"/>
      <c r="AM425" s="9"/>
      <c r="AN425" s="93"/>
      <c r="AO425" s="118"/>
      <c r="AP425" s="93"/>
      <c r="AQ425" s="55"/>
      <c r="AR425" s="9"/>
      <c r="AS425" s="93"/>
      <c r="AT425" s="55"/>
      <c r="AU425" s="9"/>
      <c r="AV425" s="9"/>
      <c r="AW425" s="9"/>
      <c r="AX425" s="9"/>
      <c r="AY425" s="55"/>
      <c r="AZ425" s="9"/>
      <c r="BA425" s="55"/>
      <c r="BC425" s="56"/>
      <c r="BE425" s="56"/>
      <c r="BG425" s="56"/>
    </row>
    <row r="426" spans="1:59" ht="46.5">
      <c r="A426" t="s">
        <v>10</v>
      </c>
      <c r="B426" s="36" t="s">
        <v>221</v>
      </c>
      <c r="C426" s="39">
        <v>20</v>
      </c>
      <c r="D426" s="89">
        <v>11</v>
      </c>
      <c r="E426" s="90">
        <v>2</v>
      </c>
      <c r="F426" s="41">
        <v>8</v>
      </c>
      <c r="G426" s="90">
        <v>1</v>
      </c>
      <c r="H426" s="90">
        <v>3</v>
      </c>
      <c r="I426" s="90">
        <v>2</v>
      </c>
      <c r="J426" s="41">
        <v>7</v>
      </c>
      <c r="K426" s="41">
        <v>3</v>
      </c>
      <c r="L426" s="113">
        <v>4</v>
      </c>
      <c r="M426" s="40">
        <v>20</v>
      </c>
      <c r="N426" s="113">
        <v>0</v>
      </c>
      <c r="O426" s="89">
        <v>4</v>
      </c>
      <c r="P426" s="42">
        <v>16</v>
      </c>
      <c r="Q426" s="40">
        <v>5</v>
      </c>
      <c r="R426" s="41">
        <v>9</v>
      </c>
      <c r="S426" s="42">
        <v>6</v>
      </c>
      <c r="T426" s="40">
        <v>5</v>
      </c>
      <c r="U426" s="41">
        <v>2</v>
      </c>
      <c r="V426" s="42">
        <v>12</v>
      </c>
      <c r="W426" s="40">
        <v>6</v>
      </c>
      <c r="X426" s="90">
        <v>6</v>
      </c>
      <c r="Y426" s="90">
        <v>3</v>
      </c>
      <c r="Z426" s="113">
        <v>5</v>
      </c>
      <c r="AA426" s="40">
        <v>17</v>
      </c>
      <c r="AB426" s="113">
        <v>3</v>
      </c>
      <c r="AC426" s="39">
        <v>17</v>
      </c>
      <c r="AD426" s="89">
        <v>3</v>
      </c>
      <c r="AE426" s="41">
        <v>6</v>
      </c>
      <c r="AF426" s="42">
        <v>8</v>
      </c>
      <c r="AG426" s="89">
        <v>5</v>
      </c>
      <c r="AH426" s="90">
        <v>2</v>
      </c>
      <c r="AI426" s="42">
        <v>10</v>
      </c>
      <c r="AJ426" s="40">
        <v>17</v>
      </c>
      <c r="AK426" s="90">
        <v>3</v>
      </c>
      <c r="AL426" s="113">
        <v>0</v>
      </c>
      <c r="AM426" s="40">
        <v>11</v>
      </c>
      <c r="AN426" s="90">
        <v>4</v>
      </c>
      <c r="AO426" s="113">
        <v>2</v>
      </c>
      <c r="AP426" s="89">
        <v>5</v>
      </c>
      <c r="AQ426" s="42">
        <v>11</v>
      </c>
      <c r="AR426" s="40">
        <v>3</v>
      </c>
      <c r="AS426" s="90">
        <v>5</v>
      </c>
      <c r="AT426" s="42">
        <v>12</v>
      </c>
      <c r="AU426" s="40">
        <v>16</v>
      </c>
      <c r="AV426" s="41">
        <v>5</v>
      </c>
      <c r="AW426" s="41">
        <v>10</v>
      </c>
      <c r="AX426" s="41">
        <v>17</v>
      </c>
      <c r="AY426" s="42">
        <v>3</v>
      </c>
      <c r="AZ426" s="40">
        <v>8</v>
      </c>
      <c r="BA426" s="42">
        <v>12</v>
      </c>
      <c r="BB426" s="40">
        <v>11</v>
      </c>
      <c r="BC426" s="42">
        <v>6</v>
      </c>
      <c r="BD426" s="40">
        <v>9</v>
      </c>
      <c r="BE426" s="42">
        <v>11</v>
      </c>
      <c r="BF426" s="40">
        <v>9</v>
      </c>
      <c r="BG426" s="42">
        <v>11</v>
      </c>
    </row>
    <row r="427" spans="1:59">
      <c r="A427" t="s">
        <v>12</v>
      </c>
      <c r="B427" s="36"/>
      <c r="C427" s="51">
        <v>0.16</v>
      </c>
      <c r="D427" s="88">
        <v>0.42307692307692302</v>
      </c>
      <c r="E427" s="88">
        <v>0.125</v>
      </c>
      <c r="F427" s="7">
        <v>0.25806451612903197</v>
      </c>
      <c r="G427" s="88">
        <v>4.5454545454545497E-2</v>
      </c>
      <c r="H427" s="88">
        <v>0.25</v>
      </c>
      <c r="I427" s="88">
        <v>0.105263157894737</v>
      </c>
      <c r="J427" s="7">
        <v>0.20588235294117699</v>
      </c>
      <c r="K427" s="7">
        <v>9.6774193548387094E-2</v>
      </c>
      <c r="L427" s="117">
        <v>0.25</v>
      </c>
      <c r="M427" s="7">
        <v>0.18181818181818199</v>
      </c>
      <c r="N427" s="117">
        <v>0</v>
      </c>
      <c r="O427" s="88">
        <v>0.14285714285714299</v>
      </c>
      <c r="P427" s="52">
        <v>0.168421052631579</v>
      </c>
      <c r="Q427" s="7">
        <v>0.10638297872340401</v>
      </c>
      <c r="R427" s="7">
        <v>0.26470588235294101</v>
      </c>
      <c r="S427" s="52">
        <v>0.1875</v>
      </c>
      <c r="T427" s="7">
        <v>8.9285714285714302E-2</v>
      </c>
      <c r="U427" s="7">
        <v>6.6666666666666693E-2</v>
      </c>
      <c r="V427" s="52">
        <v>0.34285714285714303</v>
      </c>
      <c r="W427" s="7">
        <v>0.13043478260869601</v>
      </c>
      <c r="X427" s="88">
        <v>0.230769230769231</v>
      </c>
      <c r="Y427" s="88">
        <v>0.115384615384615</v>
      </c>
      <c r="Z427" s="117">
        <v>0.18518518518518501</v>
      </c>
      <c r="AA427" s="7">
        <v>0.17171717171717199</v>
      </c>
      <c r="AB427" s="117">
        <v>0.14285714285714299</v>
      </c>
      <c r="AC427" s="51">
        <v>0.155963302752294</v>
      </c>
      <c r="AD427" s="88">
        <v>0.14285714285714299</v>
      </c>
      <c r="AE427" s="7">
        <v>0.13953488372093001</v>
      </c>
      <c r="AF427" s="52">
        <v>0.17777777777777801</v>
      </c>
      <c r="AG427" s="88">
        <v>0.2</v>
      </c>
      <c r="AH427" s="88">
        <v>7.4074074074074098E-2</v>
      </c>
      <c r="AI427" s="52">
        <v>0.175438596491228</v>
      </c>
      <c r="AJ427" s="7">
        <v>0.17</v>
      </c>
      <c r="AK427" s="88">
        <v>0.27272727272727298</v>
      </c>
      <c r="AL427" s="117">
        <v>0</v>
      </c>
      <c r="AM427" s="7">
        <v>0.2</v>
      </c>
      <c r="AN427" s="88">
        <v>0.148148148148148</v>
      </c>
      <c r="AO427" s="117">
        <v>7.4074074074074098E-2</v>
      </c>
      <c r="AP427" s="88">
        <v>0.2</v>
      </c>
      <c r="AQ427" s="52">
        <v>0.14864864864864899</v>
      </c>
      <c r="AR427" s="7">
        <v>6.8181818181818205E-2</v>
      </c>
      <c r="AS427" s="88">
        <v>0.22727272727272699</v>
      </c>
      <c r="AT427" s="52">
        <v>0.20338983050847501</v>
      </c>
      <c r="AU427" s="7">
        <v>0.19047619047618999</v>
      </c>
      <c r="AV427" s="7">
        <v>0.125</v>
      </c>
      <c r="AW427" s="7">
        <v>0.15151515151515199</v>
      </c>
      <c r="AX427" s="7">
        <v>0.17894736842105299</v>
      </c>
      <c r="AY427" s="52">
        <v>0.1</v>
      </c>
      <c r="AZ427" s="7">
        <v>0.2</v>
      </c>
      <c r="BA427" s="52">
        <v>0.14117647058823499</v>
      </c>
      <c r="BB427" s="7">
        <v>0.171875</v>
      </c>
      <c r="BC427" s="52">
        <v>0.113207547169811</v>
      </c>
      <c r="BD427" s="7">
        <v>0.15</v>
      </c>
      <c r="BE427" s="52">
        <v>0.16923076923076899</v>
      </c>
      <c r="BF427" s="7">
        <v>0.14754098360655701</v>
      </c>
      <c r="BG427" s="52">
        <v>0.171875</v>
      </c>
    </row>
    <row r="428" spans="1:59">
      <c r="A428" t="s">
        <v>13</v>
      </c>
      <c r="B428" s="53"/>
      <c r="C428" s="54"/>
      <c r="D428" s="93"/>
      <c r="E428" s="93"/>
      <c r="F428" s="9"/>
      <c r="G428" s="93"/>
      <c r="H428" s="93"/>
      <c r="I428" s="93"/>
      <c r="J428" s="9"/>
      <c r="K428" s="9"/>
      <c r="L428" s="118"/>
      <c r="M428" s="9"/>
      <c r="N428" s="118"/>
      <c r="O428" s="93"/>
      <c r="P428" s="55"/>
      <c r="Q428" s="9"/>
      <c r="R428" s="9"/>
      <c r="S428" s="55"/>
      <c r="T428" s="9"/>
      <c r="U428" s="9"/>
      <c r="V428" s="55"/>
      <c r="W428" s="9"/>
      <c r="X428" s="93"/>
      <c r="Y428" s="93"/>
      <c r="Z428" s="118"/>
      <c r="AA428" s="9"/>
      <c r="AB428" s="118"/>
      <c r="AC428" s="54"/>
      <c r="AD428" s="93"/>
      <c r="AE428" s="9"/>
      <c r="AF428" s="55"/>
      <c r="AG428" s="93"/>
      <c r="AH428" s="93"/>
      <c r="AI428" s="55"/>
      <c r="AJ428" s="9"/>
      <c r="AK428" s="93"/>
      <c r="AL428" s="118"/>
      <c r="AM428" s="9"/>
      <c r="AN428" s="93"/>
      <c r="AO428" s="118"/>
      <c r="AP428" s="93"/>
      <c r="AQ428" s="55"/>
      <c r="AR428" s="9"/>
      <c r="AT428" s="56"/>
      <c r="AY428" s="56"/>
      <c r="BA428" s="56"/>
      <c r="BC428" s="56"/>
      <c r="BE428" s="56"/>
      <c r="BG428" s="56"/>
    </row>
    <row r="429" spans="1:59">
      <c r="A429" t="s">
        <v>10</v>
      </c>
      <c r="B429" s="36" t="s">
        <v>222</v>
      </c>
      <c r="C429" s="39">
        <v>16</v>
      </c>
      <c r="D429" s="89">
        <v>7</v>
      </c>
      <c r="E429" s="90">
        <v>8</v>
      </c>
      <c r="F429" s="41">
        <v>6</v>
      </c>
      <c r="G429" s="90">
        <v>6</v>
      </c>
      <c r="H429" s="90">
        <v>1</v>
      </c>
      <c r="I429" s="90">
        <v>4</v>
      </c>
      <c r="J429" s="41">
        <v>2</v>
      </c>
      <c r="K429" s="41">
        <v>2</v>
      </c>
      <c r="L429" s="113">
        <v>0</v>
      </c>
      <c r="M429" s="40">
        <v>13</v>
      </c>
      <c r="N429" s="113">
        <v>3</v>
      </c>
      <c r="O429" s="89">
        <v>4</v>
      </c>
      <c r="P429" s="42">
        <v>12</v>
      </c>
      <c r="Q429" s="40">
        <v>5</v>
      </c>
      <c r="R429" s="41">
        <v>4</v>
      </c>
      <c r="S429" s="42">
        <v>4</v>
      </c>
      <c r="T429" s="40">
        <v>6</v>
      </c>
      <c r="U429" s="41">
        <v>4</v>
      </c>
      <c r="V429" s="42">
        <v>5</v>
      </c>
      <c r="W429" s="40">
        <v>5</v>
      </c>
      <c r="X429" s="90">
        <v>1</v>
      </c>
      <c r="Y429" s="90">
        <v>5</v>
      </c>
      <c r="Z429" s="113">
        <v>5</v>
      </c>
      <c r="AA429" s="40">
        <v>15</v>
      </c>
      <c r="AB429" s="113">
        <v>1</v>
      </c>
      <c r="AC429" s="39">
        <v>11</v>
      </c>
      <c r="AD429" s="89">
        <v>0</v>
      </c>
      <c r="AE429" s="41">
        <v>5</v>
      </c>
      <c r="AF429" s="42">
        <v>6</v>
      </c>
      <c r="AG429" s="89">
        <v>0</v>
      </c>
      <c r="AH429" s="90">
        <v>4</v>
      </c>
      <c r="AI429" s="42">
        <v>7</v>
      </c>
      <c r="AJ429" s="40">
        <v>14</v>
      </c>
      <c r="AK429" s="90">
        <v>1</v>
      </c>
      <c r="AL429" s="113">
        <v>1</v>
      </c>
      <c r="AM429" s="40">
        <v>7</v>
      </c>
      <c r="AN429" s="90">
        <v>1</v>
      </c>
      <c r="AO429" s="113">
        <v>3</v>
      </c>
      <c r="AP429" s="89">
        <v>0</v>
      </c>
      <c r="AQ429" s="42">
        <v>9</v>
      </c>
      <c r="AR429" s="40">
        <v>7</v>
      </c>
      <c r="AS429" s="90">
        <v>2</v>
      </c>
      <c r="AT429" s="42">
        <v>7</v>
      </c>
      <c r="AU429" s="40">
        <v>12</v>
      </c>
      <c r="AV429" s="41">
        <v>7</v>
      </c>
      <c r="AW429" s="41">
        <v>9</v>
      </c>
      <c r="AX429" s="41">
        <v>13</v>
      </c>
      <c r="AY429" s="42">
        <v>3</v>
      </c>
      <c r="AZ429" s="40">
        <v>5</v>
      </c>
      <c r="BA429" s="42">
        <v>11</v>
      </c>
      <c r="BB429" s="40">
        <v>12</v>
      </c>
      <c r="BC429" s="42">
        <v>3</v>
      </c>
      <c r="BD429" s="40">
        <v>9</v>
      </c>
      <c r="BE429" s="42">
        <v>7</v>
      </c>
      <c r="BF429" s="40">
        <v>8</v>
      </c>
      <c r="BG429" s="42">
        <v>8</v>
      </c>
    </row>
    <row r="430" spans="1:59">
      <c r="A430" t="s">
        <v>12</v>
      </c>
      <c r="B430" s="36"/>
      <c r="C430" s="51">
        <v>0.128</v>
      </c>
      <c r="D430" s="88">
        <v>0.269230769230769</v>
      </c>
      <c r="E430" s="88">
        <v>0.5</v>
      </c>
      <c r="F430" s="7">
        <v>0.19354838709677399</v>
      </c>
      <c r="G430" s="88">
        <v>0.27272727272727298</v>
      </c>
      <c r="H430" s="88">
        <v>8.3333333333333301E-2</v>
      </c>
      <c r="I430" s="88">
        <v>0.21052631578947401</v>
      </c>
      <c r="J430" s="7">
        <v>5.8823529411764698E-2</v>
      </c>
      <c r="K430" s="7">
        <v>6.4516129032258104E-2</v>
      </c>
      <c r="L430" s="117">
        <v>0</v>
      </c>
      <c r="M430" s="7">
        <v>0.118181818181818</v>
      </c>
      <c r="N430" s="117">
        <v>0.2</v>
      </c>
      <c r="O430" s="88">
        <v>0.14285714285714299</v>
      </c>
      <c r="P430" s="52">
        <v>0.12631578947368399</v>
      </c>
      <c r="Q430" s="7">
        <v>0.10638297872340401</v>
      </c>
      <c r="R430" s="7">
        <v>0.11764705882352899</v>
      </c>
      <c r="S430" s="52">
        <v>0.125</v>
      </c>
      <c r="T430" s="7">
        <v>0.107142857142857</v>
      </c>
      <c r="U430" s="7">
        <v>0.133333333333333</v>
      </c>
      <c r="V430" s="52">
        <v>0.14285714285714299</v>
      </c>
      <c r="W430" s="7">
        <v>0.108695652173913</v>
      </c>
      <c r="X430" s="88">
        <v>3.8461538461538498E-2</v>
      </c>
      <c r="Y430" s="88">
        <v>0.19230769230769201</v>
      </c>
      <c r="Z430" s="117">
        <v>0.18518518518518501</v>
      </c>
      <c r="AA430" s="7">
        <v>0.15151515151515199</v>
      </c>
      <c r="AB430" s="117">
        <v>4.7619047619047603E-2</v>
      </c>
      <c r="AC430" s="51">
        <v>0.100917431192661</v>
      </c>
      <c r="AD430" s="88">
        <v>0</v>
      </c>
      <c r="AE430" s="7">
        <v>0.116279069767442</v>
      </c>
      <c r="AF430" s="52">
        <v>0.133333333333333</v>
      </c>
      <c r="AG430" s="88">
        <v>0</v>
      </c>
      <c r="AH430" s="88">
        <v>0.148148148148148</v>
      </c>
      <c r="AI430" s="52">
        <v>0.12280701754386</v>
      </c>
      <c r="AJ430" s="7">
        <v>0.14000000000000001</v>
      </c>
      <c r="AK430" s="88">
        <v>9.0909090909090898E-2</v>
      </c>
      <c r="AL430" s="117">
        <v>7.1428571428571397E-2</v>
      </c>
      <c r="AM430" s="7">
        <v>0.12727272727272701</v>
      </c>
      <c r="AN430" s="88">
        <v>3.7037037037037E-2</v>
      </c>
      <c r="AO430" s="117">
        <v>0.11111111111111099</v>
      </c>
      <c r="AP430" s="88">
        <v>0</v>
      </c>
      <c r="AQ430" s="52">
        <v>0.121621621621622</v>
      </c>
      <c r="AR430" s="7">
        <v>0.15909090909090901</v>
      </c>
      <c r="AS430" s="88">
        <v>9.0909090909090898E-2</v>
      </c>
      <c r="AT430" s="52">
        <v>0.11864406779661001</v>
      </c>
      <c r="AU430" s="7">
        <v>0.14285714285714299</v>
      </c>
      <c r="AV430" s="7">
        <v>0.17499999999999999</v>
      </c>
      <c r="AW430" s="7">
        <v>0.13636363636363599</v>
      </c>
      <c r="AX430" s="7">
        <v>0.13684210526315799</v>
      </c>
      <c r="AY430" s="52">
        <v>0.1</v>
      </c>
      <c r="AZ430" s="7">
        <v>0.125</v>
      </c>
      <c r="BA430" s="52">
        <v>0.129411764705882</v>
      </c>
      <c r="BB430" s="7">
        <v>0.1875</v>
      </c>
      <c r="BC430" s="52">
        <v>5.6603773584905703E-2</v>
      </c>
      <c r="BD430" s="7">
        <v>0.15</v>
      </c>
      <c r="BE430" s="52">
        <v>0.107692307692308</v>
      </c>
      <c r="BF430" s="7">
        <v>0.13114754098360701</v>
      </c>
      <c r="BG430" s="52">
        <v>0.125</v>
      </c>
    </row>
    <row r="431" spans="1:59">
      <c r="A431" t="s">
        <v>13</v>
      </c>
      <c r="B431" s="53"/>
      <c r="C431" s="54"/>
      <c r="D431" s="93"/>
      <c r="E431" s="93"/>
      <c r="F431" s="9"/>
      <c r="G431" s="93"/>
      <c r="H431" s="93"/>
      <c r="I431" s="93"/>
      <c r="J431" s="9"/>
      <c r="K431" s="9"/>
      <c r="L431" s="118"/>
      <c r="M431" s="9"/>
      <c r="N431" s="118"/>
      <c r="O431" s="93"/>
      <c r="P431" s="55"/>
      <c r="Q431" s="9"/>
      <c r="R431" s="9"/>
      <c r="S431" s="55"/>
      <c r="T431" s="9"/>
      <c r="U431" s="9"/>
      <c r="V431" s="55"/>
      <c r="W431" s="9"/>
      <c r="X431" s="93"/>
      <c r="Y431" s="93"/>
      <c r="Z431" s="118"/>
      <c r="AA431" s="9"/>
      <c r="AB431" s="118"/>
      <c r="AC431" s="54"/>
      <c r="AD431" s="93"/>
      <c r="AE431" s="9"/>
      <c r="AF431" s="55"/>
      <c r="AG431" s="93"/>
      <c r="AH431" s="93"/>
      <c r="AI431" s="55"/>
      <c r="AJ431" s="9"/>
      <c r="AK431" s="93"/>
      <c r="AL431" s="118"/>
      <c r="AM431" s="9"/>
      <c r="AN431" s="93"/>
      <c r="AO431" s="118"/>
      <c r="AP431" s="93"/>
      <c r="AQ431" s="55"/>
      <c r="AR431" s="9"/>
      <c r="AS431" s="93"/>
      <c r="AT431" s="55"/>
      <c r="AU431" s="9"/>
      <c r="AV431" s="9"/>
      <c r="AW431" s="9"/>
      <c r="AX431" s="9"/>
      <c r="AY431" s="55"/>
      <c r="AZ431" s="9"/>
      <c r="BA431" s="55"/>
      <c r="BB431" s="9"/>
      <c r="BC431" s="55"/>
      <c r="BE431" s="56"/>
      <c r="BG431" s="56"/>
    </row>
    <row r="432" spans="1:59">
      <c r="A432" t="s">
        <v>10</v>
      </c>
      <c r="B432" s="36" t="s">
        <v>223</v>
      </c>
      <c r="C432" s="39">
        <v>11</v>
      </c>
      <c r="D432" s="89">
        <v>2</v>
      </c>
      <c r="E432" s="90">
        <v>4</v>
      </c>
      <c r="F432" s="41">
        <v>6</v>
      </c>
      <c r="G432" s="90">
        <v>2</v>
      </c>
      <c r="H432" s="90">
        <v>3</v>
      </c>
      <c r="I432" s="90">
        <v>0</v>
      </c>
      <c r="J432" s="41">
        <v>2</v>
      </c>
      <c r="K432" s="41">
        <v>2</v>
      </c>
      <c r="L432" s="113">
        <v>3</v>
      </c>
      <c r="M432" s="40">
        <v>11</v>
      </c>
      <c r="N432" s="113">
        <v>0</v>
      </c>
      <c r="O432" s="89">
        <v>0</v>
      </c>
      <c r="P432" s="42">
        <v>10</v>
      </c>
      <c r="Q432" s="40">
        <v>4</v>
      </c>
      <c r="R432" s="41">
        <v>2</v>
      </c>
      <c r="S432" s="42">
        <v>3</v>
      </c>
      <c r="T432" s="40">
        <v>5</v>
      </c>
      <c r="U432" s="41">
        <v>2</v>
      </c>
      <c r="V432" s="42">
        <v>3</v>
      </c>
      <c r="W432" s="40">
        <v>3</v>
      </c>
      <c r="X432" s="90">
        <v>3</v>
      </c>
      <c r="Y432" s="90">
        <v>3</v>
      </c>
      <c r="Z432" s="113">
        <v>2</v>
      </c>
      <c r="AA432" s="40">
        <v>9</v>
      </c>
      <c r="AB432" s="113">
        <v>2</v>
      </c>
      <c r="AC432" s="39">
        <v>10</v>
      </c>
      <c r="AD432" s="89">
        <v>2</v>
      </c>
      <c r="AE432" s="41">
        <v>3</v>
      </c>
      <c r="AF432" s="42">
        <v>5</v>
      </c>
      <c r="AG432" s="89">
        <v>2</v>
      </c>
      <c r="AH432" s="90">
        <v>3</v>
      </c>
      <c r="AI432" s="42">
        <v>5</v>
      </c>
      <c r="AJ432" s="40">
        <v>10</v>
      </c>
      <c r="AK432" s="90">
        <v>0</v>
      </c>
      <c r="AL432" s="113">
        <v>1</v>
      </c>
      <c r="AM432" s="40">
        <v>7</v>
      </c>
      <c r="AN432" s="90">
        <v>2</v>
      </c>
      <c r="AO432" s="113">
        <v>1</v>
      </c>
      <c r="AP432" s="89">
        <v>3</v>
      </c>
      <c r="AQ432" s="42">
        <v>5</v>
      </c>
      <c r="AR432" s="40">
        <v>2</v>
      </c>
      <c r="AS432" s="90">
        <v>2</v>
      </c>
      <c r="AT432" s="42">
        <v>7</v>
      </c>
      <c r="AU432" s="40">
        <v>9</v>
      </c>
      <c r="AV432" s="41">
        <v>6</v>
      </c>
      <c r="AW432" s="41">
        <v>6</v>
      </c>
      <c r="AX432" s="41">
        <v>10</v>
      </c>
      <c r="AY432" s="42">
        <v>1</v>
      </c>
      <c r="AZ432" s="40">
        <v>4</v>
      </c>
      <c r="BA432" s="42">
        <v>7</v>
      </c>
      <c r="BB432" s="40">
        <v>10</v>
      </c>
      <c r="BC432" s="42">
        <v>1</v>
      </c>
      <c r="BD432" s="40">
        <v>4</v>
      </c>
      <c r="BE432" s="42">
        <v>7</v>
      </c>
      <c r="BF432" s="40">
        <v>7</v>
      </c>
      <c r="BG432" s="42">
        <v>4</v>
      </c>
    </row>
    <row r="433" spans="1:59">
      <c r="A433" t="s">
        <v>12</v>
      </c>
      <c r="B433" s="36"/>
      <c r="C433" s="51">
        <v>8.7999999999999995E-2</v>
      </c>
      <c r="D433" s="88">
        <v>7.69230769230769E-2</v>
      </c>
      <c r="E433" s="88">
        <v>0.25</v>
      </c>
      <c r="F433" s="7">
        <v>0.19354838709677399</v>
      </c>
      <c r="G433" s="88">
        <v>9.0909090909090898E-2</v>
      </c>
      <c r="H433" s="88">
        <v>0.25</v>
      </c>
      <c r="I433" s="88">
        <v>0</v>
      </c>
      <c r="J433" s="7">
        <v>5.8823529411764698E-2</v>
      </c>
      <c r="K433" s="7">
        <v>6.4516129032258104E-2</v>
      </c>
      <c r="L433" s="117">
        <v>0.1875</v>
      </c>
      <c r="M433" s="7">
        <v>0.1</v>
      </c>
      <c r="N433" s="117">
        <v>0</v>
      </c>
      <c r="O433" s="88">
        <v>0</v>
      </c>
      <c r="P433" s="52">
        <v>0.105263157894737</v>
      </c>
      <c r="Q433" s="7">
        <v>8.5106382978723402E-2</v>
      </c>
      <c r="R433" s="7">
        <v>5.8823529411764698E-2</v>
      </c>
      <c r="S433" s="52">
        <v>9.375E-2</v>
      </c>
      <c r="T433" s="7">
        <v>8.9285714285714302E-2</v>
      </c>
      <c r="U433" s="7">
        <v>6.6666666666666693E-2</v>
      </c>
      <c r="V433" s="52">
        <v>8.5714285714285701E-2</v>
      </c>
      <c r="W433" s="7">
        <v>6.5217391304347797E-2</v>
      </c>
      <c r="X433" s="88">
        <v>0.115384615384615</v>
      </c>
      <c r="Y433" s="88">
        <v>0.115384615384615</v>
      </c>
      <c r="Z433" s="117">
        <v>7.4074074074074098E-2</v>
      </c>
      <c r="AA433" s="7">
        <v>9.0909090909090898E-2</v>
      </c>
      <c r="AB433" s="117">
        <v>9.5238095238095205E-2</v>
      </c>
      <c r="AC433" s="51">
        <v>9.1743119266055106E-2</v>
      </c>
      <c r="AD433" s="88">
        <v>9.5238095238095205E-2</v>
      </c>
      <c r="AE433" s="7">
        <v>6.9767441860465101E-2</v>
      </c>
      <c r="AF433" s="52">
        <v>0.11111111111111099</v>
      </c>
      <c r="AG433" s="88">
        <v>0.08</v>
      </c>
      <c r="AH433" s="88">
        <v>0.11111111111111099</v>
      </c>
      <c r="AI433" s="52">
        <v>8.7719298245614002E-2</v>
      </c>
      <c r="AJ433" s="7">
        <v>0.1</v>
      </c>
      <c r="AK433" s="88">
        <v>0</v>
      </c>
      <c r="AL433" s="117">
        <v>7.1428571428571397E-2</v>
      </c>
      <c r="AM433" s="7">
        <v>0.12727272727272701</v>
      </c>
      <c r="AN433" s="88">
        <v>7.4074074074074098E-2</v>
      </c>
      <c r="AO433" s="117">
        <v>3.7037037037037E-2</v>
      </c>
      <c r="AP433" s="88">
        <v>0.12</v>
      </c>
      <c r="AQ433" s="52">
        <v>6.7567567567567599E-2</v>
      </c>
      <c r="AR433" s="7">
        <v>4.5454545454545497E-2</v>
      </c>
      <c r="AS433" s="88">
        <v>9.0909090909090898E-2</v>
      </c>
      <c r="AT433" s="52">
        <v>0.11864406779661001</v>
      </c>
      <c r="AU433" s="7">
        <v>0.107142857142857</v>
      </c>
      <c r="AV433" s="7">
        <v>0.15</v>
      </c>
      <c r="AW433" s="7">
        <v>9.0909090909090898E-2</v>
      </c>
      <c r="AX433" s="7">
        <v>0.105263157894737</v>
      </c>
      <c r="AY433" s="52">
        <v>3.3333333333333298E-2</v>
      </c>
      <c r="AZ433" s="7">
        <v>0.1</v>
      </c>
      <c r="BA433" s="52">
        <v>8.2352941176470601E-2</v>
      </c>
      <c r="BB433" s="7">
        <v>0.15625</v>
      </c>
      <c r="BC433" s="52">
        <v>1.88679245283019E-2</v>
      </c>
      <c r="BD433" s="7">
        <v>6.6666666666666693E-2</v>
      </c>
      <c r="BE433" s="52">
        <v>0.107692307692308</v>
      </c>
      <c r="BF433" s="7">
        <v>0.114754098360656</v>
      </c>
      <c r="BG433" s="52">
        <v>6.25E-2</v>
      </c>
    </row>
    <row r="434" spans="1:59">
      <c r="A434" t="s">
        <v>13</v>
      </c>
      <c r="B434" s="53"/>
      <c r="C434" s="54"/>
      <c r="D434" s="93"/>
      <c r="E434" s="93"/>
      <c r="F434" s="9"/>
      <c r="G434" s="93"/>
      <c r="H434" s="93"/>
      <c r="I434" s="93"/>
      <c r="J434" s="9"/>
      <c r="K434" s="9"/>
      <c r="L434" s="118"/>
      <c r="M434" s="9"/>
      <c r="N434" s="118"/>
      <c r="O434" s="93"/>
      <c r="P434" s="55"/>
      <c r="Q434" s="9"/>
      <c r="R434" s="9"/>
      <c r="S434" s="55"/>
      <c r="T434" s="9"/>
      <c r="U434" s="9"/>
      <c r="V434" s="55"/>
      <c r="W434" s="9"/>
      <c r="X434" s="93"/>
      <c r="Y434" s="93"/>
      <c r="Z434" s="118"/>
      <c r="AA434" s="9"/>
      <c r="AB434" s="118"/>
      <c r="AC434" s="54"/>
      <c r="AD434" s="93"/>
      <c r="AE434" s="9"/>
      <c r="AF434" s="55"/>
      <c r="AG434" s="93"/>
      <c r="AH434" s="93"/>
      <c r="AI434" s="55"/>
      <c r="AJ434" s="9"/>
      <c r="AK434" s="93"/>
      <c r="AL434" s="118"/>
      <c r="AM434" s="9"/>
      <c r="AN434" s="93"/>
      <c r="AO434" s="118"/>
      <c r="AP434" s="93"/>
      <c r="AQ434" s="55"/>
      <c r="AR434" s="9"/>
      <c r="AS434" s="93"/>
      <c r="AT434" s="55"/>
      <c r="AU434" s="9"/>
      <c r="AV434" s="9"/>
      <c r="AW434" s="9"/>
      <c r="AX434" s="9"/>
      <c r="AY434" s="55"/>
      <c r="AZ434" s="9"/>
      <c r="BA434" s="55"/>
      <c r="BB434" s="9"/>
      <c r="BC434" s="55"/>
      <c r="BE434" s="56"/>
      <c r="BG434" s="56"/>
    </row>
    <row r="435" spans="1:59">
      <c r="A435" t="s">
        <v>10</v>
      </c>
      <c r="B435" s="36" t="s">
        <v>224</v>
      </c>
      <c r="C435" s="39">
        <v>10</v>
      </c>
      <c r="D435" s="89">
        <v>3</v>
      </c>
      <c r="E435" s="90">
        <v>1</v>
      </c>
      <c r="F435" s="41">
        <v>4</v>
      </c>
      <c r="G435" s="90">
        <v>0</v>
      </c>
      <c r="H435" s="90">
        <v>0</v>
      </c>
      <c r="I435" s="90">
        <v>1</v>
      </c>
      <c r="J435" s="41">
        <v>2</v>
      </c>
      <c r="K435" s="41">
        <v>3</v>
      </c>
      <c r="L435" s="113">
        <v>0</v>
      </c>
      <c r="M435" s="40">
        <v>10</v>
      </c>
      <c r="N435" s="113">
        <v>0</v>
      </c>
      <c r="O435" s="89">
        <v>1</v>
      </c>
      <c r="P435" s="42">
        <v>9</v>
      </c>
      <c r="Q435" s="40">
        <v>3</v>
      </c>
      <c r="R435" s="41">
        <v>1</v>
      </c>
      <c r="S435" s="42">
        <v>6</v>
      </c>
      <c r="T435" s="40">
        <v>5</v>
      </c>
      <c r="U435" s="41">
        <v>2</v>
      </c>
      <c r="V435" s="42">
        <v>3</v>
      </c>
      <c r="W435" s="40">
        <v>1</v>
      </c>
      <c r="X435" s="90">
        <v>2</v>
      </c>
      <c r="Y435" s="90">
        <v>3</v>
      </c>
      <c r="Z435" s="113">
        <v>4</v>
      </c>
      <c r="AA435" s="40">
        <v>10</v>
      </c>
      <c r="AB435" s="113">
        <v>0</v>
      </c>
      <c r="AC435" s="39">
        <v>10</v>
      </c>
      <c r="AD435" s="89">
        <v>1</v>
      </c>
      <c r="AE435" s="41">
        <v>2</v>
      </c>
      <c r="AF435" s="42">
        <v>7</v>
      </c>
      <c r="AG435" s="89">
        <v>0</v>
      </c>
      <c r="AH435" s="90">
        <v>1</v>
      </c>
      <c r="AI435" s="42">
        <v>9</v>
      </c>
      <c r="AJ435" s="40">
        <v>9</v>
      </c>
      <c r="AK435" s="90">
        <v>1</v>
      </c>
      <c r="AL435" s="113">
        <v>0</v>
      </c>
      <c r="AM435" s="40">
        <v>8</v>
      </c>
      <c r="AN435" s="90">
        <v>1</v>
      </c>
      <c r="AO435" s="113">
        <v>1</v>
      </c>
      <c r="AP435" s="89">
        <v>1</v>
      </c>
      <c r="AQ435" s="42">
        <v>8</v>
      </c>
      <c r="AR435" s="40">
        <v>4</v>
      </c>
      <c r="AS435" s="90">
        <v>1</v>
      </c>
      <c r="AT435" s="42">
        <v>5</v>
      </c>
      <c r="AU435" s="40">
        <v>8</v>
      </c>
      <c r="AV435" s="41">
        <v>3</v>
      </c>
      <c r="AW435" s="41">
        <v>6</v>
      </c>
      <c r="AX435" s="41">
        <v>10</v>
      </c>
      <c r="AY435" s="42">
        <v>0</v>
      </c>
      <c r="AZ435" s="40">
        <v>6</v>
      </c>
      <c r="BA435" s="42">
        <v>4</v>
      </c>
      <c r="BB435" s="40">
        <v>4</v>
      </c>
      <c r="BC435" s="42">
        <v>5</v>
      </c>
      <c r="BD435" s="40">
        <v>7</v>
      </c>
      <c r="BE435" s="42">
        <v>3</v>
      </c>
      <c r="BF435" s="40">
        <v>4</v>
      </c>
      <c r="BG435" s="42">
        <v>6</v>
      </c>
    </row>
    <row r="436" spans="1:59">
      <c r="A436" t="s">
        <v>12</v>
      </c>
      <c r="B436" s="36"/>
      <c r="C436" s="51">
        <v>0.08</v>
      </c>
      <c r="D436" s="88">
        <v>0.115384615384615</v>
      </c>
      <c r="E436" s="88">
        <v>6.25E-2</v>
      </c>
      <c r="F436" s="7">
        <v>0.12903225806451599</v>
      </c>
      <c r="G436" s="88">
        <v>0</v>
      </c>
      <c r="H436" s="88">
        <v>0</v>
      </c>
      <c r="I436" s="88">
        <v>5.2631578947368397E-2</v>
      </c>
      <c r="J436" s="7">
        <v>5.8823529411764698E-2</v>
      </c>
      <c r="K436" s="7">
        <v>9.6774193548387094E-2</v>
      </c>
      <c r="L436" s="117">
        <v>0</v>
      </c>
      <c r="M436" s="7">
        <v>9.0909090909090898E-2</v>
      </c>
      <c r="N436" s="117">
        <v>0</v>
      </c>
      <c r="O436" s="88">
        <v>3.5714285714285698E-2</v>
      </c>
      <c r="P436" s="52">
        <v>9.4736842105263203E-2</v>
      </c>
      <c r="Q436" s="7">
        <v>6.3829787234042604E-2</v>
      </c>
      <c r="R436" s="7">
        <v>2.9411764705882401E-2</v>
      </c>
      <c r="S436" s="52">
        <v>0.1875</v>
      </c>
      <c r="T436" s="7">
        <v>8.9285714285714302E-2</v>
      </c>
      <c r="U436" s="7">
        <v>6.6666666666666693E-2</v>
      </c>
      <c r="V436" s="52">
        <v>8.5714285714285701E-2</v>
      </c>
      <c r="W436" s="7">
        <v>2.1739130434782601E-2</v>
      </c>
      <c r="X436" s="88">
        <v>7.69230769230769E-2</v>
      </c>
      <c r="Y436" s="88">
        <v>0.115384615384615</v>
      </c>
      <c r="Z436" s="117">
        <v>0.148148148148148</v>
      </c>
      <c r="AA436" s="7">
        <v>0.10101010101010099</v>
      </c>
      <c r="AB436" s="117">
        <v>0</v>
      </c>
      <c r="AC436" s="51">
        <v>9.1743119266055106E-2</v>
      </c>
      <c r="AD436" s="88">
        <v>4.7619047619047603E-2</v>
      </c>
      <c r="AE436" s="7">
        <v>4.6511627906976702E-2</v>
      </c>
      <c r="AF436" s="52">
        <v>0.155555555555556</v>
      </c>
      <c r="AG436" s="88">
        <v>0</v>
      </c>
      <c r="AH436" s="88">
        <v>3.7037037037037E-2</v>
      </c>
      <c r="AI436" s="52">
        <v>0.157894736842105</v>
      </c>
      <c r="AJ436" s="7">
        <v>0.09</v>
      </c>
      <c r="AK436" s="88">
        <v>9.0909090909090898E-2</v>
      </c>
      <c r="AL436" s="117">
        <v>0</v>
      </c>
      <c r="AM436" s="7">
        <v>0.145454545454545</v>
      </c>
      <c r="AN436" s="88">
        <v>3.7037037037037E-2</v>
      </c>
      <c r="AO436" s="117">
        <v>3.7037037037037E-2</v>
      </c>
      <c r="AP436" s="88">
        <v>0.04</v>
      </c>
      <c r="AQ436" s="52">
        <v>0.108108108108108</v>
      </c>
      <c r="AR436" s="7">
        <v>9.0909090909090898E-2</v>
      </c>
      <c r="AS436" s="88">
        <v>4.5454545454545497E-2</v>
      </c>
      <c r="AT436" s="52">
        <v>8.4745762711864403E-2</v>
      </c>
      <c r="AU436" s="7">
        <v>9.5238095238095205E-2</v>
      </c>
      <c r="AV436" s="7">
        <v>7.4999999999999997E-2</v>
      </c>
      <c r="AW436" s="7">
        <v>9.0909090909090898E-2</v>
      </c>
      <c r="AX436" s="7">
        <v>0.105263157894737</v>
      </c>
      <c r="AY436" s="52">
        <v>0</v>
      </c>
      <c r="AZ436" s="7">
        <v>0.15</v>
      </c>
      <c r="BA436" s="52">
        <v>4.7058823529411799E-2</v>
      </c>
      <c r="BB436" s="7">
        <v>6.25E-2</v>
      </c>
      <c r="BC436" s="52">
        <v>9.4339622641509399E-2</v>
      </c>
      <c r="BD436" s="7">
        <v>0.116666666666667</v>
      </c>
      <c r="BE436" s="52">
        <v>4.6153846153846198E-2</v>
      </c>
      <c r="BF436" s="7">
        <v>6.5573770491803296E-2</v>
      </c>
      <c r="BG436" s="52">
        <v>9.375E-2</v>
      </c>
    </row>
    <row r="437" spans="1:59">
      <c r="A437" t="s">
        <v>13</v>
      </c>
      <c r="B437" s="53"/>
      <c r="C437" s="54"/>
      <c r="D437" s="93"/>
      <c r="E437" s="93"/>
      <c r="F437" s="9"/>
      <c r="G437" s="93"/>
      <c r="H437" s="93"/>
      <c r="I437" s="93"/>
      <c r="J437" s="9"/>
      <c r="K437" s="9"/>
      <c r="L437" s="118"/>
      <c r="M437" s="9"/>
      <c r="N437" s="118"/>
      <c r="O437" s="93"/>
      <c r="P437" s="55"/>
      <c r="Q437" s="9"/>
      <c r="R437" s="9"/>
      <c r="S437" s="55"/>
      <c r="T437" s="9"/>
      <c r="U437" s="9"/>
      <c r="V437" s="55"/>
      <c r="W437" s="9"/>
      <c r="X437" s="93"/>
      <c r="Y437" s="93"/>
      <c r="Z437" s="118"/>
      <c r="AA437" s="9"/>
      <c r="AB437" s="118"/>
      <c r="AC437" s="54"/>
      <c r="AD437" s="93"/>
      <c r="AE437" s="9"/>
      <c r="AF437" s="55"/>
      <c r="AG437" s="93"/>
      <c r="AH437" s="93"/>
      <c r="AI437" s="55"/>
      <c r="AJ437" s="9"/>
      <c r="AK437" s="93"/>
      <c r="AL437" s="118"/>
      <c r="AM437" s="9"/>
      <c r="AN437" s="93"/>
      <c r="AO437" s="118"/>
      <c r="AP437" s="93"/>
      <c r="AQ437" s="55"/>
      <c r="AR437" s="9"/>
      <c r="AS437" s="93"/>
      <c r="AT437" s="55"/>
      <c r="AU437" s="9"/>
      <c r="AV437" s="9"/>
      <c r="AW437" s="9"/>
      <c r="AX437" s="9"/>
      <c r="AY437" s="55"/>
      <c r="AZ437" s="9"/>
      <c r="BA437" s="55"/>
      <c r="BC437" s="56"/>
      <c r="BE437" s="56"/>
      <c r="BG437" s="56"/>
    </row>
    <row r="438" spans="1:59">
      <c r="A438" t="s">
        <v>10</v>
      </c>
      <c r="B438" s="36" t="s">
        <v>225</v>
      </c>
      <c r="C438" s="39">
        <v>5</v>
      </c>
      <c r="D438" s="89">
        <v>0</v>
      </c>
      <c r="E438" s="90">
        <v>2</v>
      </c>
      <c r="F438" s="41">
        <v>2</v>
      </c>
      <c r="G438" s="90">
        <v>1</v>
      </c>
      <c r="H438" s="90">
        <v>0</v>
      </c>
      <c r="I438" s="90">
        <v>0</v>
      </c>
      <c r="J438" s="41">
        <v>1</v>
      </c>
      <c r="K438" s="41">
        <v>2</v>
      </c>
      <c r="L438" s="113">
        <v>2</v>
      </c>
      <c r="M438" s="40">
        <v>5</v>
      </c>
      <c r="N438" s="113">
        <v>0</v>
      </c>
      <c r="O438" s="89">
        <v>0</v>
      </c>
      <c r="P438" s="42">
        <v>4</v>
      </c>
      <c r="Q438" s="40">
        <v>2</v>
      </c>
      <c r="R438" s="41">
        <v>1</v>
      </c>
      <c r="S438" s="42">
        <v>1</v>
      </c>
      <c r="T438" s="40">
        <v>2</v>
      </c>
      <c r="U438" s="41">
        <v>1</v>
      </c>
      <c r="V438" s="42">
        <v>2</v>
      </c>
      <c r="W438" s="40">
        <v>2</v>
      </c>
      <c r="X438" s="90">
        <v>1</v>
      </c>
      <c r="Y438" s="90">
        <v>1</v>
      </c>
      <c r="Z438" s="113">
        <v>1</v>
      </c>
      <c r="AA438" s="40">
        <v>3</v>
      </c>
      <c r="AB438" s="113">
        <v>1</v>
      </c>
      <c r="AC438" s="39">
        <v>3</v>
      </c>
      <c r="AD438" s="89">
        <v>0</v>
      </c>
      <c r="AE438" s="41">
        <v>2</v>
      </c>
      <c r="AF438" s="42">
        <v>1</v>
      </c>
      <c r="AG438" s="89">
        <v>1</v>
      </c>
      <c r="AH438" s="90">
        <v>0</v>
      </c>
      <c r="AI438" s="42">
        <v>2</v>
      </c>
      <c r="AJ438" s="40">
        <v>4</v>
      </c>
      <c r="AK438" s="90">
        <v>0</v>
      </c>
      <c r="AL438" s="113">
        <v>1</v>
      </c>
      <c r="AM438" s="40">
        <v>0</v>
      </c>
      <c r="AN438" s="90">
        <v>0</v>
      </c>
      <c r="AO438" s="113">
        <v>3</v>
      </c>
      <c r="AP438" s="89">
        <v>2</v>
      </c>
      <c r="AQ438" s="42">
        <v>1</v>
      </c>
      <c r="AR438" s="40">
        <v>1</v>
      </c>
      <c r="AS438" s="90">
        <v>2</v>
      </c>
      <c r="AT438" s="42">
        <v>2</v>
      </c>
      <c r="AU438" s="40">
        <v>4</v>
      </c>
      <c r="AV438" s="41">
        <v>2</v>
      </c>
      <c r="AW438" s="41">
        <v>2</v>
      </c>
      <c r="AX438" s="41">
        <v>4</v>
      </c>
      <c r="AY438" s="42">
        <v>1</v>
      </c>
      <c r="AZ438" s="40">
        <v>2</v>
      </c>
      <c r="BA438" s="42">
        <v>3</v>
      </c>
      <c r="BB438" s="40">
        <v>2</v>
      </c>
      <c r="BC438" s="42">
        <v>3</v>
      </c>
      <c r="BD438" s="40">
        <v>2</v>
      </c>
      <c r="BE438" s="42">
        <v>3</v>
      </c>
      <c r="BF438" s="40">
        <v>3</v>
      </c>
      <c r="BG438" s="42">
        <v>2</v>
      </c>
    </row>
    <row r="439" spans="1:59">
      <c r="A439" t="s">
        <v>12</v>
      </c>
      <c r="B439" s="36"/>
      <c r="C439" s="51">
        <v>0.04</v>
      </c>
      <c r="D439" s="88">
        <v>0</v>
      </c>
      <c r="E439" s="88">
        <v>0.125</v>
      </c>
      <c r="F439" s="7">
        <v>6.4516129032258104E-2</v>
      </c>
      <c r="G439" s="88">
        <v>4.5454545454545497E-2</v>
      </c>
      <c r="H439" s="88">
        <v>0</v>
      </c>
      <c r="I439" s="88">
        <v>0</v>
      </c>
      <c r="J439" s="7">
        <v>2.9411764705882401E-2</v>
      </c>
      <c r="K439" s="7">
        <v>6.4516129032258104E-2</v>
      </c>
      <c r="L439" s="117">
        <v>0.125</v>
      </c>
      <c r="M439" s="7">
        <v>4.5454545454545497E-2</v>
      </c>
      <c r="N439" s="117">
        <v>0</v>
      </c>
      <c r="O439" s="88">
        <v>0</v>
      </c>
      <c r="P439" s="52">
        <v>4.2105263157894701E-2</v>
      </c>
      <c r="Q439" s="7">
        <v>4.2553191489361701E-2</v>
      </c>
      <c r="R439" s="7">
        <v>2.9411764705882401E-2</v>
      </c>
      <c r="S439" s="52">
        <v>3.125E-2</v>
      </c>
      <c r="T439" s="7">
        <v>3.5714285714285698E-2</v>
      </c>
      <c r="U439" s="7">
        <v>3.3333333333333298E-2</v>
      </c>
      <c r="V439" s="52">
        <v>5.7142857142857197E-2</v>
      </c>
      <c r="W439" s="7">
        <v>4.3478260869565202E-2</v>
      </c>
      <c r="X439" s="88">
        <v>3.8461538461538498E-2</v>
      </c>
      <c r="Y439" s="88">
        <v>3.8461538461538498E-2</v>
      </c>
      <c r="Z439" s="117">
        <v>3.7037037037037E-2</v>
      </c>
      <c r="AA439" s="7">
        <v>3.03030303030303E-2</v>
      </c>
      <c r="AB439" s="117">
        <v>4.7619047619047603E-2</v>
      </c>
      <c r="AC439" s="51">
        <v>2.7522935779816501E-2</v>
      </c>
      <c r="AD439" s="88">
        <v>0</v>
      </c>
      <c r="AE439" s="7">
        <v>4.6511627906976702E-2</v>
      </c>
      <c r="AF439" s="52">
        <v>2.2222222222222199E-2</v>
      </c>
      <c r="AG439" s="88">
        <v>0.04</v>
      </c>
      <c r="AH439" s="88">
        <v>0</v>
      </c>
      <c r="AI439" s="52">
        <v>3.5087719298245598E-2</v>
      </c>
      <c r="AJ439" s="7">
        <v>0.04</v>
      </c>
      <c r="AK439" s="88">
        <v>0</v>
      </c>
      <c r="AL439" s="117">
        <v>7.1428571428571397E-2</v>
      </c>
      <c r="AM439" s="7">
        <v>0</v>
      </c>
      <c r="AN439" s="88">
        <v>0</v>
      </c>
      <c r="AO439" s="117">
        <v>0.11111111111111099</v>
      </c>
      <c r="AP439" s="88">
        <v>0.08</v>
      </c>
      <c r="AQ439" s="52">
        <v>1.35135135135135E-2</v>
      </c>
      <c r="AR439" s="7">
        <v>2.27272727272727E-2</v>
      </c>
      <c r="AS439" s="88">
        <v>9.0909090909090898E-2</v>
      </c>
      <c r="AT439" s="52">
        <v>3.3898305084745797E-2</v>
      </c>
      <c r="AU439" s="7">
        <v>4.7619047619047603E-2</v>
      </c>
      <c r="AV439" s="7">
        <v>0.05</v>
      </c>
      <c r="AW439" s="7">
        <v>3.03030303030303E-2</v>
      </c>
      <c r="AX439" s="7">
        <v>4.2105263157894701E-2</v>
      </c>
      <c r="AY439" s="52">
        <v>3.3333333333333298E-2</v>
      </c>
      <c r="AZ439" s="7">
        <v>0.05</v>
      </c>
      <c r="BA439" s="52">
        <v>3.5294117647058802E-2</v>
      </c>
      <c r="BB439" s="7">
        <v>3.125E-2</v>
      </c>
      <c r="BC439" s="52">
        <v>5.6603773584905703E-2</v>
      </c>
      <c r="BD439" s="7">
        <v>3.3333333333333298E-2</v>
      </c>
      <c r="BE439" s="52">
        <v>4.6153846153846198E-2</v>
      </c>
      <c r="BF439" s="7">
        <v>4.91803278688525E-2</v>
      </c>
      <c r="BG439" s="52">
        <v>3.125E-2</v>
      </c>
    </row>
    <row r="440" spans="1:59">
      <c r="A440" t="s">
        <v>13</v>
      </c>
      <c r="B440" s="53"/>
      <c r="C440" s="54"/>
      <c r="D440" s="93"/>
      <c r="E440" s="93"/>
      <c r="F440" s="9"/>
      <c r="G440" s="93"/>
      <c r="H440" s="93"/>
      <c r="I440" s="93"/>
      <c r="J440" s="9"/>
      <c r="K440" s="9"/>
      <c r="L440" s="118"/>
      <c r="M440" s="9"/>
      <c r="N440" s="118"/>
      <c r="O440" s="93"/>
      <c r="P440" s="55"/>
      <c r="Q440" s="9"/>
      <c r="R440" s="9"/>
      <c r="S440" s="55"/>
      <c r="T440" s="9"/>
      <c r="U440" s="9"/>
      <c r="V440" s="55"/>
      <c r="W440" s="9"/>
      <c r="X440" s="93"/>
      <c r="Y440" s="93"/>
      <c r="Z440" s="118"/>
      <c r="AA440" s="9"/>
      <c r="AB440" s="118"/>
      <c r="AC440" s="54"/>
      <c r="AD440" s="93"/>
      <c r="AE440" s="9"/>
      <c r="AF440" s="55"/>
      <c r="AG440" s="93"/>
      <c r="AH440" s="93"/>
      <c r="AI440" s="55"/>
      <c r="AJ440" s="9"/>
      <c r="AK440" s="93"/>
      <c r="AL440" s="118"/>
      <c r="AM440" s="9"/>
      <c r="AN440" s="93"/>
      <c r="AO440" s="118"/>
      <c r="AQ440" s="56"/>
      <c r="AT440" s="56"/>
      <c r="AY440" s="56"/>
      <c r="BA440" s="56"/>
      <c r="BC440" s="56"/>
      <c r="BE440" s="56"/>
      <c r="BG440" s="56"/>
    </row>
    <row r="441" spans="1:59">
      <c r="A441" t="s">
        <v>10</v>
      </c>
      <c r="B441" s="36" t="s">
        <v>187</v>
      </c>
      <c r="C441" s="39">
        <v>4</v>
      </c>
      <c r="D441" s="89">
        <v>0</v>
      </c>
      <c r="E441" s="90">
        <v>0</v>
      </c>
      <c r="F441" s="41">
        <v>0</v>
      </c>
      <c r="G441" s="90">
        <v>0</v>
      </c>
      <c r="H441" s="90">
        <v>0</v>
      </c>
      <c r="I441" s="90">
        <v>4</v>
      </c>
      <c r="J441" s="41">
        <v>0</v>
      </c>
      <c r="K441" s="41">
        <v>0</v>
      </c>
      <c r="L441" s="113">
        <v>0</v>
      </c>
      <c r="M441" s="40">
        <v>1</v>
      </c>
      <c r="N441" s="113">
        <v>3</v>
      </c>
      <c r="O441" s="89">
        <v>4</v>
      </c>
      <c r="P441" s="42">
        <v>0</v>
      </c>
      <c r="Q441" s="40">
        <v>3</v>
      </c>
      <c r="R441" s="41">
        <v>1</v>
      </c>
      <c r="S441" s="42">
        <v>0</v>
      </c>
      <c r="T441" s="40">
        <v>2</v>
      </c>
      <c r="U441" s="41">
        <v>0</v>
      </c>
      <c r="V441" s="42">
        <v>2</v>
      </c>
      <c r="W441" s="40">
        <v>3</v>
      </c>
      <c r="X441" s="90">
        <v>0</v>
      </c>
      <c r="Y441" s="90">
        <v>1</v>
      </c>
      <c r="Z441" s="113">
        <v>0</v>
      </c>
      <c r="AA441" s="40">
        <v>4</v>
      </c>
      <c r="AB441" s="113">
        <v>0</v>
      </c>
      <c r="AC441" s="39">
        <v>4</v>
      </c>
      <c r="AD441" s="89">
        <v>1</v>
      </c>
      <c r="AE441" s="41">
        <v>1</v>
      </c>
      <c r="AF441" s="42">
        <v>2</v>
      </c>
      <c r="AG441" s="89">
        <v>1</v>
      </c>
      <c r="AH441" s="90">
        <v>0</v>
      </c>
      <c r="AI441" s="42">
        <v>3</v>
      </c>
      <c r="AJ441" s="40">
        <v>3</v>
      </c>
      <c r="AK441" s="90">
        <v>0</v>
      </c>
      <c r="AL441" s="113">
        <v>1</v>
      </c>
      <c r="AM441" s="40">
        <v>3</v>
      </c>
      <c r="AN441" s="90">
        <v>1</v>
      </c>
      <c r="AO441" s="113">
        <v>0</v>
      </c>
      <c r="AP441" s="89">
        <v>1</v>
      </c>
      <c r="AQ441" s="42">
        <v>3</v>
      </c>
      <c r="AR441" s="40">
        <v>3</v>
      </c>
      <c r="AS441" s="90">
        <v>0</v>
      </c>
      <c r="AT441" s="42">
        <v>1</v>
      </c>
      <c r="AU441" s="40">
        <v>2</v>
      </c>
      <c r="AV441" s="41">
        <v>0</v>
      </c>
      <c r="AW441" s="41">
        <v>2</v>
      </c>
      <c r="AX441" s="41">
        <v>2</v>
      </c>
      <c r="AY441" s="42">
        <v>2</v>
      </c>
      <c r="AZ441" s="40">
        <v>1</v>
      </c>
      <c r="BA441" s="42">
        <v>3</v>
      </c>
      <c r="BB441" s="40">
        <v>4</v>
      </c>
      <c r="BC441" s="42">
        <v>0</v>
      </c>
      <c r="BD441" s="40">
        <v>4</v>
      </c>
      <c r="BE441" s="42">
        <v>0</v>
      </c>
      <c r="BF441" s="40">
        <v>0</v>
      </c>
      <c r="BG441" s="42">
        <v>4</v>
      </c>
    </row>
    <row r="442" spans="1:59">
      <c r="A442" t="s">
        <v>12</v>
      </c>
      <c r="B442" s="36"/>
      <c r="C442" s="51">
        <v>3.2000000000000001E-2</v>
      </c>
      <c r="D442" s="88">
        <v>0</v>
      </c>
      <c r="E442" s="88">
        <v>0</v>
      </c>
      <c r="F442" s="7">
        <v>0</v>
      </c>
      <c r="G442" s="88">
        <v>0</v>
      </c>
      <c r="H442" s="88">
        <v>0</v>
      </c>
      <c r="I442" s="88">
        <v>0.21052631578947401</v>
      </c>
      <c r="J442" s="7">
        <v>0</v>
      </c>
      <c r="K442" s="7">
        <v>0</v>
      </c>
      <c r="L442" s="117">
        <v>0</v>
      </c>
      <c r="M442" s="7">
        <v>9.0909090909090905E-3</v>
      </c>
      <c r="N442" s="117">
        <v>0.2</v>
      </c>
      <c r="O442" s="88">
        <v>0.14285714285714299</v>
      </c>
      <c r="P442" s="52">
        <v>0</v>
      </c>
      <c r="Q442" s="7">
        <v>6.3829787234042604E-2</v>
      </c>
      <c r="R442" s="7">
        <v>2.9411764705882401E-2</v>
      </c>
      <c r="S442" s="52">
        <v>0</v>
      </c>
      <c r="T442" s="7">
        <v>3.5714285714285698E-2</v>
      </c>
      <c r="U442" s="7">
        <v>0</v>
      </c>
      <c r="V442" s="52">
        <v>5.7142857142857197E-2</v>
      </c>
      <c r="W442" s="7">
        <v>6.5217391304347797E-2</v>
      </c>
      <c r="X442" s="88">
        <v>0</v>
      </c>
      <c r="Y442" s="88">
        <v>3.8461538461538498E-2</v>
      </c>
      <c r="Z442" s="117">
        <v>0</v>
      </c>
      <c r="AA442" s="7">
        <v>4.0404040404040401E-2</v>
      </c>
      <c r="AB442" s="117">
        <v>0</v>
      </c>
      <c r="AC442" s="51">
        <v>3.6697247706422E-2</v>
      </c>
      <c r="AD442" s="88">
        <v>4.7619047619047603E-2</v>
      </c>
      <c r="AE442" s="7">
        <v>2.32558139534884E-2</v>
      </c>
      <c r="AF442" s="52">
        <v>4.4444444444444398E-2</v>
      </c>
      <c r="AG442" s="88">
        <v>0.04</v>
      </c>
      <c r="AH442" s="88">
        <v>0</v>
      </c>
      <c r="AI442" s="52">
        <v>5.2631578947368397E-2</v>
      </c>
      <c r="AJ442" s="7">
        <v>0.03</v>
      </c>
      <c r="AK442" s="88">
        <v>0</v>
      </c>
      <c r="AL442" s="117">
        <v>7.1428571428571397E-2</v>
      </c>
      <c r="AM442" s="7">
        <v>5.4545454545454501E-2</v>
      </c>
      <c r="AN442" s="88">
        <v>3.7037037037037E-2</v>
      </c>
      <c r="AO442" s="117">
        <v>0</v>
      </c>
      <c r="AP442" s="88">
        <v>0.04</v>
      </c>
      <c r="AQ442" s="52">
        <v>4.0540540540540501E-2</v>
      </c>
      <c r="AR442" s="7">
        <v>6.8181818181818205E-2</v>
      </c>
      <c r="AS442" s="88">
        <v>0</v>
      </c>
      <c r="AT442" s="52">
        <v>1.6949152542372899E-2</v>
      </c>
      <c r="AU442" s="7">
        <v>2.3809523809523801E-2</v>
      </c>
      <c r="AV442" s="7">
        <v>0</v>
      </c>
      <c r="AW442" s="7">
        <v>3.03030303030303E-2</v>
      </c>
      <c r="AX442" s="7">
        <v>2.1052631578947399E-2</v>
      </c>
      <c r="AY442" s="52">
        <v>6.6666666666666693E-2</v>
      </c>
      <c r="AZ442" s="7">
        <v>2.5000000000000001E-2</v>
      </c>
      <c r="BA442" s="52">
        <v>3.5294117647058802E-2</v>
      </c>
      <c r="BB442" s="7">
        <v>6.25E-2</v>
      </c>
      <c r="BC442" s="52">
        <v>0</v>
      </c>
      <c r="BD442" s="7">
        <v>6.6666666666666693E-2</v>
      </c>
      <c r="BE442" s="52">
        <v>0</v>
      </c>
      <c r="BF442" s="7">
        <v>0</v>
      </c>
      <c r="BG442" s="52">
        <v>6.25E-2</v>
      </c>
    </row>
    <row r="443" spans="1:59">
      <c r="A443" t="s">
        <v>13</v>
      </c>
      <c r="B443" s="58"/>
      <c r="C443" s="59"/>
      <c r="D443" s="94"/>
      <c r="E443" s="95"/>
      <c r="F443" s="63"/>
      <c r="G443" s="95"/>
      <c r="H443" s="95"/>
      <c r="I443" s="95"/>
      <c r="J443" s="63"/>
      <c r="K443" s="63"/>
      <c r="L443" s="124"/>
      <c r="M443" s="62"/>
      <c r="N443" s="124"/>
      <c r="O443" s="94"/>
      <c r="P443" s="60"/>
      <c r="Q443" s="62"/>
      <c r="R443" s="63"/>
      <c r="S443" s="60"/>
      <c r="T443" s="62"/>
      <c r="U443" s="63"/>
      <c r="V443" s="60"/>
      <c r="W443" s="62"/>
      <c r="X443" s="95"/>
      <c r="Y443" s="95"/>
      <c r="Z443" s="124"/>
      <c r="AA443" s="62"/>
      <c r="AB443" s="124"/>
      <c r="AC443" s="59"/>
      <c r="AD443" s="94"/>
      <c r="AE443" s="63"/>
      <c r="AF443" s="60"/>
      <c r="AG443" s="94"/>
      <c r="AH443" s="95"/>
      <c r="AI443" s="60"/>
      <c r="AJ443" s="62"/>
      <c r="AK443" s="95"/>
      <c r="AL443" s="124"/>
      <c r="AM443" s="62"/>
      <c r="AN443" s="95"/>
      <c r="AO443" s="124"/>
      <c r="AP443" s="94"/>
      <c r="AQ443" s="60"/>
      <c r="AR443" s="62"/>
      <c r="AS443" s="95"/>
      <c r="AT443" s="60"/>
      <c r="AU443" s="62"/>
      <c r="AV443" s="63"/>
      <c r="AW443" s="63"/>
      <c r="AX443" s="63"/>
      <c r="AY443" s="60"/>
      <c r="AZ443" s="62"/>
      <c r="BA443" s="60"/>
      <c r="BB443" s="62"/>
      <c r="BC443" s="60"/>
      <c r="BD443" s="62"/>
      <c r="BE443" s="60"/>
      <c r="BF443" s="62"/>
      <c r="BG443" s="60"/>
    </row>
    <row r="444" spans="1:59">
      <c r="A444" t="s">
        <v>4</v>
      </c>
      <c r="B444" s="3"/>
    </row>
    <row r="445" spans="1:59">
      <c r="A445" t="s">
        <v>14</v>
      </c>
    </row>
    <row r="446" spans="1:59">
      <c r="A446" t="s">
        <v>1</v>
      </c>
      <c r="B446" s="217" t="s">
        <v>21</v>
      </c>
      <c r="C446" s="218"/>
    </row>
    <row r="447" spans="1:59">
      <c r="A447" t="s">
        <v>2</v>
      </c>
      <c r="B447" s="2" t="s">
        <v>226</v>
      </c>
    </row>
    <row r="448" spans="1:59" ht="26.65">
      <c r="A448" t="s">
        <v>3</v>
      </c>
      <c r="B448" s="2" t="s">
        <v>227</v>
      </c>
    </row>
    <row r="449" spans="1:59">
      <c r="A449" t="s">
        <v>7</v>
      </c>
      <c r="B449" s="10" t="s">
        <v>228</v>
      </c>
      <c r="C449" s="11"/>
      <c r="D449" s="216"/>
      <c r="E449" s="215"/>
      <c r="F449" s="215"/>
      <c r="G449" s="215"/>
      <c r="H449" s="215"/>
      <c r="I449" s="215"/>
      <c r="J449" s="215"/>
      <c r="K449" s="215"/>
      <c r="L449" s="215"/>
      <c r="M449" s="215"/>
      <c r="N449" s="215"/>
      <c r="O449" s="215"/>
      <c r="P449" s="215"/>
      <c r="Q449" s="215"/>
      <c r="R449" s="215"/>
      <c r="S449" s="215"/>
      <c r="T449" s="215"/>
      <c r="U449" s="215"/>
      <c r="V449" s="215"/>
      <c r="W449" s="215"/>
      <c r="X449" s="215"/>
      <c r="Y449" s="215"/>
      <c r="Z449" s="215"/>
      <c r="AA449" s="215"/>
      <c r="AB449" s="215"/>
      <c r="AC449" s="215"/>
      <c r="AD449" s="215"/>
      <c r="AE449" s="215"/>
      <c r="AF449" s="215"/>
      <c r="AG449" s="215"/>
      <c r="AH449" s="215"/>
      <c r="AI449" s="215"/>
      <c r="AJ449" s="215"/>
      <c r="AK449" s="215"/>
      <c r="AL449" s="215"/>
      <c r="AM449" s="215"/>
      <c r="AN449" s="215"/>
      <c r="AO449" s="215"/>
      <c r="AP449" s="215"/>
      <c r="AQ449" s="215"/>
      <c r="AR449" s="215"/>
      <c r="AS449" s="215"/>
      <c r="AT449" s="215"/>
      <c r="AU449" s="215"/>
      <c r="AV449" s="215"/>
      <c r="AW449" s="215"/>
      <c r="AX449" s="215"/>
      <c r="AY449" s="215"/>
      <c r="AZ449" s="215"/>
      <c r="BA449" s="215"/>
      <c r="BB449" s="215"/>
      <c r="BC449" s="215"/>
      <c r="BD449" s="215"/>
      <c r="BE449" s="215"/>
      <c r="BF449" s="215"/>
      <c r="BG449" s="214"/>
    </row>
    <row r="450" spans="1:59" ht="38.200000000000003" customHeight="1">
      <c r="A450" t="s">
        <v>5</v>
      </c>
      <c r="B450" s="15"/>
      <c r="D450" s="213" t="s">
        <v>25</v>
      </c>
      <c r="E450" s="215"/>
      <c r="F450" s="215"/>
      <c r="G450" s="215"/>
      <c r="H450" s="215"/>
      <c r="I450" s="215"/>
      <c r="J450" s="215"/>
      <c r="K450" s="215"/>
      <c r="L450" s="214"/>
      <c r="M450" s="213" t="s">
        <v>26</v>
      </c>
      <c r="N450" s="214"/>
      <c r="O450" s="213" t="s">
        <v>27</v>
      </c>
      <c r="P450" s="214"/>
      <c r="Q450" s="213" t="s">
        <v>28</v>
      </c>
      <c r="R450" s="215"/>
      <c r="S450" s="214"/>
      <c r="T450" s="213" t="s">
        <v>29</v>
      </c>
      <c r="U450" s="215"/>
      <c r="V450" s="214"/>
      <c r="W450" s="213" t="s">
        <v>30</v>
      </c>
      <c r="X450" s="215"/>
      <c r="Y450" s="215"/>
      <c r="Z450" s="214"/>
      <c r="AA450" s="213" t="s">
        <v>31</v>
      </c>
      <c r="AB450" s="214"/>
      <c r="AC450" s="219" t="s">
        <v>32</v>
      </c>
      <c r="AD450" s="213" t="s">
        <v>33</v>
      </c>
      <c r="AE450" s="215"/>
      <c r="AF450" s="214"/>
      <c r="AG450" s="213" t="s">
        <v>34</v>
      </c>
      <c r="AH450" s="215"/>
      <c r="AI450" s="214"/>
      <c r="AJ450" s="213" t="s">
        <v>35</v>
      </c>
      <c r="AK450" s="215"/>
      <c r="AL450" s="214"/>
      <c r="AM450" s="213" t="s">
        <v>36</v>
      </c>
      <c r="AN450" s="215"/>
      <c r="AO450" s="214"/>
      <c r="AP450" s="213" t="s">
        <v>37</v>
      </c>
      <c r="AQ450" s="214"/>
      <c r="AR450" s="213" t="s">
        <v>38</v>
      </c>
      <c r="AS450" s="215"/>
      <c r="AT450" s="214"/>
      <c r="AU450" s="213" t="s">
        <v>39</v>
      </c>
      <c r="AV450" s="215"/>
      <c r="AW450" s="215"/>
      <c r="AX450" s="215"/>
      <c r="AY450" s="214"/>
      <c r="AZ450" s="213" t="s">
        <v>40</v>
      </c>
      <c r="BA450" s="214"/>
      <c r="BB450" s="213" t="s">
        <v>41</v>
      </c>
      <c r="BC450" s="214"/>
      <c r="BD450" s="213" t="s">
        <v>42</v>
      </c>
      <c r="BE450" s="214"/>
      <c r="BF450" s="213" t="s">
        <v>43</v>
      </c>
      <c r="BG450" s="214"/>
    </row>
    <row r="451" spans="1:59" ht="151.9">
      <c r="A451" t="s">
        <v>6</v>
      </c>
      <c r="B451" s="16" t="s">
        <v>44</v>
      </c>
      <c r="C451" s="17" t="s">
        <v>45</v>
      </c>
      <c r="D451" s="80" t="s">
        <v>46</v>
      </c>
      <c r="E451" s="81" t="s">
        <v>47</v>
      </c>
      <c r="F451" s="19" t="s">
        <v>48</v>
      </c>
      <c r="G451" s="81" t="s">
        <v>49</v>
      </c>
      <c r="H451" s="81" t="s">
        <v>50</v>
      </c>
      <c r="I451" s="81" t="s">
        <v>51</v>
      </c>
      <c r="J451" s="19" t="s">
        <v>52</v>
      </c>
      <c r="K451" s="19" t="s">
        <v>53</v>
      </c>
      <c r="L451" s="108" t="s">
        <v>54</v>
      </c>
      <c r="M451" s="18" t="s">
        <v>55</v>
      </c>
      <c r="N451" s="108" t="s">
        <v>56</v>
      </c>
      <c r="O451" s="80" t="s">
        <v>55</v>
      </c>
      <c r="P451" s="20" t="s">
        <v>56</v>
      </c>
      <c r="Q451" s="18" t="s">
        <v>57</v>
      </c>
      <c r="R451" s="19" t="s">
        <v>58</v>
      </c>
      <c r="S451" s="20" t="s">
        <v>59</v>
      </c>
      <c r="T451" s="18" t="s">
        <v>60</v>
      </c>
      <c r="U451" s="19" t="s">
        <v>61</v>
      </c>
      <c r="V451" s="20" t="s">
        <v>62</v>
      </c>
      <c r="W451" s="18" t="s">
        <v>63</v>
      </c>
      <c r="X451" s="81" t="s">
        <v>64</v>
      </c>
      <c r="Y451" s="81" t="s">
        <v>65</v>
      </c>
      <c r="Z451" s="108" t="s">
        <v>66</v>
      </c>
      <c r="AA451" s="18" t="s">
        <v>55</v>
      </c>
      <c r="AB451" s="108" t="s">
        <v>56</v>
      </c>
      <c r="AC451" s="17" t="s">
        <v>55</v>
      </c>
      <c r="AD451" s="80" t="s">
        <v>67</v>
      </c>
      <c r="AE451" s="19" t="s">
        <v>68</v>
      </c>
      <c r="AF451" s="20" t="s">
        <v>69</v>
      </c>
      <c r="AG451" s="80" t="s">
        <v>67</v>
      </c>
      <c r="AH451" s="81" t="s">
        <v>68</v>
      </c>
      <c r="AI451" s="20" t="s">
        <v>69</v>
      </c>
      <c r="AJ451" s="18" t="s">
        <v>55</v>
      </c>
      <c r="AK451" s="81" t="s">
        <v>56</v>
      </c>
      <c r="AL451" s="108" t="s">
        <v>70</v>
      </c>
      <c r="AM451" s="18" t="s">
        <v>55</v>
      </c>
      <c r="AN451" s="81" t="s">
        <v>71</v>
      </c>
      <c r="AO451" s="108" t="s">
        <v>72</v>
      </c>
      <c r="AP451" s="80" t="s">
        <v>73</v>
      </c>
      <c r="AQ451" s="20" t="s">
        <v>74</v>
      </c>
      <c r="AR451" s="18" t="s">
        <v>75</v>
      </c>
      <c r="AS451" s="81" t="s">
        <v>76</v>
      </c>
      <c r="AT451" s="20" t="s">
        <v>77</v>
      </c>
      <c r="AU451" s="18" t="s">
        <v>78</v>
      </c>
      <c r="AV451" s="19" t="s">
        <v>79</v>
      </c>
      <c r="AW451" s="19" t="s">
        <v>80</v>
      </c>
      <c r="AX451" s="19" t="s">
        <v>81</v>
      </c>
      <c r="AY451" s="20" t="s">
        <v>82</v>
      </c>
      <c r="AZ451" s="18" t="s">
        <v>83</v>
      </c>
      <c r="BA451" s="20" t="s">
        <v>84</v>
      </c>
      <c r="BB451" s="18" t="s">
        <v>55</v>
      </c>
      <c r="BC451" s="20" t="s">
        <v>56</v>
      </c>
      <c r="BD451" s="18" t="s">
        <v>85</v>
      </c>
      <c r="BE451" s="20" t="s">
        <v>86</v>
      </c>
      <c r="BF451" s="18" t="s">
        <v>55</v>
      </c>
      <c r="BG451" s="20" t="s">
        <v>56</v>
      </c>
    </row>
    <row r="452" spans="1:59">
      <c r="A452" t="s">
        <v>0</v>
      </c>
      <c r="B452" s="21"/>
      <c r="C452" s="22"/>
      <c r="D452" s="82" t="s">
        <v>564</v>
      </c>
      <c r="E452" s="83" t="s">
        <v>565</v>
      </c>
      <c r="F452" s="24" t="s">
        <v>566</v>
      </c>
      <c r="G452" s="83" t="s">
        <v>567</v>
      </c>
      <c r="H452" s="83" t="s">
        <v>568</v>
      </c>
      <c r="I452" s="83" t="s">
        <v>569</v>
      </c>
      <c r="J452" s="24" t="s">
        <v>570</v>
      </c>
      <c r="K452" s="24" t="s">
        <v>571</v>
      </c>
      <c r="L452" s="109" t="s">
        <v>572</v>
      </c>
      <c r="M452" s="23" t="s">
        <v>564</v>
      </c>
      <c r="N452" s="109" t="s">
        <v>565</v>
      </c>
      <c r="O452" s="82" t="s">
        <v>564</v>
      </c>
      <c r="P452" s="25" t="s">
        <v>565</v>
      </c>
      <c r="Q452" s="23" t="s">
        <v>564</v>
      </c>
      <c r="R452" s="24" t="s">
        <v>565</v>
      </c>
      <c r="S452" s="25" t="s">
        <v>566</v>
      </c>
      <c r="T452" s="23" t="s">
        <v>564</v>
      </c>
      <c r="U452" s="24" t="s">
        <v>565</v>
      </c>
      <c r="V452" s="25" t="s">
        <v>566</v>
      </c>
      <c r="W452" s="23" t="s">
        <v>564</v>
      </c>
      <c r="X452" s="83" t="s">
        <v>565</v>
      </c>
      <c r="Y452" s="83" t="s">
        <v>566</v>
      </c>
      <c r="Z452" s="109" t="s">
        <v>567</v>
      </c>
      <c r="AA452" s="23" t="s">
        <v>564</v>
      </c>
      <c r="AB452" s="109" t="s">
        <v>565</v>
      </c>
      <c r="AC452" s="22" t="s">
        <v>564</v>
      </c>
      <c r="AD452" s="82" t="s">
        <v>564</v>
      </c>
      <c r="AE452" s="24" t="s">
        <v>565</v>
      </c>
      <c r="AF452" s="25" t="s">
        <v>566</v>
      </c>
      <c r="AG452" s="82" t="s">
        <v>564</v>
      </c>
      <c r="AH452" s="83" t="s">
        <v>565</v>
      </c>
      <c r="AI452" s="25" t="s">
        <v>566</v>
      </c>
      <c r="AJ452" s="23" t="s">
        <v>564</v>
      </c>
      <c r="AK452" s="83" t="s">
        <v>565</v>
      </c>
      <c r="AL452" s="109" t="s">
        <v>566</v>
      </c>
      <c r="AM452" s="23" t="s">
        <v>564</v>
      </c>
      <c r="AN452" s="83" t="s">
        <v>565</v>
      </c>
      <c r="AO452" s="109" t="s">
        <v>566</v>
      </c>
      <c r="AP452" s="82" t="s">
        <v>564</v>
      </c>
      <c r="AQ452" s="25" t="s">
        <v>565</v>
      </c>
      <c r="AR452" s="23" t="s">
        <v>564</v>
      </c>
      <c r="AS452" s="83" t="s">
        <v>565</v>
      </c>
      <c r="AT452" s="25" t="s">
        <v>566</v>
      </c>
      <c r="AU452" s="23" t="s">
        <v>564</v>
      </c>
      <c r="AV452" s="24" t="s">
        <v>565</v>
      </c>
      <c r="AW452" s="24" t="s">
        <v>566</v>
      </c>
      <c r="AX452" s="24" t="s">
        <v>567</v>
      </c>
      <c r="AY452" s="25" t="s">
        <v>568</v>
      </c>
      <c r="AZ452" s="23" t="s">
        <v>564</v>
      </c>
      <c r="BA452" s="25" t="s">
        <v>565</v>
      </c>
      <c r="BB452" s="23" t="s">
        <v>564</v>
      </c>
      <c r="BC452" s="25" t="s">
        <v>565</v>
      </c>
      <c r="BD452" s="23" t="s">
        <v>564</v>
      </c>
      <c r="BE452" s="25" t="s">
        <v>565</v>
      </c>
      <c r="BF452" s="23" t="s">
        <v>564</v>
      </c>
      <c r="BG452" s="25" t="s">
        <v>565</v>
      </c>
    </row>
    <row r="453" spans="1:59">
      <c r="A453" t="s">
        <v>8</v>
      </c>
      <c r="B453" s="26" t="s">
        <v>45</v>
      </c>
      <c r="C453" s="27">
        <v>125</v>
      </c>
      <c r="D453" s="84">
        <v>26</v>
      </c>
      <c r="E453" s="85">
        <v>16</v>
      </c>
      <c r="F453" s="29">
        <v>31</v>
      </c>
      <c r="G453" s="85">
        <v>22</v>
      </c>
      <c r="H453" s="85">
        <v>12</v>
      </c>
      <c r="I453" s="85">
        <v>19</v>
      </c>
      <c r="J453" s="29">
        <v>34</v>
      </c>
      <c r="K453" s="29">
        <v>31</v>
      </c>
      <c r="L453" s="110">
        <v>16</v>
      </c>
      <c r="M453" s="28">
        <v>110</v>
      </c>
      <c r="N453" s="110">
        <v>15</v>
      </c>
      <c r="O453" s="84">
        <v>28</v>
      </c>
      <c r="P453" s="30">
        <v>95</v>
      </c>
      <c r="Q453" s="28">
        <v>47</v>
      </c>
      <c r="R453" s="29">
        <v>34</v>
      </c>
      <c r="S453" s="30">
        <v>32</v>
      </c>
      <c r="T453" s="28">
        <v>56</v>
      </c>
      <c r="U453" s="29">
        <v>30</v>
      </c>
      <c r="V453" s="30">
        <v>35</v>
      </c>
      <c r="W453" s="28">
        <v>46</v>
      </c>
      <c r="X453" s="85">
        <v>26</v>
      </c>
      <c r="Y453" s="85">
        <v>26</v>
      </c>
      <c r="Z453" s="110">
        <v>27</v>
      </c>
      <c r="AA453" s="28">
        <v>99</v>
      </c>
      <c r="AB453" s="110">
        <v>21</v>
      </c>
      <c r="AC453" s="27">
        <v>109</v>
      </c>
      <c r="AD453" s="84">
        <v>21</v>
      </c>
      <c r="AE453" s="29">
        <v>43</v>
      </c>
      <c r="AF453" s="30">
        <v>45</v>
      </c>
      <c r="AG453" s="84">
        <v>25</v>
      </c>
      <c r="AH453" s="85">
        <v>27</v>
      </c>
      <c r="AI453" s="30">
        <v>57</v>
      </c>
      <c r="AJ453" s="28">
        <v>100</v>
      </c>
      <c r="AK453" s="85">
        <v>11</v>
      </c>
      <c r="AL453" s="110">
        <v>14</v>
      </c>
      <c r="AM453" s="28">
        <v>55</v>
      </c>
      <c r="AN453" s="85">
        <v>27</v>
      </c>
      <c r="AO453" s="110">
        <v>27</v>
      </c>
      <c r="AP453" s="84">
        <v>25</v>
      </c>
      <c r="AQ453" s="30">
        <v>74</v>
      </c>
      <c r="AR453" s="28">
        <v>44</v>
      </c>
      <c r="AS453" s="85">
        <v>22</v>
      </c>
      <c r="AT453" s="30">
        <v>59</v>
      </c>
      <c r="AU453" s="28">
        <v>84</v>
      </c>
      <c r="AV453" s="29">
        <v>40</v>
      </c>
      <c r="AW453" s="29">
        <v>66</v>
      </c>
      <c r="AX453" s="29">
        <v>95</v>
      </c>
      <c r="AY453" s="30">
        <v>30</v>
      </c>
      <c r="AZ453" s="28">
        <v>40</v>
      </c>
      <c r="BA453" s="30">
        <v>85</v>
      </c>
      <c r="BB453" s="28">
        <v>64</v>
      </c>
      <c r="BC453" s="30">
        <v>53</v>
      </c>
      <c r="BD453" s="28">
        <v>60</v>
      </c>
      <c r="BE453" s="30">
        <v>65</v>
      </c>
      <c r="BF453" s="28">
        <v>61</v>
      </c>
      <c r="BG453" s="30">
        <v>64</v>
      </c>
    </row>
    <row r="454" spans="1:59">
      <c r="A454" t="s">
        <v>10</v>
      </c>
      <c r="B454" s="35" t="s">
        <v>87</v>
      </c>
      <c r="C454" s="31">
        <v>99</v>
      </c>
      <c r="D454" s="86">
        <v>25</v>
      </c>
      <c r="E454" s="87">
        <v>13</v>
      </c>
      <c r="F454" s="33">
        <v>27</v>
      </c>
      <c r="G454" s="87">
        <v>16</v>
      </c>
      <c r="H454" s="87">
        <v>12</v>
      </c>
      <c r="I454" s="87">
        <v>18</v>
      </c>
      <c r="J454" s="33">
        <v>26</v>
      </c>
      <c r="K454" s="33">
        <v>22</v>
      </c>
      <c r="L454" s="111">
        <v>8</v>
      </c>
      <c r="M454" s="32">
        <v>86</v>
      </c>
      <c r="N454" s="111">
        <v>13</v>
      </c>
      <c r="O454" s="86">
        <v>27</v>
      </c>
      <c r="P454" s="34">
        <v>72</v>
      </c>
      <c r="Q454" s="32">
        <v>36</v>
      </c>
      <c r="R454" s="33">
        <v>30</v>
      </c>
      <c r="S454" s="34">
        <v>26</v>
      </c>
      <c r="T454" s="32">
        <v>48</v>
      </c>
      <c r="U454" s="33">
        <v>22</v>
      </c>
      <c r="V454" s="34">
        <v>27</v>
      </c>
      <c r="W454" s="32">
        <v>37</v>
      </c>
      <c r="X454" s="87">
        <v>22</v>
      </c>
      <c r="Y454" s="87">
        <v>19</v>
      </c>
      <c r="Z454" s="111">
        <v>21</v>
      </c>
      <c r="AA454" s="32">
        <v>99</v>
      </c>
      <c r="AB454" s="111">
        <v>0</v>
      </c>
      <c r="AC454" s="31">
        <v>89</v>
      </c>
      <c r="AD454" s="86">
        <v>11</v>
      </c>
      <c r="AE454" s="33">
        <v>37</v>
      </c>
      <c r="AF454" s="34">
        <v>41</v>
      </c>
      <c r="AG454" s="86">
        <v>14</v>
      </c>
      <c r="AH454" s="87">
        <v>24</v>
      </c>
      <c r="AI454" s="34">
        <v>51</v>
      </c>
      <c r="AJ454" s="32">
        <v>81</v>
      </c>
      <c r="AK454" s="87">
        <v>7</v>
      </c>
      <c r="AL454" s="111">
        <v>11</v>
      </c>
      <c r="AM454" s="32">
        <v>48</v>
      </c>
      <c r="AN454" s="87">
        <v>18</v>
      </c>
      <c r="AO454" s="111">
        <v>23</v>
      </c>
      <c r="AP454" s="86">
        <v>19</v>
      </c>
      <c r="AQ454" s="34">
        <v>64</v>
      </c>
      <c r="AR454" s="32">
        <v>38</v>
      </c>
      <c r="AS454" s="87">
        <v>18</v>
      </c>
      <c r="AT454" s="34">
        <v>43</v>
      </c>
      <c r="AU454" s="32">
        <v>71</v>
      </c>
      <c r="AV454" s="33">
        <v>29</v>
      </c>
      <c r="AW454" s="33">
        <v>53</v>
      </c>
      <c r="AX454" s="33">
        <v>79</v>
      </c>
      <c r="AY454" s="34">
        <v>20</v>
      </c>
      <c r="AZ454" s="32">
        <v>32</v>
      </c>
      <c r="BA454" s="34">
        <v>67</v>
      </c>
      <c r="BB454" s="32">
        <v>59</v>
      </c>
      <c r="BC454" s="34">
        <v>36</v>
      </c>
      <c r="BD454" s="32">
        <v>52</v>
      </c>
      <c r="BE454" s="34">
        <v>47</v>
      </c>
      <c r="BF454" s="32">
        <v>40</v>
      </c>
      <c r="BG454" s="34">
        <v>59</v>
      </c>
    </row>
    <row r="455" spans="1:59">
      <c r="A455" t="s">
        <v>12</v>
      </c>
      <c r="B455" s="36"/>
      <c r="C455" s="51">
        <v>0.79200000000000004</v>
      </c>
      <c r="D455" s="88">
        <v>0.96153846153846201</v>
      </c>
      <c r="E455" s="88">
        <v>0.8125</v>
      </c>
      <c r="F455" s="7">
        <v>0.87096774193548399</v>
      </c>
      <c r="G455" s="88">
        <v>0.72727272727272696</v>
      </c>
      <c r="H455" s="88">
        <v>1</v>
      </c>
      <c r="I455" s="88">
        <v>0.94736842105263197</v>
      </c>
      <c r="J455" s="7">
        <v>0.76470588235294101</v>
      </c>
      <c r="K455" s="7">
        <v>0.70967741935483897</v>
      </c>
      <c r="L455" s="117">
        <v>0.5</v>
      </c>
      <c r="M455" s="7">
        <v>0.78181818181818197</v>
      </c>
      <c r="N455" s="117">
        <v>0.86666666666666703</v>
      </c>
      <c r="O455" s="88">
        <v>0.96428571428571397</v>
      </c>
      <c r="P455" s="52">
        <v>0.75789473684210495</v>
      </c>
      <c r="Q455" s="7">
        <v>0.76595744680851097</v>
      </c>
      <c r="R455" s="7">
        <v>0.88235294117647101</v>
      </c>
      <c r="S455" s="52">
        <v>0.8125</v>
      </c>
      <c r="T455" s="7">
        <v>0.85714285714285698</v>
      </c>
      <c r="U455" s="7">
        <v>0.73333333333333295</v>
      </c>
      <c r="V455" s="52">
        <v>0.77142857142857102</v>
      </c>
      <c r="W455" s="7">
        <v>0.80434782608695699</v>
      </c>
      <c r="X455" s="88">
        <v>0.84615384615384603</v>
      </c>
      <c r="Y455" s="88">
        <v>0.73076923076923095</v>
      </c>
      <c r="Z455" s="117">
        <v>0.77777777777777801</v>
      </c>
      <c r="AA455" s="7">
        <v>1</v>
      </c>
      <c r="AB455" s="117">
        <v>0</v>
      </c>
      <c r="AC455" s="51">
        <v>0.81651376146789001</v>
      </c>
      <c r="AD455" s="88">
        <v>0.52380952380952395</v>
      </c>
      <c r="AE455" s="7">
        <v>0.86046511627906996</v>
      </c>
      <c r="AF455" s="52">
        <v>0.91111111111111098</v>
      </c>
      <c r="AG455" s="88">
        <v>0.56000000000000005</v>
      </c>
      <c r="AH455" s="88">
        <v>0.88888888888888895</v>
      </c>
      <c r="AI455" s="52">
        <v>0.89473684210526305</v>
      </c>
      <c r="AJ455" s="7">
        <v>0.81</v>
      </c>
      <c r="AK455" s="88">
        <v>0.63636363636363602</v>
      </c>
      <c r="AL455" s="117">
        <v>0.78571428571428603</v>
      </c>
      <c r="AM455" s="7">
        <v>0.87272727272727302</v>
      </c>
      <c r="AN455" s="88">
        <v>0.66666666666666696</v>
      </c>
      <c r="AO455" s="117">
        <v>0.85185185185185197</v>
      </c>
      <c r="AP455" s="88">
        <v>0.76</v>
      </c>
      <c r="AQ455" s="52">
        <v>0.86486486486486502</v>
      </c>
      <c r="AR455" s="7">
        <v>0.86363636363636398</v>
      </c>
      <c r="AS455" s="88">
        <v>0.81818181818181801</v>
      </c>
      <c r="AT455" s="52">
        <v>0.72881355932203395</v>
      </c>
      <c r="AU455" s="7">
        <v>0.84523809523809501</v>
      </c>
      <c r="AV455" s="7">
        <v>0.72499999999999998</v>
      </c>
      <c r="AW455" s="7">
        <v>0.80303030303030298</v>
      </c>
      <c r="AX455" s="7">
        <v>0.83157894736842097</v>
      </c>
      <c r="AY455" s="52">
        <v>0.66666666666666696</v>
      </c>
      <c r="AZ455" s="7">
        <v>0.8</v>
      </c>
      <c r="BA455" s="52">
        <v>0.78823529411764703</v>
      </c>
      <c r="BB455" s="7">
        <v>0.921875</v>
      </c>
      <c r="BC455" s="52">
        <v>0.679245283018868</v>
      </c>
      <c r="BD455" s="7">
        <v>0.86666666666666703</v>
      </c>
      <c r="BE455" s="52">
        <v>0.72307692307692295</v>
      </c>
      <c r="BF455" s="7">
        <v>0.65573770491803296</v>
      </c>
      <c r="BG455" s="52">
        <v>0.921875</v>
      </c>
    </row>
    <row r="456" spans="1:59">
      <c r="A456" t="s">
        <v>13</v>
      </c>
      <c r="B456" s="53"/>
      <c r="C456" s="54"/>
      <c r="D456" s="93"/>
      <c r="E456" s="93"/>
      <c r="F456" s="9"/>
      <c r="G456" s="93"/>
      <c r="H456" s="93"/>
      <c r="I456" s="93"/>
      <c r="J456" s="9"/>
      <c r="K456" s="9"/>
      <c r="L456" s="118"/>
      <c r="M456" s="9"/>
      <c r="N456" s="118"/>
      <c r="O456" s="93"/>
      <c r="P456" s="55"/>
      <c r="Q456" s="9"/>
      <c r="R456" s="9"/>
      <c r="S456" s="55"/>
      <c r="T456" s="9"/>
      <c r="U456" s="9"/>
      <c r="V456" s="55"/>
      <c r="W456" s="9"/>
      <c r="X456" s="93"/>
      <c r="Y456" s="93"/>
      <c r="Z456" s="118"/>
      <c r="AA456" s="9"/>
      <c r="AB456" s="118"/>
      <c r="AC456" s="54"/>
      <c r="AD456" s="93"/>
      <c r="AE456" s="9"/>
      <c r="AF456" s="55"/>
      <c r="AG456" s="93"/>
      <c r="AH456" s="93"/>
      <c r="AI456" s="55"/>
      <c r="AJ456" s="9"/>
      <c r="AK456" s="93"/>
      <c r="AL456" s="118"/>
      <c r="AM456" s="9"/>
      <c r="AN456" s="93"/>
      <c r="AO456" s="118"/>
      <c r="AP456" s="93"/>
      <c r="AQ456" s="55"/>
      <c r="AR456" s="9"/>
      <c r="AS456" s="93"/>
      <c r="AT456" s="55"/>
      <c r="AU456" s="9"/>
      <c r="AV456" s="9"/>
      <c r="AW456" s="9"/>
      <c r="AX456" s="9"/>
      <c r="AY456" s="55"/>
      <c r="AZ456" s="9"/>
      <c r="BA456" s="55"/>
      <c r="BB456" s="9"/>
      <c r="BC456" s="55"/>
      <c r="BD456" s="9"/>
      <c r="BE456" s="55"/>
      <c r="BF456" s="9"/>
      <c r="BG456" s="55"/>
    </row>
    <row r="457" spans="1:59">
      <c r="A457" t="s">
        <v>10</v>
      </c>
      <c r="B457" s="36" t="s">
        <v>88</v>
      </c>
      <c r="C457" s="39">
        <v>21</v>
      </c>
      <c r="D457" s="89">
        <v>1</v>
      </c>
      <c r="E457" s="90">
        <v>2</v>
      </c>
      <c r="F457" s="41">
        <v>3</v>
      </c>
      <c r="G457" s="90">
        <v>6</v>
      </c>
      <c r="H457" s="90">
        <v>0</v>
      </c>
      <c r="I457" s="90">
        <v>1</v>
      </c>
      <c r="J457" s="41">
        <v>7</v>
      </c>
      <c r="K457" s="41">
        <v>6</v>
      </c>
      <c r="L457" s="113">
        <v>7</v>
      </c>
      <c r="M457" s="40">
        <v>20</v>
      </c>
      <c r="N457" s="113">
        <v>1</v>
      </c>
      <c r="O457" s="89">
        <v>1</v>
      </c>
      <c r="P457" s="42">
        <v>19</v>
      </c>
      <c r="Q457" s="40">
        <v>9</v>
      </c>
      <c r="R457" s="41">
        <v>2</v>
      </c>
      <c r="S457" s="42">
        <v>6</v>
      </c>
      <c r="T457" s="40">
        <v>7</v>
      </c>
      <c r="U457" s="41">
        <v>6</v>
      </c>
      <c r="V457" s="42">
        <v>6</v>
      </c>
      <c r="W457" s="40">
        <v>7</v>
      </c>
      <c r="X457" s="90">
        <v>4</v>
      </c>
      <c r="Y457" s="90">
        <v>5</v>
      </c>
      <c r="Z457" s="113">
        <v>5</v>
      </c>
      <c r="AA457" s="40">
        <v>0</v>
      </c>
      <c r="AB457" s="113">
        <v>21</v>
      </c>
      <c r="AC457" s="39">
        <v>17</v>
      </c>
      <c r="AD457" s="89">
        <v>8</v>
      </c>
      <c r="AE457" s="41">
        <v>5</v>
      </c>
      <c r="AF457" s="42">
        <v>4</v>
      </c>
      <c r="AG457" s="89">
        <v>8</v>
      </c>
      <c r="AH457" s="90">
        <v>3</v>
      </c>
      <c r="AI457" s="42">
        <v>6</v>
      </c>
      <c r="AJ457" s="40">
        <v>16</v>
      </c>
      <c r="AK457" s="90">
        <v>4</v>
      </c>
      <c r="AL457" s="113">
        <v>1</v>
      </c>
      <c r="AM457" s="40">
        <v>6</v>
      </c>
      <c r="AN457" s="90">
        <v>8</v>
      </c>
      <c r="AO457" s="113">
        <v>3</v>
      </c>
      <c r="AP457" s="89">
        <v>6</v>
      </c>
      <c r="AQ457" s="42">
        <v>8</v>
      </c>
      <c r="AR457" s="40">
        <v>4</v>
      </c>
      <c r="AS457" s="90">
        <v>4</v>
      </c>
      <c r="AT457" s="42">
        <v>13</v>
      </c>
      <c r="AU457" s="40">
        <v>10</v>
      </c>
      <c r="AV457" s="41">
        <v>9</v>
      </c>
      <c r="AW457" s="41">
        <v>11</v>
      </c>
      <c r="AX457" s="41">
        <v>13</v>
      </c>
      <c r="AY457" s="42">
        <v>8</v>
      </c>
      <c r="AZ457" s="40">
        <v>7</v>
      </c>
      <c r="BA457" s="42">
        <v>14</v>
      </c>
      <c r="BB457" s="40">
        <v>4</v>
      </c>
      <c r="BC457" s="42">
        <v>15</v>
      </c>
      <c r="BD457" s="40">
        <v>7</v>
      </c>
      <c r="BE457" s="42">
        <v>14</v>
      </c>
      <c r="BF457" s="40">
        <v>21</v>
      </c>
      <c r="BG457" s="42">
        <v>0</v>
      </c>
    </row>
    <row r="458" spans="1:59">
      <c r="A458" t="s">
        <v>12</v>
      </c>
      <c r="B458" s="36"/>
      <c r="C458" s="51">
        <v>0.16800000000000001</v>
      </c>
      <c r="D458" s="88">
        <v>3.8461538461538498E-2</v>
      </c>
      <c r="E458" s="88">
        <v>0.125</v>
      </c>
      <c r="F458" s="7">
        <v>9.6774193548387094E-2</v>
      </c>
      <c r="G458" s="88">
        <v>0.27272727272727298</v>
      </c>
      <c r="H458" s="88">
        <v>0</v>
      </c>
      <c r="I458" s="88">
        <v>5.2631578947368397E-2</v>
      </c>
      <c r="J458" s="7">
        <v>0.20588235294117699</v>
      </c>
      <c r="K458" s="7">
        <v>0.19354838709677399</v>
      </c>
      <c r="L458" s="117">
        <v>0.4375</v>
      </c>
      <c r="M458" s="7">
        <v>0.18181818181818199</v>
      </c>
      <c r="N458" s="117">
        <v>6.6666666666666693E-2</v>
      </c>
      <c r="O458" s="88">
        <v>3.5714285714285698E-2</v>
      </c>
      <c r="P458" s="52">
        <v>0.2</v>
      </c>
      <c r="Q458" s="7">
        <v>0.19148936170212799</v>
      </c>
      <c r="R458" s="7">
        <v>5.8823529411764698E-2</v>
      </c>
      <c r="S458" s="52">
        <v>0.1875</v>
      </c>
      <c r="T458" s="7">
        <v>0.125</v>
      </c>
      <c r="U458" s="7">
        <v>0.2</v>
      </c>
      <c r="V458" s="52">
        <v>0.17142857142857101</v>
      </c>
      <c r="W458" s="7">
        <v>0.15217391304347799</v>
      </c>
      <c r="X458" s="88">
        <v>0.15384615384615399</v>
      </c>
      <c r="Y458" s="88">
        <v>0.19230769230769201</v>
      </c>
      <c r="Z458" s="117">
        <v>0.18518518518518501</v>
      </c>
      <c r="AA458" s="7">
        <v>0</v>
      </c>
      <c r="AB458" s="117">
        <v>1</v>
      </c>
      <c r="AC458" s="51">
        <v>0.155963302752294</v>
      </c>
      <c r="AD458" s="88">
        <v>0.38095238095238099</v>
      </c>
      <c r="AE458" s="7">
        <v>0.116279069767442</v>
      </c>
      <c r="AF458" s="52">
        <v>8.8888888888888906E-2</v>
      </c>
      <c r="AG458" s="88">
        <v>0.32</v>
      </c>
      <c r="AH458" s="88">
        <v>0.11111111111111099</v>
      </c>
      <c r="AI458" s="52">
        <v>0.105263157894737</v>
      </c>
      <c r="AJ458" s="7">
        <v>0.16</v>
      </c>
      <c r="AK458" s="88">
        <v>0.36363636363636398</v>
      </c>
      <c r="AL458" s="117">
        <v>7.1428571428571397E-2</v>
      </c>
      <c r="AM458" s="7">
        <v>0.109090909090909</v>
      </c>
      <c r="AN458" s="88">
        <v>0.296296296296296</v>
      </c>
      <c r="AO458" s="117">
        <v>0.11111111111111099</v>
      </c>
      <c r="AP458" s="88">
        <v>0.24</v>
      </c>
      <c r="AQ458" s="52">
        <v>0.108108108108108</v>
      </c>
      <c r="AR458" s="7">
        <v>9.0909090909090898E-2</v>
      </c>
      <c r="AS458" s="88">
        <v>0.18181818181818199</v>
      </c>
      <c r="AT458" s="52">
        <v>0.22033898305084701</v>
      </c>
      <c r="AU458" s="7">
        <v>0.119047619047619</v>
      </c>
      <c r="AV458" s="7">
        <v>0.22500000000000001</v>
      </c>
      <c r="AW458" s="7">
        <v>0.16666666666666699</v>
      </c>
      <c r="AX458" s="7">
        <v>0.13684210526315799</v>
      </c>
      <c r="AY458" s="52">
        <v>0.266666666666667</v>
      </c>
      <c r="AZ458" s="7">
        <v>0.17499999999999999</v>
      </c>
      <c r="BA458" s="52">
        <v>0.16470588235294101</v>
      </c>
      <c r="BB458" s="7">
        <v>6.25E-2</v>
      </c>
      <c r="BC458" s="52">
        <v>0.28301886792452802</v>
      </c>
      <c r="BD458" s="7">
        <v>0.116666666666667</v>
      </c>
      <c r="BE458" s="52">
        <v>0.21538461538461501</v>
      </c>
      <c r="BF458" s="7">
        <v>0.34426229508196698</v>
      </c>
      <c r="BG458" s="52">
        <v>0</v>
      </c>
    </row>
    <row r="459" spans="1:59">
      <c r="A459" t="s">
        <v>13</v>
      </c>
      <c r="B459" s="53"/>
      <c r="C459" s="54"/>
      <c r="D459" s="93"/>
      <c r="E459" s="93"/>
      <c r="F459" s="9"/>
      <c r="G459" s="93"/>
      <c r="H459" s="93"/>
      <c r="I459" s="93"/>
      <c r="J459" s="9"/>
      <c r="K459" s="9"/>
      <c r="L459" s="118"/>
      <c r="M459" s="9"/>
      <c r="N459" s="118"/>
      <c r="O459" s="93"/>
      <c r="P459" s="55"/>
      <c r="Q459" s="9"/>
      <c r="R459" s="9"/>
      <c r="S459" s="55"/>
      <c r="T459" s="9"/>
      <c r="U459" s="9"/>
      <c r="V459" s="55"/>
      <c r="W459" s="9"/>
      <c r="X459" s="93"/>
      <c r="Y459" s="93"/>
      <c r="Z459" s="118"/>
      <c r="AA459" s="9"/>
      <c r="AB459" s="118"/>
      <c r="AC459" s="54"/>
      <c r="AD459" s="93"/>
      <c r="AE459" s="9"/>
      <c r="AF459" s="55"/>
      <c r="AG459" s="93"/>
      <c r="AH459" s="93"/>
      <c r="AI459" s="55"/>
      <c r="AJ459" s="9"/>
      <c r="AK459" s="93"/>
      <c r="AL459" s="118"/>
      <c r="AM459" s="9"/>
      <c r="AN459" s="93"/>
      <c r="AO459" s="118"/>
      <c r="AP459" s="93"/>
      <c r="AQ459" s="55"/>
      <c r="AR459" s="9"/>
      <c r="AS459" s="93"/>
      <c r="AT459" s="55"/>
      <c r="AU459" s="9"/>
      <c r="AV459" s="9"/>
      <c r="AW459" s="9"/>
      <c r="AX459" s="9"/>
      <c r="AY459" s="55"/>
      <c r="AZ459" s="9"/>
      <c r="BA459" s="55"/>
      <c r="BB459" s="9"/>
      <c r="BC459" s="55"/>
      <c r="BD459" s="9"/>
      <c r="BE459" s="55"/>
      <c r="BF459" s="9"/>
      <c r="BG459" s="55"/>
    </row>
    <row r="460" spans="1:59">
      <c r="A460" t="s">
        <v>10</v>
      </c>
      <c r="B460" s="36" t="s">
        <v>110</v>
      </c>
      <c r="C460" s="39">
        <v>5</v>
      </c>
      <c r="D460" s="89">
        <v>0</v>
      </c>
      <c r="E460" s="90">
        <v>1</v>
      </c>
      <c r="F460" s="41">
        <v>1</v>
      </c>
      <c r="G460" s="90">
        <v>0</v>
      </c>
      <c r="H460" s="90">
        <v>0</v>
      </c>
      <c r="I460" s="90">
        <v>0</v>
      </c>
      <c r="J460" s="41">
        <v>1</v>
      </c>
      <c r="K460" s="41">
        <v>3</v>
      </c>
      <c r="L460" s="113">
        <v>1</v>
      </c>
      <c r="M460" s="40">
        <v>4</v>
      </c>
      <c r="N460" s="113">
        <v>1</v>
      </c>
      <c r="O460" s="89">
        <v>0</v>
      </c>
      <c r="P460" s="42">
        <v>4</v>
      </c>
      <c r="Q460" s="40">
        <v>2</v>
      </c>
      <c r="R460" s="41">
        <v>2</v>
      </c>
      <c r="S460" s="42">
        <v>0</v>
      </c>
      <c r="T460" s="40">
        <v>1</v>
      </c>
      <c r="U460" s="41">
        <v>2</v>
      </c>
      <c r="V460" s="42">
        <v>2</v>
      </c>
      <c r="W460" s="40">
        <v>2</v>
      </c>
      <c r="X460" s="90">
        <v>0</v>
      </c>
      <c r="Y460" s="90">
        <v>2</v>
      </c>
      <c r="Z460" s="113">
        <v>1</v>
      </c>
      <c r="AA460" s="40">
        <v>0</v>
      </c>
      <c r="AB460" s="113">
        <v>0</v>
      </c>
      <c r="AC460" s="39">
        <v>3</v>
      </c>
      <c r="AD460" s="89">
        <v>2</v>
      </c>
      <c r="AE460" s="41">
        <v>1</v>
      </c>
      <c r="AF460" s="42">
        <v>0</v>
      </c>
      <c r="AG460" s="89">
        <v>3</v>
      </c>
      <c r="AH460" s="90">
        <v>0</v>
      </c>
      <c r="AI460" s="42">
        <v>0</v>
      </c>
      <c r="AJ460" s="40">
        <v>3</v>
      </c>
      <c r="AK460" s="90">
        <v>0</v>
      </c>
      <c r="AL460" s="113">
        <v>2</v>
      </c>
      <c r="AM460" s="40">
        <v>1</v>
      </c>
      <c r="AN460" s="90">
        <v>1</v>
      </c>
      <c r="AO460" s="113">
        <v>1</v>
      </c>
      <c r="AP460" s="89">
        <v>0</v>
      </c>
      <c r="AQ460" s="42">
        <v>2</v>
      </c>
      <c r="AR460" s="40">
        <v>2</v>
      </c>
      <c r="AS460" s="90">
        <v>0</v>
      </c>
      <c r="AT460" s="42">
        <v>3</v>
      </c>
      <c r="AU460" s="40">
        <v>3</v>
      </c>
      <c r="AV460" s="41">
        <v>2</v>
      </c>
      <c r="AW460" s="41">
        <v>2</v>
      </c>
      <c r="AX460" s="41">
        <v>3</v>
      </c>
      <c r="AY460" s="42">
        <v>2</v>
      </c>
      <c r="AZ460" s="40">
        <v>1</v>
      </c>
      <c r="BA460" s="42">
        <v>4</v>
      </c>
      <c r="BB460" s="40">
        <v>1</v>
      </c>
      <c r="BC460" s="42">
        <v>2</v>
      </c>
      <c r="BD460" s="40">
        <v>1</v>
      </c>
      <c r="BE460" s="42">
        <v>4</v>
      </c>
      <c r="BF460" s="40">
        <v>0</v>
      </c>
      <c r="BG460" s="42">
        <v>5</v>
      </c>
    </row>
    <row r="461" spans="1:59">
      <c r="A461" t="s">
        <v>12</v>
      </c>
      <c r="B461" s="36"/>
      <c r="C461" s="51">
        <v>0.04</v>
      </c>
      <c r="D461" s="88">
        <v>0</v>
      </c>
      <c r="E461" s="88">
        <v>6.25E-2</v>
      </c>
      <c r="F461" s="7">
        <v>3.2258064516128997E-2</v>
      </c>
      <c r="G461" s="88">
        <v>0</v>
      </c>
      <c r="H461" s="88">
        <v>0</v>
      </c>
      <c r="I461" s="88">
        <v>0</v>
      </c>
      <c r="J461" s="7">
        <v>2.9411764705882401E-2</v>
      </c>
      <c r="K461" s="7">
        <v>9.6774193548387094E-2</v>
      </c>
      <c r="L461" s="117">
        <v>6.25E-2</v>
      </c>
      <c r="M461" s="7">
        <v>3.6363636363636397E-2</v>
      </c>
      <c r="N461" s="117">
        <v>6.6666666666666693E-2</v>
      </c>
      <c r="O461" s="88">
        <v>0</v>
      </c>
      <c r="P461" s="52">
        <v>4.2105263157894701E-2</v>
      </c>
      <c r="Q461" s="7">
        <v>4.2553191489361701E-2</v>
      </c>
      <c r="R461" s="7">
        <v>5.8823529411764698E-2</v>
      </c>
      <c r="S461" s="52">
        <v>0</v>
      </c>
      <c r="T461" s="7">
        <v>1.7857142857142901E-2</v>
      </c>
      <c r="U461" s="7">
        <v>6.6666666666666693E-2</v>
      </c>
      <c r="V461" s="52">
        <v>5.7142857142857197E-2</v>
      </c>
      <c r="W461" s="7">
        <v>4.3478260869565202E-2</v>
      </c>
      <c r="X461" s="88">
        <v>0</v>
      </c>
      <c r="Y461" s="88">
        <v>7.69230769230769E-2</v>
      </c>
      <c r="Z461" s="117">
        <v>3.7037037037037E-2</v>
      </c>
      <c r="AA461" s="7">
        <v>0</v>
      </c>
      <c r="AB461" s="117">
        <v>0</v>
      </c>
      <c r="AC461" s="51">
        <v>2.7522935779816501E-2</v>
      </c>
      <c r="AD461" s="88">
        <v>9.5238095238095205E-2</v>
      </c>
      <c r="AE461" s="7">
        <v>2.32558139534884E-2</v>
      </c>
      <c r="AF461" s="52">
        <v>0</v>
      </c>
      <c r="AG461" s="88">
        <v>0.12</v>
      </c>
      <c r="AH461" s="88">
        <v>0</v>
      </c>
      <c r="AI461" s="52">
        <v>0</v>
      </c>
      <c r="AJ461" s="7">
        <v>0.03</v>
      </c>
      <c r="AK461" s="88">
        <v>0</v>
      </c>
      <c r="AL461" s="117">
        <v>0.14285714285714299</v>
      </c>
      <c r="AM461" s="7">
        <v>1.8181818181818198E-2</v>
      </c>
      <c r="AN461" s="88">
        <v>3.7037037037037E-2</v>
      </c>
      <c r="AO461" s="117">
        <v>3.7037037037037E-2</v>
      </c>
      <c r="AP461" s="88">
        <v>0</v>
      </c>
      <c r="AQ461" s="52">
        <v>2.7027027027027001E-2</v>
      </c>
      <c r="AR461" s="7">
        <v>4.5454545454545497E-2</v>
      </c>
      <c r="AS461" s="88">
        <v>0</v>
      </c>
      <c r="AT461" s="52">
        <v>5.0847457627118599E-2</v>
      </c>
      <c r="AU461" s="7">
        <v>3.5714285714285698E-2</v>
      </c>
      <c r="AV461" s="7">
        <v>0.05</v>
      </c>
      <c r="AW461" s="7">
        <v>3.03030303030303E-2</v>
      </c>
      <c r="AX461" s="7">
        <v>3.1578947368421102E-2</v>
      </c>
      <c r="AY461" s="52">
        <v>6.6666666666666693E-2</v>
      </c>
      <c r="AZ461" s="7">
        <v>2.5000000000000001E-2</v>
      </c>
      <c r="BA461" s="52">
        <v>4.7058823529411799E-2</v>
      </c>
      <c r="BB461" s="7">
        <v>1.5625E-2</v>
      </c>
      <c r="BC461" s="52">
        <v>3.77358490566038E-2</v>
      </c>
      <c r="BD461" s="7">
        <v>1.6666666666666701E-2</v>
      </c>
      <c r="BE461" s="52">
        <v>6.15384615384615E-2</v>
      </c>
      <c r="BF461" s="7">
        <v>0</v>
      </c>
      <c r="BG461" s="52">
        <v>7.8125E-2</v>
      </c>
    </row>
    <row r="462" spans="1:59">
      <c r="A462" t="s">
        <v>13</v>
      </c>
      <c r="B462" s="58"/>
      <c r="C462" s="59"/>
      <c r="D462" s="94"/>
      <c r="E462" s="95"/>
      <c r="F462" s="63"/>
      <c r="G462" s="95"/>
      <c r="H462" s="95"/>
      <c r="I462" s="95"/>
      <c r="J462" s="63"/>
      <c r="K462" s="63"/>
      <c r="L462" s="124"/>
      <c r="M462" s="62"/>
      <c r="N462" s="124"/>
      <c r="O462" s="94"/>
      <c r="P462" s="60"/>
      <c r="Q462" s="62"/>
      <c r="R462" s="63"/>
      <c r="S462" s="60"/>
      <c r="T462" s="62"/>
      <c r="U462" s="63"/>
      <c r="V462" s="60"/>
      <c r="W462" s="62"/>
      <c r="X462" s="95"/>
      <c r="Y462" s="95"/>
      <c r="Z462" s="124"/>
      <c r="AA462" s="62"/>
      <c r="AB462" s="124"/>
      <c r="AC462" s="59"/>
      <c r="AD462" s="94"/>
      <c r="AE462" s="63"/>
      <c r="AF462" s="60"/>
      <c r="AG462" s="94"/>
      <c r="AH462" s="95"/>
      <c r="AI462" s="60"/>
      <c r="AJ462" s="62"/>
      <c r="AK462" s="95"/>
      <c r="AL462" s="124"/>
      <c r="AM462" s="62"/>
      <c r="AN462" s="95"/>
      <c r="AO462" s="124"/>
      <c r="AP462" s="94"/>
      <c r="AQ462" s="60"/>
      <c r="AR462" s="62"/>
      <c r="AS462" s="95"/>
      <c r="AT462" s="60"/>
      <c r="AU462" s="62"/>
      <c r="AV462" s="63"/>
      <c r="AW462" s="63"/>
      <c r="AX462" s="63"/>
      <c r="AY462" s="60"/>
      <c r="AZ462" s="62"/>
      <c r="BA462" s="60"/>
      <c r="BB462" s="62"/>
      <c r="BC462" s="60"/>
      <c r="BD462" s="62"/>
      <c r="BE462" s="60"/>
      <c r="BF462" s="62"/>
      <c r="BG462" s="60"/>
    </row>
    <row r="463" spans="1:59">
      <c r="A463" t="s">
        <v>4</v>
      </c>
      <c r="B463" s="3"/>
    </row>
    <row r="464" spans="1:59">
      <c r="A464" t="s">
        <v>14</v>
      </c>
    </row>
    <row r="465" spans="1:56">
      <c r="A465" t="s">
        <v>1</v>
      </c>
      <c r="B465" s="217" t="s">
        <v>21</v>
      </c>
      <c r="C465" s="218"/>
    </row>
    <row r="466" spans="1:56">
      <c r="A466" t="s">
        <v>2</v>
      </c>
      <c r="B466" s="2" t="s">
        <v>226</v>
      </c>
    </row>
    <row r="467" spans="1:56" ht="26.65">
      <c r="A467" t="s">
        <v>3</v>
      </c>
      <c r="B467" s="2" t="s">
        <v>229</v>
      </c>
    </row>
    <row r="468" spans="1:56">
      <c r="A468" t="s">
        <v>7</v>
      </c>
      <c r="B468" s="10" t="s">
        <v>230</v>
      </c>
      <c r="C468" s="11"/>
      <c r="D468" s="216"/>
      <c r="E468" s="215"/>
      <c r="F468" s="215"/>
      <c r="G468" s="215"/>
      <c r="H468" s="215"/>
      <c r="I468" s="215"/>
      <c r="J468" s="215"/>
      <c r="K468" s="215"/>
      <c r="L468" s="215"/>
      <c r="M468" s="215"/>
      <c r="N468" s="215"/>
      <c r="O468" s="215"/>
      <c r="P468" s="215"/>
      <c r="Q468" s="215"/>
      <c r="R468" s="215"/>
      <c r="S468" s="215"/>
      <c r="T468" s="215"/>
      <c r="U468" s="215"/>
      <c r="V468" s="215"/>
      <c r="W468" s="215"/>
      <c r="X468" s="215"/>
      <c r="Y468" s="215"/>
      <c r="Z468" s="215"/>
      <c r="AA468" s="215"/>
      <c r="AB468" s="215"/>
      <c r="AC468" s="215"/>
      <c r="AD468" s="215"/>
      <c r="AE468" s="215"/>
      <c r="AF468" s="215"/>
      <c r="AG468" s="215"/>
      <c r="AH468" s="215"/>
      <c r="AI468" s="215"/>
      <c r="AJ468" s="215"/>
      <c r="AK468" s="215"/>
      <c r="AL468" s="215"/>
      <c r="AM468" s="215"/>
      <c r="AN468" s="215"/>
      <c r="AO468" s="215"/>
      <c r="AP468" s="215"/>
      <c r="AQ468" s="215"/>
      <c r="AR468" s="215"/>
      <c r="AS468" s="215"/>
      <c r="AT468" s="215"/>
      <c r="AU468" s="215"/>
      <c r="AV468" s="215"/>
      <c r="AW468" s="215"/>
      <c r="AX468" s="215"/>
      <c r="AY468" s="215"/>
      <c r="AZ468" s="215"/>
      <c r="BA468" s="215"/>
      <c r="BB468" s="215"/>
      <c r="BC468" s="215"/>
      <c r="BD468" s="214"/>
    </row>
    <row r="469" spans="1:56" ht="38.200000000000003" customHeight="1">
      <c r="A469" t="s">
        <v>5</v>
      </c>
      <c r="B469" s="15"/>
      <c r="D469" s="213" t="s">
        <v>25</v>
      </c>
      <c r="E469" s="215"/>
      <c r="F469" s="215"/>
      <c r="G469" s="215"/>
      <c r="H469" s="215"/>
      <c r="I469" s="215"/>
      <c r="J469" s="215"/>
      <c r="K469" s="214"/>
      <c r="L469" s="213" t="s">
        <v>26</v>
      </c>
      <c r="M469" s="214"/>
      <c r="N469" s="213" t="s">
        <v>27</v>
      </c>
      <c r="O469" s="214"/>
      <c r="P469" s="213" t="s">
        <v>28</v>
      </c>
      <c r="Q469" s="215"/>
      <c r="R469" s="214"/>
      <c r="S469" s="213" t="s">
        <v>29</v>
      </c>
      <c r="T469" s="215"/>
      <c r="U469" s="214"/>
      <c r="V469" s="213" t="s">
        <v>30</v>
      </c>
      <c r="W469" s="215"/>
      <c r="X469" s="215"/>
      <c r="Y469" s="214"/>
      <c r="Z469" s="229" t="s">
        <v>31</v>
      </c>
      <c r="AA469" s="219" t="s">
        <v>32</v>
      </c>
      <c r="AB469" s="213" t="s">
        <v>33</v>
      </c>
      <c r="AC469" s="215"/>
      <c r="AD469" s="214"/>
      <c r="AE469" s="213" t="s">
        <v>34</v>
      </c>
      <c r="AF469" s="215"/>
      <c r="AG469" s="214"/>
      <c r="AH469" s="213" t="s">
        <v>35</v>
      </c>
      <c r="AI469" s="214"/>
      <c r="AJ469" s="213" t="s">
        <v>36</v>
      </c>
      <c r="AK469" s="215"/>
      <c r="AL469" s="214"/>
      <c r="AM469" s="213" t="s">
        <v>37</v>
      </c>
      <c r="AN469" s="214"/>
      <c r="AO469" s="213" t="s">
        <v>38</v>
      </c>
      <c r="AP469" s="215"/>
      <c r="AQ469" s="214"/>
      <c r="AR469" s="213" t="s">
        <v>39</v>
      </c>
      <c r="AS469" s="215"/>
      <c r="AT469" s="215"/>
      <c r="AU469" s="215"/>
      <c r="AV469" s="214"/>
      <c r="AW469" s="213" t="s">
        <v>40</v>
      </c>
      <c r="AX469" s="214"/>
      <c r="AY469" s="213" t="s">
        <v>41</v>
      </c>
      <c r="AZ469" s="214"/>
      <c r="BA469" s="213" t="s">
        <v>42</v>
      </c>
      <c r="BB469" s="214"/>
      <c r="BC469" s="213" t="s">
        <v>43</v>
      </c>
      <c r="BD469" s="214"/>
    </row>
    <row r="470" spans="1:56" ht="151.9">
      <c r="A470" t="s">
        <v>6</v>
      </c>
      <c r="B470" s="16" t="s">
        <v>231</v>
      </c>
      <c r="C470" s="17" t="s">
        <v>45</v>
      </c>
      <c r="D470" s="80" t="s">
        <v>46</v>
      </c>
      <c r="E470" s="81" t="s">
        <v>47</v>
      </c>
      <c r="F470" s="81" t="s">
        <v>48</v>
      </c>
      <c r="G470" s="81" t="s">
        <v>49</v>
      </c>
      <c r="H470" s="81" t="s">
        <v>50</v>
      </c>
      <c r="I470" s="81" t="s">
        <v>51</v>
      </c>
      <c r="J470" s="81" t="s">
        <v>52</v>
      </c>
      <c r="K470" s="108" t="s">
        <v>53</v>
      </c>
      <c r="L470" s="141" t="s">
        <v>55</v>
      </c>
      <c r="M470" s="108" t="s">
        <v>56</v>
      </c>
      <c r="N470" s="80" t="s">
        <v>55</v>
      </c>
      <c r="O470" s="143" t="s">
        <v>56</v>
      </c>
      <c r="P470" s="18" t="s">
        <v>57</v>
      </c>
      <c r="Q470" s="19" t="s">
        <v>58</v>
      </c>
      <c r="R470" s="108" t="s">
        <v>59</v>
      </c>
      <c r="S470" s="18" t="s">
        <v>60</v>
      </c>
      <c r="T470" s="81" t="s">
        <v>61</v>
      </c>
      <c r="U470" s="108" t="s">
        <v>62</v>
      </c>
      <c r="V470" s="18" t="s">
        <v>63</v>
      </c>
      <c r="W470" s="81" t="s">
        <v>64</v>
      </c>
      <c r="X470" s="81" t="s">
        <v>65</v>
      </c>
      <c r="Y470" s="108" t="s">
        <v>66</v>
      </c>
      <c r="Z470" s="167" t="s">
        <v>55</v>
      </c>
      <c r="AA470" s="17" t="s">
        <v>55</v>
      </c>
      <c r="AB470" s="80" t="s">
        <v>67</v>
      </c>
      <c r="AC470" s="19" t="s">
        <v>68</v>
      </c>
      <c r="AD470" s="143" t="s">
        <v>69</v>
      </c>
      <c r="AE470" s="80" t="s">
        <v>67</v>
      </c>
      <c r="AF470" s="81" t="s">
        <v>68</v>
      </c>
      <c r="AG470" s="143" t="s">
        <v>69</v>
      </c>
      <c r="AH470" s="141" t="s">
        <v>55</v>
      </c>
      <c r="AI470" s="108" t="s">
        <v>70</v>
      </c>
      <c r="AJ470" s="18" t="s">
        <v>55</v>
      </c>
      <c r="AK470" s="81" t="s">
        <v>71</v>
      </c>
      <c r="AL470" s="108" t="s">
        <v>72</v>
      </c>
      <c r="AM470" s="80" t="s">
        <v>73</v>
      </c>
      <c r="AN470" s="143" t="s">
        <v>74</v>
      </c>
      <c r="AO470" s="141" t="s">
        <v>75</v>
      </c>
      <c r="AP470" s="81" t="s">
        <v>76</v>
      </c>
      <c r="AQ470" s="20" t="s">
        <v>77</v>
      </c>
      <c r="AR470" s="18" t="s">
        <v>78</v>
      </c>
      <c r="AS470" s="81" t="s">
        <v>79</v>
      </c>
      <c r="AT470" s="19" t="s">
        <v>80</v>
      </c>
      <c r="AU470" s="19" t="s">
        <v>81</v>
      </c>
      <c r="AV470" s="108" t="s">
        <v>82</v>
      </c>
      <c r="AW470" s="18" t="s">
        <v>83</v>
      </c>
      <c r="AX470" s="20" t="s">
        <v>84</v>
      </c>
      <c r="AY470" s="18" t="s">
        <v>55</v>
      </c>
      <c r="AZ470" s="20" t="s">
        <v>56</v>
      </c>
      <c r="BA470" s="18" t="s">
        <v>85</v>
      </c>
      <c r="BB470" s="20" t="s">
        <v>86</v>
      </c>
      <c r="BC470" s="18" t="s">
        <v>55</v>
      </c>
      <c r="BD470" s="20" t="s">
        <v>56</v>
      </c>
    </row>
    <row r="471" spans="1:56">
      <c r="A471" t="s">
        <v>0</v>
      </c>
      <c r="B471" s="21"/>
      <c r="C471" s="22"/>
      <c r="D471" s="82" t="s">
        <v>564</v>
      </c>
      <c r="E471" s="83" t="s">
        <v>565</v>
      </c>
      <c r="F471" s="83" t="s">
        <v>566</v>
      </c>
      <c r="G471" s="83" t="s">
        <v>567</v>
      </c>
      <c r="H471" s="83" t="s">
        <v>568</v>
      </c>
      <c r="I471" s="83" t="s">
        <v>569</v>
      </c>
      <c r="J471" s="83" t="s">
        <v>570</v>
      </c>
      <c r="K471" s="109" t="s">
        <v>571</v>
      </c>
      <c r="L471" s="144" t="s">
        <v>564</v>
      </c>
      <c r="M471" s="109" t="s">
        <v>565</v>
      </c>
      <c r="N471" s="82" t="s">
        <v>564</v>
      </c>
      <c r="O471" s="146" t="s">
        <v>565</v>
      </c>
      <c r="P471" s="23" t="s">
        <v>564</v>
      </c>
      <c r="Q471" s="24" t="s">
        <v>565</v>
      </c>
      <c r="R471" s="109" t="s">
        <v>566</v>
      </c>
      <c r="S471" s="23" t="s">
        <v>564</v>
      </c>
      <c r="T471" s="83" t="s">
        <v>565</v>
      </c>
      <c r="U471" s="109" t="s">
        <v>566</v>
      </c>
      <c r="V471" s="23" t="s">
        <v>564</v>
      </c>
      <c r="W471" s="83" t="s">
        <v>565</v>
      </c>
      <c r="X471" s="83" t="s">
        <v>566</v>
      </c>
      <c r="Y471" s="109" t="s">
        <v>567</v>
      </c>
      <c r="Z471" s="168" t="s">
        <v>564</v>
      </c>
      <c r="AA471" s="22" t="s">
        <v>564</v>
      </c>
      <c r="AB471" s="82" t="s">
        <v>564</v>
      </c>
      <c r="AC471" s="24" t="s">
        <v>565</v>
      </c>
      <c r="AD471" s="146" t="s">
        <v>566</v>
      </c>
      <c r="AE471" s="82" t="s">
        <v>564</v>
      </c>
      <c r="AF471" s="83" t="s">
        <v>565</v>
      </c>
      <c r="AG471" s="146" t="s">
        <v>566</v>
      </c>
      <c r="AH471" s="144" t="s">
        <v>564</v>
      </c>
      <c r="AI471" s="109" t="s">
        <v>566</v>
      </c>
      <c r="AJ471" s="23" t="s">
        <v>564</v>
      </c>
      <c r="AK471" s="83" t="s">
        <v>565</v>
      </c>
      <c r="AL471" s="109" t="s">
        <v>566</v>
      </c>
      <c r="AM471" s="82" t="s">
        <v>564</v>
      </c>
      <c r="AN471" s="146" t="s">
        <v>565</v>
      </c>
      <c r="AO471" s="144" t="s">
        <v>564</v>
      </c>
      <c r="AP471" s="83" t="s">
        <v>565</v>
      </c>
      <c r="AQ471" s="25" t="s">
        <v>566</v>
      </c>
      <c r="AR471" s="23" t="s">
        <v>564</v>
      </c>
      <c r="AS471" s="83" t="s">
        <v>565</v>
      </c>
      <c r="AT471" s="24" t="s">
        <v>566</v>
      </c>
      <c r="AU471" s="24" t="s">
        <v>567</v>
      </c>
      <c r="AV471" s="109" t="s">
        <v>568</v>
      </c>
      <c r="AW471" s="23" t="s">
        <v>564</v>
      </c>
      <c r="AX471" s="25" t="s">
        <v>565</v>
      </c>
      <c r="AY471" s="23" t="s">
        <v>564</v>
      </c>
      <c r="AZ471" s="25" t="s">
        <v>565</v>
      </c>
      <c r="BA471" s="23" t="s">
        <v>564</v>
      </c>
      <c r="BB471" s="25" t="s">
        <v>565</v>
      </c>
      <c r="BC471" s="23" t="s">
        <v>564</v>
      </c>
      <c r="BD471" s="25" t="s">
        <v>565</v>
      </c>
    </row>
    <row r="472" spans="1:56">
      <c r="A472" t="s">
        <v>8</v>
      </c>
      <c r="B472" s="26" t="s">
        <v>45</v>
      </c>
      <c r="C472" s="27">
        <v>99</v>
      </c>
      <c r="D472" s="84">
        <v>25</v>
      </c>
      <c r="E472" s="85">
        <v>13</v>
      </c>
      <c r="F472" s="85">
        <v>27</v>
      </c>
      <c r="G472" s="85">
        <v>16</v>
      </c>
      <c r="H472" s="85">
        <v>12</v>
      </c>
      <c r="I472" s="85">
        <v>18</v>
      </c>
      <c r="J472" s="85">
        <v>26</v>
      </c>
      <c r="K472" s="110">
        <v>22</v>
      </c>
      <c r="L472" s="147">
        <v>86</v>
      </c>
      <c r="M472" s="110">
        <v>13</v>
      </c>
      <c r="N472" s="84">
        <v>27</v>
      </c>
      <c r="O472" s="135">
        <v>72</v>
      </c>
      <c r="P472" s="28">
        <v>36</v>
      </c>
      <c r="Q472" s="29">
        <v>30</v>
      </c>
      <c r="R472" s="110">
        <v>26</v>
      </c>
      <c r="S472" s="28">
        <v>48</v>
      </c>
      <c r="T472" s="85">
        <v>22</v>
      </c>
      <c r="U472" s="110">
        <v>27</v>
      </c>
      <c r="V472" s="28">
        <v>37</v>
      </c>
      <c r="W472" s="85">
        <v>22</v>
      </c>
      <c r="X472" s="85">
        <v>19</v>
      </c>
      <c r="Y472" s="110">
        <v>21</v>
      </c>
      <c r="Z472" s="169">
        <v>99</v>
      </c>
      <c r="AA472" s="27">
        <v>89</v>
      </c>
      <c r="AB472" s="84">
        <v>11</v>
      </c>
      <c r="AC472" s="29">
        <v>37</v>
      </c>
      <c r="AD472" s="135">
        <v>41</v>
      </c>
      <c r="AE472" s="84">
        <v>14</v>
      </c>
      <c r="AF472" s="85">
        <v>24</v>
      </c>
      <c r="AG472" s="135">
        <v>51</v>
      </c>
      <c r="AH472" s="147">
        <v>81</v>
      </c>
      <c r="AI472" s="110">
        <v>11</v>
      </c>
      <c r="AJ472" s="28">
        <v>48</v>
      </c>
      <c r="AK472" s="85">
        <v>18</v>
      </c>
      <c r="AL472" s="110">
        <v>23</v>
      </c>
      <c r="AM472" s="84">
        <v>19</v>
      </c>
      <c r="AN472" s="135">
        <v>64</v>
      </c>
      <c r="AO472" s="147">
        <v>38</v>
      </c>
      <c r="AP472" s="85">
        <v>18</v>
      </c>
      <c r="AQ472" s="30">
        <v>43</v>
      </c>
      <c r="AR472" s="28">
        <v>71</v>
      </c>
      <c r="AS472" s="85">
        <v>29</v>
      </c>
      <c r="AT472" s="29">
        <v>53</v>
      </c>
      <c r="AU472" s="29">
        <v>79</v>
      </c>
      <c r="AV472" s="110">
        <v>20</v>
      </c>
      <c r="AW472" s="28">
        <v>32</v>
      </c>
      <c r="AX472" s="30">
        <v>67</v>
      </c>
      <c r="AY472" s="28">
        <v>59</v>
      </c>
      <c r="AZ472" s="30">
        <v>36</v>
      </c>
      <c r="BA472" s="28">
        <v>52</v>
      </c>
      <c r="BB472" s="30">
        <v>47</v>
      </c>
      <c r="BC472" s="28">
        <v>40</v>
      </c>
      <c r="BD472" s="30">
        <v>59</v>
      </c>
    </row>
    <row r="473" spans="1:56">
      <c r="A473" t="s">
        <v>10</v>
      </c>
      <c r="B473" s="35" t="s">
        <v>232</v>
      </c>
      <c r="C473" s="31">
        <v>1</v>
      </c>
      <c r="D473" s="86">
        <v>1</v>
      </c>
      <c r="E473" s="87">
        <v>0</v>
      </c>
      <c r="F473" s="87">
        <v>1</v>
      </c>
      <c r="G473" s="87">
        <v>0</v>
      </c>
      <c r="H473" s="87">
        <v>0</v>
      </c>
      <c r="I473" s="87">
        <v>0</v>
      </c>
      <c r="J473" s="87">
        <v>1</v>
      </c>
      <c r="K473" s="111">
        <v>1</v>
      </c>
      <c r="L473" s="148">
        <v>1</v>
      </c>
      <c r="M473" s="111">
        <v>0</v>
      </c>
      <c r="N473" s="86">
        <v>1</v>
      </c>
      <c r="O473" s="136">
        <v>0</v>
      </c>
      <c r="P473" s="32">
        <v>0</v>
      </c>
      <c r="Q473" s="33">
        <v>1</v>
      </c>
      <c r="R473" s="111">
        <v>0</v>
      </c>
      <c r="S473" s="32">
        <v>1</v>
      </c>
      <c r="T473" s="87">
        <v>0</v>
      </c>
      <c r="U473" s="111">
        <v>0</v>
      </c>
      <c r="V473" s="32">
        <v>1</v>
      </c>
      <c r="W473" s="87">
        <v>0</v>
      </c>
      <c r="X473" s="87">
        <v>0</v>
      </c>
      <c r="Y473" s="111">
        <v>0</v>
      </c>
      <c r="Z473" s="170">
        <v>1</v>
      </c>
      <c r="AA473" s="31">
        <v>1</v>
      </c>
      <c r="AB473" s="86">
        <v>0</v>
      </c>
      <c r="AC473" s="33">
        <v>1</v>
      </c>
      <c r="AD473" s="136">
        <v>0</v>
      </c>
      <c r="AE473" s="86">
        <v>1</v>
      </c>
      <c r="AF473" s="87">
        <v>0</v>
      </c>
      <c r="AG473" s="136">
        <v>0</v>
      </c>
      <c r="AH473" s="148">
        <v>1</v>
      </c>
      <c r="AI473" s="111">
        <v>0</v>
      </c>
      <c r="AJ473" s="32">
        <v>0</v>
      </c>
      <c r="AK473" s="87">
        <v>0</v>
      </c>
      <c r="AL473" s="111">
        <v>1</v>
      </c>
      <c r="AM473" s="86">
        <v>0</v>
      </c>
      <c r="AN473" s="136">
        <v>1</v>
      </c>
      <c r="AO473" s="148">
        <v>0</v>
      </c>
      <c r="AP473" s="87">
        <v>0</v>
      </c>
      <c r="AQ473" s="34">
        <v>1</v>
      </c>
      <c r="AR473" s="32">
        <v>1</v>
      </c>
      <c r="AS473" s="87">
        <v>0</v>
      </c>
      <c r="AT473" s="33">
        <v>0</v>
      </c>
      <c r="AU473" s="33">
        <v>1</v>
      </c>
      <c r="AV473" s="111">
        <v>0</v>
      </c>
      <c r="AW473" s="32">
        <v>0</v>
      </c>
      <c r="AX473" s="34">
        <v>1</v>
      </c>
      <c r="AY473" s="32">
        <v>1</v>
      </c>
      <c r="AZ473" s="34">
        <v>0</v>
      </c>
      <c r="BA473" s="32">
        <v>1</v>
      </c>
      <c r="BB473" s="34">
        <v>0</v>
      </c>
      <c r="BC473" s="32">
        <v>0</v>
      </c>
      <c r="BD473" s="34">
        <v>1</v>
      </c>
    </row>
    <row r="474" spans="1:56">
      <c r="A474" t="s">
        <v>12</v>
      </c>
      <c r="B474" s="36"/>
      <c r="C474" s="37">
        <v>1.01010101010101E-2</v>
      </c>
      <c r="D474" s="88">
        <v>0.04</v>
      </c>
      <c r="E474" s="88">
        <v>0</v>
      </c>
      <c r="F474" s="88">
        <v>3.7037037037037E-2</v>
      </c>
      <c r="G474" s="88">
        <v>0</v>
      </c>
      <c r="H474" s="88">
        <v>0</v>
      </c>
      <c r="I474" s="88">
        <v>0</v>
      </c>
      <c r="J474" s="88">
        <v>3.8461538461538498E-2</v>
      </c>
      <c r="K474" s="112">
        <v>4.5454545454545497E-2</v>
      </c>
      <c r="L474" s="132">
        <v>1.16279069767442E-2</v>
      </c>
      <c r="M474" s="112">
        <v>0</v>
      </c>
      <c r="N474" s="88">
        <v>3.7037037037037E-2</v>
      </c>
      <c r="O474" s="137">
        <v>0</v>
      </c>
      <c r="P474" s="7">
        <v>0</v>
      </c>
      <c r="Q474" s="7">
        <v>3.3333333333333298E-2</v>
      </c>
      <c r="R474" s="112">
        <v>0</v>
      </c>
      <c r="S474" s="7">
        <v>2.0833333333333301E-2</v>
      </c>
      <c r="T474" s="88">
        <v>0</v>
      </c>
      <c r="U474" s="112">
        <v>0</v>
      </c>
      <c r="V474" s="7">
        <v>2.7027027027027001E-2</v>
      </c>
      <c r="W474" s="88">
        <v>0</v>
      </c>
      <c r="X474" s="88">
        <v>0</v>
      </c>
      <c r="Y474" s="112">
        <v>0</v>
      </c>
      <c r="Z474" s="171">
        <v>1.01010101010101E-2</v>
      </c>
      <c r="AA474" s="37">
        <v>1.1235955056179799E-2</v>
      </c>
      <c r="AB474" s="88">
        <v>0</v>
      </c>
      <c r="AC474" s="7">
        <v>2.7027027027027001E-2</v>
      </c>
      <c r="AD474" s="137">
        <v>0</v>
      </c>
      <c r="AE474" s="88">
        <v>7.1428571428571397E-2</v>
      </c>
      <c r="AF474" s="88">
        <v>0</v>
      </c>
      <c r="AG474" s="137">
        <v>0</v>
      </c>
      <c r="AH474" s="132">
        <v>1.2345679012345699E-2</v>
      </c>
      <c r="AI474" s="112">
        <v>0</v>
      </c>
      <c r="AJ474" s="7">
        <v>0</v>
      </c>
      <c r="AK474" s="88">
        <v>0</v>
      </c>
      <c r="AL474" s="112">
        <v>4.3478260869565202E-2</v>
      </c>
      <c r="AM474" s="88">
        <v>0</v>
      </c>
      <c r="AN474" s="137">
        <v>1.5625E-2</v>
      </c>
      <c r="AO474" s="132">
        <v>0</v>
      </c>
      <c r="AP474" s="88">
        <v>0</v>
      </c>
      <c r="AQ474" s="38">
        <v>2.32558139534884E-2</v>
      </c>
      <c r="AR474" s="7">
        <v>1.4084507042253501E-2</v>
      </c>
      <c r="AS474" s="88">
        <v>0</v>
      </c>
      <c r="AT474" s="7">
        <v>0</v>
      </c>
      <c r="AU474" s="7">
        <v>1.26582278481013E-2</v>
      </c>
      <c r="AV474" s="112">
        <v>0</v>
      </c>
      <c r="AW474" s="7">
        <v>0</v>
      </c>
      <c r="AX474" s="38">
        <v>1.49253731343284E-2</v>
      </c>
      <c r="AY474" s="7">
        <v>1.6949152542372899E-2</v>
      </c>
      <c r="AZ474" s="38">
        <v>0</v>
      </c>
      <c r="BA474" s="7">
        <v>1.9230769230769201E-2</v>
      </c>
      <c r="BB474" s="38">
        <v>0</v>
      </c>
      <c r="BC474" s="7">
        <v>0</v>
      </c>
      <c r="BD474" s="38">
        <v>1.6949152542372899E-2</v>
      </c>
    </row>
    <row r="475" spans="1:56">
      <c r="A475" t="s">
        <v>10</v>
      </c>
      <c r="B475" s="36" t="s">
        <v>233</v>
      </c>
      <c r="C475" s="39">
        <v>1</v>
      </c>
      <c r="D475" s="89">
        <v>0</v>
      </c>
      <c r="E475" s="90">
        <v>0</v>
      </c>
      <c r="F475" s="90">
        <v>0</v>
      </c>
      <c r="G475" s="90">
        <v>0</v>
      </c>
      <c r="H475" s="90">
        <v>1</v>
      </c>
      <c r="I475" s="90">
        <v>0</v>
      </c>
      <c r="J475" s="90">
        <v>0</v>
      </c>
      <c r="K475" s="113">
        <v>0</v>
      </c>
      <c r="L475" s="152">
        <v>1</v>
      </c>
      <c r="M475" s="113">
        <v>0</v>
      </c>
      <c r="N475" s="89">
        <v>0</v>
      </c>
      <c r="O475" s="138">
        <v>1</v>
      </c>
      <c r="P475" s="40">
        <v>0</v>
      </c>
      <c r="Q475" s="41">
        <v>1</v>
      </c>
      <c r="R475" s="113">
        <v>0</v>
      </c>
      <c r="S475" s="40">
        <v>0</v>
      </c>
      <c r="T475" s="90">
        <v>1</v>
      </c>
      <c r="U475" s="113">
        <v>0</v>
      </c>
      <c r="V475" s="40">
        <v>0</v>
      </c>
      <c r="W475" s="90">
        <v>1</v>
      </c>
      <c r="X475" s="90">
        <v>0</v>
      </c>
      <c r="Y475" s="113">
        <v>0</v>
      </c>
      <c r="Z475" s="172">
        <v>1</v>
      </c>
      <c r="AA475" s="39">
        <v>1</v>
      </c>
      <c r="AB475" s="89">
        <v>0</v>
      </c>
      <c r="AC475" s="41">
        <v>1</v>
      </c>
      <c r="AD475" s="138">
        <v>0</v>
      </c>
      <c r="AE475" s="89">
        <v>1</v>
      </c>
      <c r="AF475" s="90">
        <v>0</v>
      </c>
      <c r="AG475" s="138">
        <v>0</v>
      </c>
      <c r="AH475" s="152">
        <v>1</v>
      </c>
      <c r="AI475" s="113">
        <v>0</v>
      </c>
      <c r="AJ475" s="40">
        <v>1</v>
      </c>
      <c r="AK475" s="90">
        <v>0</v>
      </c>
      <c r="AL475" s="113">
        <v>0</v>
      </c>
      <c r="AM475" s="89">
        <v>0</v>
      </c>
      <c r="AN475" s="138">
        <v>1</v>
      </c>
      <c r="AO475" s="152">
        <v>0</v>
      </c>
      <c r="AP475" s="90">
        <v>1</v>
      </c>
      <c r="AQ475" s="42">
        <v>0</v>
      </c>
      <c r="AR475" s="40">
        <v>1</v>
      </c>
      <c r="AS475" s="90">
        <v>0</v>
      </c>
      <c r="AT475" s="41">
        <v>1</v>
      </c>
      <c r="AU475" s="41">
        <v>1</v>
      </c>
      <c r="AV475" s="113">
        <v>0</v>
      </c>
      <c r="AW475" s="40">
        <v>0</v>
      </c>
      <c r="AX475" s="42">
        <v>1</v>
      </c>
      <c r="AY475" s="40">
        <v>1</v>
      </c>
      <c r="AZ475" s="42">
        <v>0</v>
      </c>
      <c r="BA475" s="40">
        <v>0</v>
      </c>
      <c r="BB475" s="42">
        <v>1</v>
      </c>
      <c r="BC475" s="40">
        <v>0</v>
      </c>
      <c r="BD475" s="42">
        <v>1</v>
      </c>
    </row>
    <row r="476" spans="1:56">
      <c r="A476" t="s">
        <v>12</v>
      </c>
      <c r="B476" s="36"/>
      <c r="C476" s="37">
        <v>1.01010101010101E-2</v>
      </c>
      <c r="D476" s="88">
        <v>0</v>
      </c>
      <c r="E476" s="88">
        <v>0</v>
      </c>
      <c r="F476" s="88">
        <v>0</v>
      </c>
      <c r="G476" s="88">
        <v>0</v>
      </c>
      <c r="H476" s="88">
        <v>8.3333333333333301E-2</v>
      </c>
      <c r="I476" s="88">
        <v>0</v>
      </c>
      <c r="J476" s="88">
        <v>0</v>
      </c>
      <c r="K476" s="112">
        <v>0</v>
      </c>
      <c r="L476" s="132">
        <v>1.16279069767442E-2</v>
      </c>
      <c r="M476" s="112">
        <v>0</v>
      </c>
      <c r="N476" s="88">
        <v>0</v>
      </c>
      <c r="O476" s="137">
        <v>1.38888888888889E-2</v>
      </c>
      <c r="P476" s="7">
        <v>0</v>
      </c>
      <c r="Q476" s="7">
        <v>3.3333333333333298E-2</v>
      </c>
      <c r="R476" s="112">
        <v>0</v>
      </c>
      <c r="S476" s="7">
        <v>0</v>
      </c>
      <c r="T476" s="88">
        <v>4.5454545454545497E-2</v>
      </c>
      <c r="U476" s="112">
        <v>0</v>
      </c>
      <c r="V476" s="7">
        <v>0</v>
      </c>
      <c r="W476" s="88">
        <v>4.5454545454545497E-2</v>
      </c>
      <c r="X476" s="88">
        <v>0</v>
      </c>
      <c r="Y476" s="112">
        <v>0</v>
      </c>
      <c r="Z476" s="171">
        <v>1.01010101010101E-2</v>
      </c>
      <c r="AA476" s="37">
        <v>1.1235955056179799E-2</v>
      </c>
      <c r="AB476" s="88">
        <v>0</v>
      </c>
      <c r="AC476" s="7">
        <v>2.7027027027027001E-2</v>
      </c>
      <c r="AD476" s="137">
        <v>0</v>
      </c>
      <c r="AE476" s="88">
        <v>7.1428571428571397E-2</v>
      </c>
      <c r="AF476" s="88">
        <v>0</v>
      </c>
      <c r="AG476" s="137">
        <v>0</v>
      </c>
      <c r="AH476" s="132">
        <v>1.2345679012345699E-2</v>
      </c>
      <c r="AI476" s="112">
        <v>0</v>
      </c>
      <c r="AJ476" s="7">
        <v>2.0833333333333301E-2</v>
      </c>
      <c r="AK476" s="88">
        <v>0</v>
      </c>
      <c r="AL476" s="112">
        <v>0</v>
      </c>
      <c r="AM476" s="88">
        <v>0</v>
      </c>
      <c r="AN476" s="137">
        <v>1.5625E-2</v>
      </c>
      <c r="AO476" s="132">
        <v>0</v>
      </c>
      <c r="AP476" s="88">
        <v>5.5555555555555601E-2</v>
      </c>
      <c r="AQ476" s="38">
        <v>0</v>
      </c>
      <c r="AR476" s="7">
        <v>1.4084507042253501E-2</v>
      </c>
      <c r="AS476" s="88">
        <v>0</v>
      </c>
      <c r="AT476" s="7">
        <v>1.88679245283019E-2</v>
      </c>
      <c r="AU476" s="7">
        <v>1.26582278481013E-2</v>
      </c>
      <c r="AV476" s="112">
        <v>0</v>
      </c>
      <c r="AW476" s="7">
        <v>0</v>
      </c>
      <c r="AX476" s="38">
        <v>1.49253731343284E-2</v>
      </c>
      <c r="AY476" s="7">
        <v>1.6949152542372899E-2</v>
      </c>
      <c r="AZ476" s="38">
        <v>0</v>
      </c>
      <c r="BA476" s="7">
        <v>0</v>
      </c>
      <c r="BB476" s="38">
        <v>2.1276595744680899E-2</v>
      </c>
      <c r="BC476" s="7">
        <v>0</v>
      </c>
      <c r="BD476" s="38">
        <v>1.6949152542372899E-2</v>
      </c>
    </row>
    <row r="477" spans="1:56">
      <c r="A477" t="s">
        <v>10</v>
      </c>
      <c r="B477" s="36" t="s">
        <v>234</v>
      </c>
      <c r="C477" s="39">
        <v>57</v>
      </c>
      <c r="D477" s="89">
        <v>10</v>
      </c>
      <c r="E477" s="90">
        <v>7</v>
      </c>
      <c r="F477" s="90">
        <v>9</v>
      </c>
      <c r="G477" s="90">
        <v>1</v>
      </c>
      <c r="H477" s="90">
        <v>10</v>
      </c>
      <c r="I477" s="90">
        <v>18</v>
      </c>
      <c r="J477" s="90">
        <v>12</v>
      </c>
      <c r="K477" s="113">
        <v>11</v>
      </c>
      <c r="L477" s="152">
        <v>45</v>
      </c>
      <c r="M477" s="113">
        <v>12</v>
      </c>
      <c r="N477" s="89">
        <v>23</v>
      </c>
      <c r="O477" s="138">
        <v>34</v>
      </c>
      <c r="P477" s="40">
        <v>26</v>
      </c>
      <c r="Q477" s="41">
        <v>17</v>
      </c>
      <c r="R477" s="113">
        <v>13</v>
      </c>
      <c r="S477" s="40">
        <v>33</v>
      </c>
      <c r="T477" s="90">
        <v>10</v>
      </c>
      <c r="U477" s="113">
        <v>13</v>
      </c>
      <c r="V477" s="40">
        <v>25</v>
      </c>
      <c r="W477" s="90">
        <v>10</v>
      </c>
      <c r="X477" s="90">
        <v>10</v>
      </c>
      <c r="Y477" s="113">
        <v>12</v>
      </c>
      <c r="Z477" s="172">
        <v>57</v>
      </c>
      <c r="AA477" s="39">
        <v>54</v>
      </c>
      <c r="AB477" s="89">
        <v>9</v>
      </c>
      <c r="AC477" s="41">
        <v>17</v>
      </c>
      <c r="AD477" s="138">
        <v>28</v>
      </c>
      <c r="AE477" s="89">
        <v>9</v>
      </c>
      <c r="AF477" s="90">
        <v>11</v>
      </c>
      <c r="AG477" s="138">
        <v>34</v>
      </c>
      <c r="AH477" s="152">
        <v>47</v>
      </c>
      <c r="AI477" s="113">
        <v>5</v>
      </c>
      <c r="AJ477" s="40">
        <v>32</v>
      </c>
      <c r="AK477" s="90">
        <v>12</v>
      </c>
      <c r="AL477" s="113">
        <v>10</v>
      </c>
      <c r="AM477" s="89">
        <v>12</v>
      </c>
      <c r="AN477" s="138">
        <v>38</v>
      </c>
      <c r="AO477" s="152">
        <v>26</v>
      </c>
      <c r="AP477" s="90">
        <v>11</v>
      </c>
      <c r="AQ477" s="42">
        <v>20</v>
      </c>
      <c r="AR477" s="40">
        <v>38</v>
      </c>
      <c r="AS477" s="90">
        <v>0</v>
      </c>
      <c r="AT477" s="41">
        <v>30</v>
      </c>
      <c r="AU477" s="41">
        <v>42</v>
      </c>
      <c r="AV477" s="113">
        <v>15</v>
      </c>
      <c r="AW477" s="40">
        <v>17</v>
      </c>
      <c r="AX477" s="42">
        <v>40</v>
      </c>
      <c r="AY477" s="40">
        <v>35</v>
      </c>
      <c r="AZ477" s="42">
        <v>18</v>
      </c>
      <c r="BA477" s="40">
        <v>34</v>
      </c>
      <c r="BB477" s="42">
        <v>23</v>
      </c>
      <c r="BC477" s="40">
        <v>0</v>
      </c>
      <c r="BD477" s="42">
        <v>57</v>
      </c>
    </row>
    <row r="478" spans="1:56">
      <c r="A478" t="s">
        <v>12</v>
      </c>
      <c r="B478" s="36"/>
      <c r="C478" s="51">
        <v>0.57575757575757602</v>
      </c>
      <c r="D478" s="88">
        <v>0.4</v>
      </c>
      <c r="E478" s="88">
        <v>0.53846153846153799</v>
      </c>
      <c r="F478" s="88">
        <v>0.33333333333333298</v>
      </c>
      <c r="G478" s="88">
        <v>6.25E-2</v>
      </c>
      <c r="H478" s="88">
        <v>0.83333333333333304</v>
      </c>
      <c r="I478" s="88">
        <v>1</v>
      </c>
      <c r="J478" s="88">
        <v>0.46153846153846201</v>
      </c>
      <c r="K478" s="117">
        <v>0.5</v>
      </c>
      <c r="L478" s="132">
        <v>0.52325581395348797</v>
      </c>
      <c r="M478" s="117">
        <v>0.92307692307692302</v>
      </c>
      <c r="N478" s="88">
        <v>0.85185185185185197</v>
      </c>
      <c r="O478" s="149">
        <v>0.47222222222222199</v>
      </c>
      <c r="P478" s="7">
        <v>0.72222222222222199</v>
      </c>
      <c r="Q478" s="7">
        <v>0.56666666666666698</v>
      </c>
      <c r="R478" s="117">
        <v>0.5</v>
      </c>
      <c r="S478" s="7">
        <v>0.6875</v>
      </c>
      <c r="T478" s="88">
        <v>0.45454545454545497</v>
      </c>
      <c r="U478" s="117">
        <v>0.48148148148148101</v>
      </c>
      <c r="V478" s="7">
        <v>0.67567567567567599</v>
      </c>
      <c r="W478" s="88">
        <v>0.45454545454545497</v>
      </c>
      <c r="X478" s="88">
        <v>0.52631578947368396</v>
      </c>
      <c r="Y478" s="117">
        <v>0.57142857142857195</v>
      </c>
      <c r="Z478" s="173">
        <v>0.57575757575757602</v>
      </c>
      <c r="AA478" s="51">
        <v>0.60674157303370801</v>
      </c>
      <c r="AB478" s="88">
        <v>0.81818181818181801</v>
      </c>
      <c r="AC478" s="7">
        <v>0.45945945945945899</v>
      </c>
      <c r="AD478" s="149">
        <v>0.68292682926829296</v>
      </c>
      <c r="AE478" s="88">
        <v>0.64285714285714302</v>
      </c>
      <c r="AF478" s="88">
        <v>0.45833333333333298</v>
      </c>
      <c r="AG478" s="149">
        <v>0.66666666666666696</v>
      </c>
      <c r="AH478" s="132">
        <v>0.58024691358024705</v>
      </c>
      <c r="AI478" s="117">
        <v>0.45454545454545497</v>
      </c>
      <c r="AJ478" s="7">
        <v>0.66666666666666696</v>
      </c>
      <c r="AK478" s="88">
        <v>0.66666666666666696</v>
      </c>
      <c r="AL478" s="117">
        <v>0.434782608695652</v>
      </c>
      <c r="AM478" s="88">
        <v>0.63157894736842102</v>
      </c>
      <c r="AN478" s="149">
        <v>0.59375</v>
      </c>
      <c r="AO478" s="132">
        <v>0.68421052631579005</v>
      </c>
      <c r="AP478" s="88">
        <v>0.61111111111111105</v>
      </c>
      <c r="AQ478" s="52">
        <v>0.46511627906976699</v>
      </c>
      <c r="AR478" s="7">
        <v>0.53521126760563398</v>
      </c>
      <c r="AS478" s="88">
        <v>0</v>
      </c>
      <c r="AT478" s="7">
        <v>0.56603773584905703</v>
      </c>
      <c r="AU478" s="7">
        <v>0.531645569620253</v>
      </c>
      <c r="AV478" s="117">
        <v>0.75</v>
      </c>
      <c r="AW478" s="7">
        <v>0.53125</v>
      </c>
      <c r="AX478" s="52">
        <v>0.59701492537313405</v>
      </c>
      <c r="AY478" s="7">
        <v>0.59322033898305104</v>
      </c>
      <c r="AZ478" s="52">
        <v>0.5</v>
      </c>
      <c r="BA478" s="7">
        <v>0.65384615384615397</v>
      </c>
      <c r="BB478" s="52">
        <v>0.48936170212766</v>
      </c>
      <c r="BC478" s="7">
        <v>0</v>
      </c>
      <c r="BD478" s="52">
        <v>0.96610169491525399</v>
      </c>
    </row>
    <row r="479" spans="1:56">
      <c r="A479" t="s">
        <v>13</v>
      </c>
      <c r="B479" s="53"/>
      <c r="C479" s="54"/>
      <c r="D479" s="93"/>
      <c r="E479" s="93"/>
      <c r="F479" s="93"/>
      <c r="G479" s="93"/>
      <c r="H479" s="93"/>
      <c r="I479" s="93"/>
      <c r="J479" s="93"/>
      <c r="K479" s="118"/>
      <c r="L479" s="150"/>
      <c r="M479" s="118"/>
      <c r="N479" s="93"/>
      <c r="O479" s="151"/>
      <c r="P479" s="9"/>
      <c r="Q479" s="9"/>
      <c r="R479" s="118"/>
      <c r="S479" s="9"/>
      <c r="T479" s="93"/>
      <c r="U479" s="118"/>
      <c r="V479" s="9"/>
      <c r="W479" s="93"/>
      <c r="X479" s="93"/>
      <c r="Y479" s="118"/>
      <c r="Z479" s="174"/>
      <c r="AA479" s="54"/>
      <c r="AB479" s="93"/>
      <c r="AC479" s="9"/>
      <c r="AD479" s="151"/>
      <c r="AE479" s="93"/>
      <c r="AF479" s="93"/>
      <c r="AG479" s="151"/>
      <c r="AH479" s="150"/>
      <c r="AI479" s="118"/>
      <c r="AJ479" s="9"/>
      <c r="AK479" s="93"/>
      <c r="AL479" s="118"/>
      <c r="AM479" s="93"/>
      <c r="AN479" s="151"/>
      <c r="AO479" s="150"/>
      <c r="AP479" s="93"/>
      <c r="AQ479" s="55"/>
      <c r="AR479" s="9"/>
      <c r="AS479" s="93"/>
      <c r="AT479" s="9"/>
      <c r="AU479" s="9"/>
      <c r="AV479" s="118"/>
      <c r="AW479" s="9"/>
      <c r="AX479" s="55"/>
      <c r="AY479" s="9"/>
      <c r="AZ479" s="55"/>
      <c r="BA479" s="9"/>
      <c r="BB479" s="55"/>
      <c r="BC479" s="9"/>
      <c r="BD479" s="55"/>
    </row>
    <row r="480" spans="1:56">
      <c r="A480" t="s">
        <v>10</v>
      </c>
      <c r="B480" s="36" t="s">
        <v>235</v>
      </c>
      <c r="C480" s="39">
        <v>2</v>
      </c>
      <c r="D480" s="89">
        <v>1</v>
      </c>
      <c r="E480" s="90">
        <v>0</v>
      </c>
      <c r="F480" s="90">
        <v>1</v>
      </c>
      <c r="G480" s="90">
        <v>1</v>
      </c>
      <c r="H480" s="90">
        <v>1</v>
      </c>
      <c r="I480" s="90">
        <v>0</v>
      </c>
      <c r="J480" s="90">
        <v>0</v>
      </c>
      <c r="K480" s="113">
        <v>1</v>
      </c>
      <c r="L480" s="152">
        <v>2</v>
      </c>
      <c r="M480" s="113">
        <v>0</v>
      </c>
      <c r="N480" s="89">
        <v>0</v>
      </c>
      <c r="O480" s="138">
        <v>2</v>
      </c>
      <c r="P480" s="40">
        <v>1</v>
      </c>
      <c r="Q480" s="41">
        <v>0</v>
      </c>
      <c r="R480" s="113">
        <v>0</v>
      </c>
      <c r="S480" s="40">
        <v>0</v>
      </c>
      <c r="T480" s="90">
        <v>1</v>
      </c>
      <c r="U480" s="113">
        <v>0</v>
      </c>
      <c r="V480" s="40">
        <v>0</v>
      </c>
      <c r="W480" s="90">
        <v>0</v>
      </c>
      <c r="X480" s="90">
        <v>1</v>
      </c>
      <c r="Y480" s="113">
        <v>1</v>
      </c>
      <c r="Z480" s="172">
        <v>2</v>
      </c>
      <c r="AA480" s="39">
        <v>0</v>
      </c>
      <c r="AB480" s="89">
        <v>0</v>
      </c>
      <c r="AC480" s="41">
        <v>0</v>
      </c>
      <c r="AD480" s="138">
        <v>0</v>
      </c>
      <c r="AE480" s="89">
        <v>0</v>
      </c>
      <c r="AF480" s="90">
        <v>0</v>
      </c>
      <c r="AG480" s="138">
        <v>0</v>
      </c>
      <c r="AH480" s="152">
        <v>2</v>
      </c>
      <c r="AI480" s="113">
        <v>0</v>
      </c>
      <c r="AJ480" s="40">
        <v>0</v>
      </c>
      <c r="AK480" s="90">
        <v>0</v>
      </c>
      <c r="AL480" s="113">
        <v>0</v>
      </c>
      <c r="AM480" s="89">
        <v>0</v>
      </c>
      <c r="AN480" s="138">
        <v>0</v>
      </c>
      <c r="AO480" s="152">
        <v>0</v>
      </c>
      <c r="AP480" s="90">
        <v>0</v>
      </c>
      <c r="AQ480" s="42">
        <v>2</v>
      </c>
      <c r="AR480" s="40">
        <v>2</v>
      </c>
      <c r="AS480" s="90">
        <v>1</v>
      </c>
      <c r="AT480" s="41">
        <v>1</v>
      </c>
      <c r="AU480" s="41">
        <v>2</v>
      </c>
      <c r="AV480" s="113">
        <v>0</v>
      </c>
      <c r="AW480" s="40">
        <v>2</v>
      </c>
      <c r="AX480" s="42">
        <v>0</v>
      </c>
      <c r="AY480" s="40">
        <v>2</v>
      </c>
      <c r="AZ480" s="42">
        <v>0</v>
      </c>
      <c r="BA480" s="40">
        <v>2</v>
      </c>
      <c r="BB480" s="42">
        <v>0</v>
      </c>
      <c r="BC480" s="40">
        <v>2</v>
      </c>
      <c r="BD480" s="42">
        <v>0</v>
      </c>
    </row>
    <row r="481" spans="1:56">
      <c r="A481" t="s">
        <v>12</v>
      </c>
      <c r="B481" s="36"/>
      <c r="C481" s="51">
        <v>2.02020202020202E-2</v>
      </c>
      <c r="D481" s="88">
        <v>0.04</v>
      </c>
      <c r="E481" s="88">
        <v>0</v>
      </c>
      <c r="F481" s="88">
        <v>3.7037037037037E-2</v>
      </c>
      <c r="G481" s="88">
        <v>6.25E-2</v>
      </c>
      <c r="H481" s="88">
        <v>8.3333333333333301E-2</v>
      </c>
      <c r="I481" s="88">
        <v>0</v>
      </c>
      <c r="J481" s="88">
        <v>0</v>
      </c>
      <c r="K481" s="117">
        <v>4.5454545454545497E-2</v>
      </c>
      <c r="L481" s="132">
        <v>2.32558139534884E-2</v>
      </c>
      <c r="M481" s="117">
        <v>0</v>
      </c>
      <c r="N481" s="88">
        <v>0</v>
      </c>
      <c r="O481" s="149">
        <v>2.7777777777777801E-2</v>
      </c>
      <c r="P481" s="7">
        <v>2.7777777777777801E-2</v>
      </c>
      <c r="Q481" s="7">
        <v>0</v>
      </c>
      <c r="R481" s="117">
        <v>0</v>
      </c>
      <c r="S481" s="7">
        <v>0</v>
      </c>
      <c r="T481" s="88">
        <v>4.5454545454545497E-2</v>
      </c>
      <c r="U481" s="117">
        <v>0</v>
      </c>
      <c r="V481" s="7">
        <v>0</v>
      </c>
      <c r="W481" s="88">
        <v>0</v>
      </c>
      <c r="X481" s="88">
        <v>5.2631578947368397E-2</v>
      </c>
      <c r="Y481" s="117">
        <v>4.7619047619047603E-2</v>
      </c>
      <c r="Z481" s="173">
        <v>2.02020202020202E-2</v>
      </c>
      <c r="AA481" s="51">
        <v>0</v>
      </c>
      <c r="AB481" s="88">
        <v>0</v>
      </c>
      <c r="AC481" s="7">
        <v>0</v>
      </c>
      <c r="AD481" s="149">
        <v>0</v>
      </c>
      <c r="AE481" s="88">
        <v>0</v>
      </c>
      <c r="AF481" s="88">
        <v>0</v>
      </c>
      <c r="AG481" s="149">
        <v>0</v>
      </c>
      <c r="AH481" s="132">
        <v>2.4691358024691398E-2</v>
      </c>
      <c r="AI481" s="117">
        <v>0</v>
      </c>
      <c r="AJ481" s="7">
        <v>0</v>
      </c>
      <c r="AK481" s="88">
        <v>0</v>
      </c>
      <c r="AL481" s="117">
        <v>0</v>
      </c>
      <c r="AM481" s="88">
        <v>0</v>
      </c>
      <c r="AN481" s="149">
        <v>0</v>
      </c>
      <c r="AO481" s="132">
        <v>0</v>
      </c>
      <c r="AP481" s="88">
        <v>0</v>
      </c>
      <c r="AQ481" s="52">
        <v>4.6511627906976702E-2</v>
      </c>
      <c r="AR481" s="7">
        <v>2.8169014084507001E-2</v>
      </c>
      <c r="AS481" s="88">
        <v>3.4482758620689703E-2</v>
      </c>
      <c r="AT481" s="7">
        <v>1.88679245283019E-2</v>
      </c>
      <c r="AU481" s="7">
        <v>2.53164556962025E-2</v>
      </c>
      <c r="AV481" s="117">
        <v>0</v>
      </c>
      <c r="AW481" s="7">
        <v>6.25E-2</v>
      </c>
      <c r="AX481" s="52">
        <v>0</v>
      </c>
      <c r="AY481" s="7">
        <v>3.3898305084745797E-2</v>
      </c>
      <c r="AZ481" s="52">
        <v>0</v>
      </c>
      <c r="BA481" s="7">
        <v>3.8461538461538498E-2</v>
      </c>
      <c r="BB481" s="52">
        <v>0</v>
      </c>
      <c r="BC481" s="7">
        <v>0.05</v>
      </c>
      <c r="BD481" s="52">
        <v>0</v>
      </c>
    </row>
    <row r="482" spans="1:56">
      <c r="A482" t="s">
        <v>13</v>
      </c>
      <c r="B482" s="53"/>
      <c r="C482" s="54"/>
      <c r="D482" s="93"/>
      <c r="E482" s="93"/>
      <c r="F482" s="93"/>
      <c r="G482" s="93"/>
      <c r="H482" s="93"/>
      <c r="I482" s="93"/>
      <c r="J482" s="93"/>
      <c r="K482" s="118"/>
      <c r="L482" s="150"/>
      <c r="M482" s="118"/>
      <c r="N482" s="93"/>
      <c r="O482" s="151"/>
      <c r="P482" s="9"/>
      <c r="Q482" s="9"/>
      <c r="R482" s="118"/>
      <c r="S482" s="9"/>
      <c r="T482" s="93"/>
      <c r="U482" s="118"/>
      <c r="V482" s="9"/>
      <c r="W482" s="93"/>
      <c r="X482" s="93"/>
      <c r="Y482" s="118"/>
      <c r="Z482" s="174"/>
      <c r="AA482" s="54"/>
      <c r="AB482" s="93"/>
      <c r="AC482" s="9"/>
      <c r="AD482" s="151"/>
      <c r="AE482" s="93"/>
      <c r="AF482" s="93"/>
      <c r="AG482" s="151"/>
      <c r="AH482" s="150"/>
      <c r="AI482" s="118"/>
      <c r="AJ482" s="9"/>
      <c r="AK482" s="93"/>
      <c r="AL482" s="118"/>
      <c r="AM482" s="93"/>
      <c r="AN482" s="151"/>
      <c r="AO482" s="150"/>
      <c r="AP482" s="93"/>
      <c r="AQ482" s="55"/>
      <c r="AR482" s="9"/>
      <c r="AS482" s="93"/>
      <c r="AT482" s="9"/>
      <c r="AU482" s="9"/>
      <c r="AV482" s="118"/>
      <c r="AW482" s="9"/>
      <c r="AX482" s="55"/>
      <c r="AZ482" s="56"/>
      <c r="BB482" s="56"/>
      <c r="BD482" s="56"/>
    </row>
    <row r="483" spans="1:56">
      <c r="A483" t="s">
        <v>10</v>
      </c>
      <c r="B483" s="36" t="s">
        <v>236</v>
      </c>
      <c r="C483" s="39">
        <v>16</v>
      </c>
      <c r="D483" s="89">
        <v>6</v>
      </c>
      <c r="E483" s="90">
        <v>4</v>
      </c>
      <c r="F483" s="90">
        <v>7</v>
      </c>
      <c r="G483" s="90">
        <v>3</v>
      </c>
      <c r="H483" s="90">
        <v>0</v>
      </c>
      <c r="I483" s="90">
        <v>0</v>
      </c>
      <c r="J483" s="90">
        <v>3</v>
      </c>
      <c r="K483" s="113">
        <v>4</v>
      </c>
      <c r="L483" s="152">
        <v>15</v>
      </c>
      <c r="M483" s="113">
        <v>1</v>
      </c>
      <c r="N483" s="89">
        <v>2</v>
      </c>
      <c r="O483" s="138">
        <v>14</v>
      </c>
      <c r="P483" s="40">
        <v>1</v>
      </c>
      <c r="Q483" s="41">
        <v>5</v>
      </c>
      <c r="R483" s="113">
        <v>7</v>
      </c>
      <c r="S483" s="40">
        <v>4</v>
      </c>
      <c r="T483" s="90">
        <v>6</v>
      </c>
      <c r="U483" s="113">
        <v>6</v>
      </c>
      <c r="V483" s="40">
        <v>2</v>
      </c>
      <c r="W483" s="90">
        <v>3</v>
      </c>
      <c r="X483" s="90">
        <v>7</v>
      </c>
      <c r="Y483" s="113">
        <v>4</v>
      </c>
      <c r="Z483" s="172">
        <v>16</v>
      </c>
      <c r="AA483" s="39">
        <v>14</v>
      </c>
      <c r="AB483" s="89">
        <v>0</v>
      </c>
      <c r="AC483" s="41">
        <v>8</v>
      </c>
      <c r="AD483" s="138">
        <v>6</v>
      </c>
      <c r="AE483" s="89">
        <v>1</v>
      </c>
      <c r="AF483" s="90">
        <v>5</v>
      </c>
      <c r="AG483" s="138">
        <v>8</v>
      </c>
      <c r="AH483" s="152">
        <v>13</v>
      </c>
      <c r="AI483" s="113">
        <v>2</v>
      </c>
      <c r="AJ483" s="40">
        <v>10</v>
      </c>
      <c r="AK483" s="90">
        <v>1</v>
      </c>
      <c r="AL483" s="113">
        <v>3</v>
      </c>
      <c r="AM483" s="89">
        <v>2</v>
      </c>
      <c r="AN483" s="138">
        <v>12</v>
      </c>
      <c r="AO483" s="152">
        <v>5</v>
      </c>
      <c r="AP483" s="90">
        <v>3</v>
      </c>
      <c r="AQ483" s="42">
        <v>8</v>
      </c>
      <c r="AR483" s="40">
        <v>15</v>
      </c>
      <c r="AS483" s="90">
        <v>14</v>
      </c>
      <c r="AT483" s="41">
        <v>9</v>
      </c>
      <c r="AU483" s="41">
        <v>15</v>
      </c>
      <c r="AV483" s="113">
        <v>1</v>
      </c>
      <c r="AW483" s="40">
        <v>7</v>
      </c>
      <c r="AX483" s="42">
        <v>9</v>
      </c>
      <c r="AY483" s="40">
        <v>10</v>
      </c>
      <c r="AZ483" s="42">
        <v>6</v>
      </c>
      <c r="BA483" s="40">
        <v>7</v>
      </c>
      <c r="BB483" s="42">
        <v>9</v>
      </c>
      <c r="BC483" s="40">
        <v>16</v>
      </c>
      <c r="BD483" s="42">
        <v>0</v>
      </c>
    </row>
    <row r="484" spans="1:56">
      <c r="A484" t="s">
        <v>12</v>
      </c>
      <c r="B484" s="36"/>
      <c r="C484" s="51">
        <v>0.16161616161616199</v>
      </c>
      <c r="D484" s="88">
        <v>0.24</v>
      </c>
      <c r="E484" s="88">
        <v>0.30769230769230799</v>
      </c>
      <c r="F484" s="88">
        <v>0.25925925925925902</v>
      </c>
      <c r="G484" s="88">
        <v>0.1875</v>
      </c>
      <c r="H484" s="88">
        <v>0</v>
      </c>
      <c r="I484" s="88">
        <v>0</v>
      </c>
      <c r="J484" s="88">
        <v>0.115384615384615</v>
      </c>
      <c r="K484" s="117">
        <v>0.18181818181818199</v>
      </c>
      <c r="L484" s="132">
        <v>0.17441860465116299</v>
      </c>
      <c r="M484" s="117">
        <v>7.69230769230769E-2</v>
      </c>
      <c r="N484" s="88">
        <v>7.4074074074074098E-2</v>
      </c>
      <c r="O484" s="149">
        <v>0.194444444444444</v>
      </c>
      <c r="P484" s="7">
        <v>2.7777777777777801E-2</v>
      </c>
      <c r="Q484" s="7">
        <v>0.16666666666666699</v>
      </c>
      <c r="R484" s="117">
        <v>0.269230769230769</v>
      </c>
      <c r="S484" s="7">
        <v>8.3333333333333301E-2</v>
      </c>
      <c r="T484" s="88">
        <v>0.27272727272727298</v>
      </c>
      <c r="U484" s="117">
        <v>0.22222222222222199</v>
      </c>
      <c r="V484" s="7">
        <v>5.4054054054054099E-2</v>
      </c>
      <c r="W484" s="88">
        <v>0.13636363636363599</v>
      </c>
      <c r="X484" s="88">
        <v>0.36842105263157898</v>
      </c>
      <c r="Y484" s="117">
        <v>0.19047619047618999</v>
      </c>
      <c r="Z484" s="173">
        <v>0.16161616161616199</v>
      </c>
      <c r="AA484" s="51">
        <v>0.15730337078651699</v>
      </c>
      <c r="AB484" s="88">
        <v>0</v>
      </c>
      <c r="AC484" s="7">
        <v>0.21621621621621601</v>
      </c>
      <c r="AD484" s="149">
        <v>0.146341463414634</v>
      </c>
      <c r="AE484" s="88">
        <v>7.1428571428571397E-2</v>
      </c>
      <c r="AF484" s="88">
        <v>0.20833333333333301</v>
      </c>
      <c r="AG484" s="149">
        <v>0.15686274509803899</v>
      </c>
      <c r="AH484" s="132">
        <v>0.16049382716049401</v>
      </c>
      <c r="AI484" s="117">
        <v>0.18181818181818199</v>
      </c>
      <c r="AJ484" s="7">
        <v>0.20833333333333301</v>
      </c>
      <c r="AK484" s="88">
        <v>5.5555555555555601E-2</v>
      </c>
      <c r="AL484" s="117">
        <v>0.13043478260869601</v>
      </c>
      <c r="AM484" s="88">
        <v>0.105263157894737</v>
      </c>
      <c r="AN484" s="149">
        <v>0.1875</v>
      </c>
      <c r="AO484" s="132">
        <v>0.13157894736842099</v>
      </c>
      <c r="AP484" s="88">
        <v>0.16666666666666699</v>
      </c>
      <c r="AQ484" s="52">
        <v>0.186046511627907</v>
      </c>
      <c r="AR484" s="7">
        <v>0.21126760563380301</v>
      </c>
      <c r="AS484" s="88">
        <v>0.48275862068965503</v>
      </c>
      <c r="AT484" s="7">
        <v>0.169811320754717</v>
      </c>
      <c r="AU484" s="7">
        <v>0.189873417721519</v>
      </c>
      <c r="AV484" s="117">
        <v>0.05</v>
      </c>
      <c r="AW484" s="7">
        <v>0.21875</v>
      </c>
      <c r="AX484" s="52">
        <v>0.134328358208955</v>
      </c>
      <c r="AY484" s="7">
        <v>0.169491525423729</v>
      </c>
      <c r="AZ484" s="52">
        <v>0.16666666666666699</v>
      </c>
      <c r="BA484" s="7">
        <v>0.134615384615385</v>
      </c>
      <c r="BB484" s="52">
        <v>0.19148936170212799</v>
      </c>
      <c r="BC484" s="7">
        <v>0.4</v>
      </c>
      <c r="BD484" s="52">
        <v>0</v>
      </c>
    </row>
    <row r="485" spans="1:56">
      <c r="A485" t="s">
        <v>13</v>
      </c>
      <c r="B485" s="53"/>
      <c r="C485" s="54"/>
      <c r="D485" s="93"/>
      <c r="E485" s="93"/>
      <c r="F485" s="93"/>
      <c r="G485" s="93"/>
      <c r="H485" s="93"/>
      <c r="I485" s="93"/>
      <c r="J485" s="93"/>
      <c r="K485" s="118"/>
      <c r="L485" s="150"/>
      <c r="M485" s="118"/>
      <c r="N485" s="93"/>
      <c r="O485" s="151"/>
      <c r="P485" s="9"/>
      <c r="Q485" s="9"/>
      <c r="R485" s="118"/>
      <c r="S485" s="9"/>
      <c r="T485" s="93"/>
      <c r="U485" s="118"/>
      <c r="V485" s="9"/>
      <c r="W485" s="93"/>
      <c r="X485" s="93"/>
      <c r="Y485" s="118"/>
      <c r="Z485" s="174"/>
      <c r="AA485" s="54"/>
      <c r="AB485" s="93"/>
      <c r="AC485" s="9"/>
      <c r="AD485" s="151"/>
      <c r="AE485" s="93"/>
      <c r="AF485" s="93"/>
      <c r="AG485" s="151"/>
      <c r="AH485" s="150"/>
      <c r="AI485" s="118"/>
      <c r="AJ485" s="9"/>
      <c r="AK485" s="93"/>
      <c r="AL485" s="118"/>
      <c r="AM485" s="93"/>
      <c r="AN485" s="151"/>
      <c r="AO485" s="150"/>
      <c r="AP485" s="93"/>
      <c r="AQ485" s="55"/>
      <c r="AR485" s="9"/>
      <c r="AS485" s="93"/>
      <c r="AT485" s="9"/>
      <c r="AU485" s="9"/>
      <c r="AV485" s="118"/>
      <c r="AW485" s="9"/>
      <c r="AX485" s="55"/>
      <c r="AY485" s="9"/>
      <c r="AZ485" s="55"/>
      <c r="BA485" s="9"/>
      <c r="BB485" s="55"/>
      <c r="BC485" s="9"/>
      <c r="BD485" s="55"/>
    </row>
    <row r="486" spans="1:56">
      <c r="A486" t="s">
        <v>10</v>
      </c>
      <c r="B486" s="36" t="s">
        <v>237</v>
      </c>
      <c r="C486" s="39">
        <v>3</v>
      </c>
      <c r="D486" s="89">
        <v>0</v>
      </c>
      <c r="E486" s="90">
        <v>1</v>
      </c>
      <c r="F486" s="90">
        <v>2</v>
      </c>
      <c r="G486" s="90">
        <v>1</v>
      </c>
      <c r="H486" s="90">
        <v>0</v>
      </c>
      <c r="I486" s="90">
        <v>0</v>
      </c>
      <c r="J486" s="90">
        <v>1</v>
      </c>
      <c r="K486" s="113">
        <v>0</v>
      </c>
      <c r="L486" s="152">
        <v>3</v>
      </c>
      <c r="M486" s="113">
        <v>0</v>
      </c>
      <c r="N486" s="89">
        <v>0</v>
      </c>
      <c r="O486" s="138">
        <v>3</v>
      </c>
      <c r="P486" s="40">
        <v>1</v>
      </c>
      <c r="Q486" s="41">
        <v>0</v>
      </c>
      <c r="R486" s="113">
        <v>2</v>
      </c>
      <c r="S486" s="40">
        <v>2</v>
      </c>
      <c r="T486" s="90">
        <v>0</v>
      </c>
      <c r="U486" s="113">
        <v>1</v>
      </c>
      <c r="V486" s="40">
        <v>0</v>
      </c>
      <c r="W486" s="90">
        <v>2</v>
      </c>
      <c r="X486" s="90">
        <v>0</v>
      </c>
      <c r="Y486" s="113">
        <v>1</v>
      </c>
      <c r="Z486" s="172">
        <v>3</v>
      </c>
      <c r="AA486" s="39">
        <v>2</v>
      </c>
      <c r="AB486" s="89">
        <v>0</v>
      </c>
      <c r="AC486" s="41">
        <v>0</v>
      </c>
      <c r="AD486" s="138">
        <v>2</v>
      </c>
      <c r="AE486" s="89">
        <v>0</v>
      </c>
      <c r="AF486" s="90">
        <v>0</v>
      </c>
      <c r="AG486" s="138">
        <v>2</v>
      </c>
      <c r="AH486" s="152">
        <v>3</v>
      </c>
      <c r="AI486" s="113">
        <v>0</v>
      </c>
      <c r="AJ486" s="40">
        <v>1</v>
      </c>
      <c r="AK486" s="90">
        <v>0</v>
      </c>
      <c r="AL486" s="113">
        <v>1</v>
      </c>
      <c r="AM486" s="89">
        <v>1</v>
      </c>
      <c r="AN486" s="138">
        <v>1</v>
      </c>
      <c r="AO486" s="152">
        <v>0</v>
      </c>
      <c r="AP486" s="90">
        <v>0</v>
      </c>
      <c r="AQ486" s="42">
        <v>3</v>
      </c>
      <c r="AR486" s="40">
        <v>2</v>
      </c>
      <c r="AS486" s="90">
        <v>2</v>
      </c>
      <c r="AT486" s="41">
        <v>1</v>
      </c>
      <c r="AU486" s="41">
        <v>2</v>
      </c>
      <c r="AV486" s="113">
        <v>1</v>
      </c>
      <c r="AW486" s="40">
        <v>2</v>
      </c>
      <c r="AX486" s="42">
        <v>1</v>
      </c>
      <c r="AY486" s="40">
        <v>2</v>
      </c>
      <c r="AZ486" s="42">
        <v>1</v>
      </c>
      <c r="BA486" s="40">
        <v>2</v>
      </c>
      <c r="BB486" s="42">
        <v>1</v>
      </c>
      <c r="BC486" s="40">
        <v>3</v>
      </c>
      <c r="BD486" s="42">
        <v>0</v>
      </c>
    </row>
    <row r="487" spans="1:56">
      <c r="A487" t="s">
        <v>12</v>
      </c>
      <c r="B487" s="36"/>
      <c r="C487" s="51">
        <v>3.03030303030303E-2</v>
      </c>
      <c r="D487" s="88">
        <v>0</v>
      </c>
      <c r="E487" s="88">
        <v>7.69230769230769E-2</v>
      </c>
      <c r="F487" s="88">
        <v>7.4074074074074098E-2</v>
      </c>
      <c r="G487" s="88">
        <v>6.25E-2</v>
      </c>
      <c r="H487" s="88">
        <v>0</v>
      </c>
      <c r="I487" s="88">
        <v>0</v>
      </c>
      <c r="J487" s="88">
        <v>3.8461538461538498E-2</v>
      </c>
      <c r="K487" s="117">
        <v>0</v>
      </c>
      <c r="L487" s="132">
        <v>3.4883720930232599E-2</v>
      </c>
      <c r="M487" s="117">
        <v>0</v>
      </c>
      <c r="N487" s="88">
        <v>0</v>
      </c>
      <c r="O487" s="149">
        <v>4.1666666666666699E-2</v>
      </c>
      <c r="P487" s="7">
        <v>2.7777777777777801E-2</v>
      </c>
      <c r="Q487" s="7">
        <v>0</v>
      </c>
      <c r="R487" s="117">
        <v>7.69230769230769E-2</v>
      </c>
      <c r="S487" s="7">
        <v>4.1666666666666699E-2</v>
      </c>
      <c r="T487" s="88">
        <v>0</v>
      </c>
      <c r="U487" s="117">
        <v>3.7037037037037E-2</v>
      </c>
      <c r="V487" s="7">
        <v>0</v>
      </c>
      <c r="W487" s="88">
        <v>9.0909090909090898E-2</v>
      </c>
      <c r="X487" s="88">
        <v>0</v>
      </c>
      <c r="Y487" s="117">
        <v>4.7619047619047603E-2</v>
      </c>
      <c r="Z487" s="173">
        <v>3.03030303030303E-2</v>
      </c>
      <c r="AA487" s="51">
        <v>2.2471910112359599E-2</v>
      </c>
      <c r="AB487" s="88">
        <v>0</v>
      </c>
      <c r="AC487" s="7">
        <v>0</v>
      </c>
      <c r="AD487" s="149">
        <v>4.8780487804878099E-2</v>
      </c>
      <c r="AE487" s="88">
        <v>0</v>
      </c>
      <c r="AF487" s="88">
        <v>0</v>
      </c>
      <c r="AG487" s="149">
        <v>3.9215686274509803E-2</v>
      </c>
      <c r="AH487" s="132">
        <v>3.7037037037037E-2</v>
      </c>
      <c r="AI487" s="117">
        <v>0</v>
      </c>
      <c r="AJ487" s="7">
        <v>2.0833333333333301E-2</v>
      </c>
      <c r="AK487" s="88">
        <v>0</v>
      </c>
      <c r="AL487" s="117">
        <v>4.3478260869565202E-2</v>
      </c>
      <c r="AM487" s="88">
        <v>5.2631578947368397E-2</v>
      </c>
      <c r="AN487" s="149">
        <v>1.5625E-2</v>
      </c>
      <c r="AO487" s="132">
        <v>0</v>
      </c>
      <c r="AP487" s="88">
        <v>0</v>
      </c>
      <c r="AQ487" s="52">
        <v>6.9767441860465101E-2</v>
      </c>
      <c r="AR487" s="7">
        <v>2.8169014084507001E-2</v>
      </c>
      <c r="AS487" s="88">
        <v>6.8965517241379296E-2</v>
      </c>
      <c r="AT487" s="7">
        <v>1.88679245283019E-2</v>
      </c>
      <c r="AU487" s="7">
        <v>2.53164556962025E-2</v>
      </c>
      <c r="AV487" s="117">
        <v>0.05</v>
      </c>
      <c r="AW487" s="7">
        <v>6.25E-2</v>
      </c>
      <c r="AX487" s="52">
        <v>1.49253731343284E-2</v>
      </c>
      <c r="AY487" s="7">
        <v>3.3898305084745797E-2</v>
      </c>
      <c r="AZ487" s="52">
        <v>2.7777777777777801E-2</v>
      </c>
      <c r="BA487" s="7">
        <v>3.8461538461538498E-2</v>
      </c>
      <c r="BB487" s="52">
        <v>2.1276595744680899E-2</v>
      </c>
      <c r="BC487" s="7">
        <v>7.4999999999999997E-2</v>
      </c>
      <c r="BD487" s="52">
        <v>0</v>
      </c>
    </row>
    <row r="488" spans="1:56">
      <c r="A488" t="s">
        <v>13</v>
      </c>
      <c r="B488" s="53"/>
      <c r="C488" s="54"/>
      <c r="D488" s="93"/>
      <c r="E488" s="93"/>
      <c r="F488" s="93"/>
      <c r="G488" s="93"/>
      <c r="H488" s="93"/>
      <c r="I488" s="93"/>
      <c r="J488" s="93"/>
      <c r="K488" s="118"/>
      <c r="L488" s="150"/>
      <c r="M488" s="118"/>
      <c r="N488" s="93"/>
      <c r="O488" s="151"/>
      <c r="P488" s="9"/>
      <c r="Q488" s="9"/>
      <c r="R488" s="118"/>
      <c r="S488" s="9"/>
      <c r="T488" s="93"/>
      <c r="U488" s="118"/>
      <c r="V488" s="9"/>
      <c r="W488" s="93"/>
      <c r="X488" s="93"/>
      <c r="Y488" s="118"/>
      <c r="Z488" s="174"/>
      <c r="AA488" s="54"/>
      <c r="AB488" s="93"/>
      <c r="AC488" s="9"/>
      <c r="AD488" s="151"/>
      <c r="AE488" s="93"/>
      <c r="AF488" s="93"/>
      <c r="AG488" s="151"/>
      <c r="AH488" s="150"/>
      <c r="AI488" s="118"/>
      <c r="AJ488" s="9"/>
      <c r="AK488" s="93"/>
      <c r="AL488" s="118"/>
      <c r="AM488" s="93"/>
      <c r="AN488" s="151"/>
      <c r="AO488" s="150"/>
      <c r="AP488" s="93"/>
      <c r="AQ488" s="55"/>
      <c r="AR488" s="9"/>
      <c r="AS488" s="93"/>
      <c r="AT488" s="9"/>
      <c r="AU488" s="9"/>
      <c r="AV488" s="118"/>
      <c r="AW488" s="9"/>
      <c r="AX488" s="55"/>
      <c r="AY488" s="9"/>
      <c r="AZ488" s="55"/>
      <c r="BA488" s="9"/>
      <c r="BB488" s="55"/>
      <c r="BC488" s="9"/>
      <c r="BD488" s="55"/>
    </row>
    <row r="489" spans="1:56">
      <c r="A489" t="s">
        <v>10</v>
      </c>
      <c r="B489" s="36" t="s">
        <v>238</v>
      </c>
      <c r="C489" s="39">
        <v>19</v>
      </c>
      <c r="D489" s="89">
        <v>7</v>
      </c>
      <c r="E489" s="90">
        <v>1</v>
      </c>
      <c r="F489" s="90">
        <v>7</v>
      </c>
      <c r="G489" s="90">
        <v>10</v>
      </c>
      <c r="H489" s="90">
        <v>0</v>
      </c>
      <c r="I489" s="90">
        <v>0</v>
      </c>
      <c r="J489" s="90">
        <v>9</v>
      </c>
      <c r="K489" s="113">
        <v>5</v>
      </c>
      <c r="L489" s="152">
        <v>19</v>
      </c>
      <c r="M489" s="113">
        <v>0</v>
      </c>
      <c r="N489" s="89">
        <v>1</v>
      </c>
      <c r="O489" s="138">
        <v>18</v>
      </c>
      <c r="P489" s="40">
        <v>7</v>
      </c>
      <c r="Q489" s="41">
        <v>6</v>
      </c>
      <c r="R489" s="113">
        <v>4</v>
      </c>
      <c r="S489" s="40">
        <v>8</v>
      </c>
      <c r="T489" s="90">
        <v>4</v>
      </c>
      <c r="U489" s="113">
        <v>7</v>
      </c>
      <c r="V489" s="40">
        <v>9</v>
      </c>
      <c r="W489" s="90">
        <v>6</v>
      </c>
      <c r="X489" s="90">
        <v>1</v>
      </c>
      <c r="Y489" s="113">
        <v>3</v>
      </c>
      <c r="Z489" s="172">
        <v>19</v>
      </c>
      <c r="AA489" s="39">
        <v>17</v>
      </c>
      <c r="AB489" s="89">
        <v>2</v>
      </c>
      <c r="AC489" s="41">
        <v>10</v>
      </c>
      <c r="AD489" s="138">
        <v>5</v>
      </c>
      <c r="AE489" s="89">
        <v>2</v>
      </c>
      <c r="AF489" s="90">
        <v>8</v>
      </c>
      <c r="AG489" s="138">
        <v>7</v>
      </c>
      <c r="AH489" s="152">
        <v>14</v>
      </c>
      <c r="AI489" s="113">
        <v>4</v>
      </c>
      <c r="AJ489" s="40">
        <v>4</v>
      </c>
      <c r="AK489" s="90">
        <v>5</v>
      </c>
      <c r="AL489" s="113">
        <v>8</v>
      </c>
      <c r="AM489" s="89">
        <v>4</v>
      </c>
      <c r="AN489" s="138">
        <v>11</v>
      </c>
      <c r="AO489" s="152">
        <v>7</v>
      </c>
      <c r="AP489" s="90">
        <v>3</v>
      </c>
      <c r="AQ489" s="42">
        <v>9</v>
      </c>
      <c r="AR489" s="40">
        <v>12</v>
      </c>
      <c r="AS489" s="90">
        <v>12</v>
      </c>
      <c r="AT489" s="41">
        <v>11</v>
      </c>
      <c r="AU489" s="41">
        <v>16</v>
      </c>
      <c r="AV489" s="113">
        <v>3</v>
      </c>
      <c r="AW489" s="40">
        <v>4</v>
      </c>
      <c r="AX489" s="42">
        <v>15</v>
      </c>
      <c r="AY489" s="40">
        <v>8</v>
      </c>
      <c r="AZ489" s="42">
        <v>11</v>
      </c>
      <c r="BA489" s="40">
        <v>6</v>
      </c>
      <c r="BB489" s="42">
        <v>13</v>
      </c>
      <c r="BC489" s="40">
        <v>19</v>
      </c>
      <c r="BD489" s="42">
        <v>0</v>
      </c>
    </row>
    <row r="490" spans="1:56">
      <c r="A490" t="s">
        <v>12</v>
      </c>
      <c r="B490" s="36"/>
      <c r="C490" s="51">
        <v>0.19191919191919199</v>
      </c>
      <c r="D490" s="88">
        <v>0.28000000000000003</v>
      </c>
      <c r="E490" s="88">
        <v>7.69230769230769E-2</v>
      </c>
      <c r="F490" s="88">
        <v>0.25925925925925902</v>
      </c>
      <c r="G490" s="88">
        <v>0.625</v>
      </c>
      <c r="H490" s="88">
        <v>0</v>
      </c>
      <c r="I490" s="88">
        <v>0</v>
      </c>
      <c r="J490" s="88">
        <v>0.34615384615384598</v>
      </c>
      <c r="K490" s="117">
        <v>0.22727272727272699</v>
      </c>
      <c r="L490" s="132">
        <v>0.22093023255814001</v>
      </c>
      <c r="M490" s="117">
        <v>0</v>
      </c>
      <c r="N490" s="88">
        <v>3.7037037037037E-2</v>
      </c>
      <c r="O490" s="149">
        <v>0.25</v>
      </c>
      <c r="P490" s="7">
        <v>0.194444444444444</v>
      </c>
      <c r="Q490" s="7">
        <v>0.2</v>
      </c>
      <c r="R490" s="117">
        <v>0.15384615384615399</v>
      </c>
      <c r="S490" s="7">
        <v>0.16666666666666699</v>
      </c>
      <c r="T490" s="88">
        <v>0.18181818181818199</v>
      </c>
      <c r="U490" s="117">
        <v>0.25925925925925902</v>
      </c>
      <c r="V490" s="7">
        <v>0.24324324324324301</v>
      </c>
      <c r="W490" s="88">
        <v>0.27272727272727298</v>
      </c>
      <c r="X490" s="88">
        <v>5.2631578947368397E-2</v>
      </c>
      <c r="Y490" s="117">
        <v>0.14285714285714299</v>
      </c>
      <c r="Z490" s="173">
        <v>0.19191919191919199</v>
      </c>
      <c r="AA490" s="51">
        <v>0.19101123595505601</v>
      </c>
      <c r="AB490" s="88">
        <v>0.18181818181818199</v>
      </c>
      <c r="AC490" s="7">
        <v>0.27027027027027001</v>
      </c>
      <c r="AD490" s="149">
        <v>0.12195121951219499</v>
      </c>
      <c r="AE490" s="88">
        <v>0.14285714285714299</v>
      </c>
      <c r="AF490" s="88">
        <v>0.33333333333333298</v>
      </c>
      <c r="AG490" s="149">
        <v>0.13725490196078399</v>
      </c>
      <c r="AH490" s="132">
        <v>0.17283950617284</v>
      </c>
      <c r="AI490" s="117">
        <v>0.36363636363636398</v>
      </c>
      <c r="AJ490" s="7">
        <v>8.3333333333333301E-2</v>
      </c>
      <c r="AK490" s="88">
        <v>0.27777777777777801</v>
      </c>
      <c r="AL490" s="117">
        <v>0.34782608695652201</v>
      </c>
      <c r="AM490" s="88">
        <v>0.21052631578947401</v>
      </c>
      <c r="AN490" s="149">
        <v>0.171875</v>
      </c>
      <c r="AO490" s="132">
        <v>0.18421052631578999</v>
      </c>
      <c r="AP490" s="88">
        <v>0.16666666666666699</v>
      </c>
      <c r="AQ490" s="52">
        <v>0.209302325581395</v>
      </c>
      <c r="AR490" s="7">
        <v>0.169014084507042</v>
      </c>
      <c r="AS490" s="88">
        <v>0.41379310344827602</v>
      </c>
      <c r="AT490" s="7">
        <v>0.20754716981132099</v>
      </c>
      <c r="AU490" s="7">
        <v>0.20253164556962</v>
      </c>
      <c r="AV490" s="117">
        <v>0.15</v>
      </c>
      <c r="AW490" s="7">
        <v>0.125</v>
      </c>
      <c r="AX490" s="52">
        <v>0.22388059701492499</v>
      </c>
      <c r="AY490" s="7">
        <v>0.13559322033898299</v>
      </c>
      <c r="AZ490" s="52">
        <v>0.30555555555555602</v>
      </c>
      <c r="BA490" s="7">
        <v>0.115384615384615</v>
      </c>
      <c r="BB490" s="52">
        <v>0.27659574468085102</v>
      </c>
      <c r="BC490" s="7">
        <v>0.47499999999999998</v>
      </c>
      <c r="BD490" s="52">
        <v>0</v>
      </c>
    </row>
    <row r="491" spans="1:56">
      <c r="A491" t="s">
        <v>13</v>
      </c>
      <c r="B491" s="58"/>
      <c r="C491" s="59"/>
      <c r="D491" s="94"/>
      <c r="E491" s="95"/>
      <c r="F491" s="95"/>
      <c r="G491" s="95"/>
      <c r="H491" s="95"/>
      <c r="I491" s="95"/>
      <c r="J491" s="95"/>
      <c r="K491" s="124"/>
      <c r="L491" s="155"/>
      <c r="M491" s="124"/>
      <c r="N491" s="94"/>
      <c r="O491" s="157"/>
      <c r="P491" s="62"/>
      <c r="Q491" s="63"/>
      <c r="R491" s="124"/>
      <c r="S491" s="62"/>
      <c r="T491" s="95"/>
      <c r="U491" s="124"/>
      <c r="V491" s="62"/>
      <c r="W491" s="95"/>
      <c r="X491" s="95"/>
      <c r="Y491" s="124"/>
      <c r="Z491" s="175"/>
      <c r="AA491" s="59"/>
      <c r="AB491" s="94"/>
      <c r="AC491" s="63"/>
      <c r="AD491" s="157"/>
      <c r="AE491" s="94"/>
      <c r="AF491" s="95"/>
      <c r="AG491" s="157"/>
      <c r="AH491" s="155"/>
      <c r="AI491" s="124"/>
      <c r="AJ491" s="62"/>
      <c r="AK491" s="95"/>
      <c r="AL491" s="124"/>
      <c r="AM491" s="94"/>
      <c r="AN491" s="157"/>
      <c r="AO491" s="155"/>
      <c r="AP491" s="95"/>
      <c r="AQ491" s="60"/>
      <c r="AR491" s="62"/>
      <c r="AS491" s="95"/>
      <c r="AT491" s="63"/>
      <c r="AU491" s="63"/>
      <c r="AV491" s="124"/>
      <c r="AW491" s="62"/>
      <c r="AX491" s="60"/>
      <c r="AY491" s="62"/>
      <c r="AZ491" s="60"/>
      <c r="BA491" s="62"/>
      <c r="BB491" s="60"/>
      <c r="BC491" s="62"/>
      <c r="BD491" s="60"/>
    </row>
    <row r="492" spans="1:56">
      <c r="A492" t="s">
        <v>11</v>
      </c>
      <c r="B492" s="65" t="s">
        <v>239</v>
      </c>
      <c r="C492" s="66">
        <v>16.6666666666667</v>
      </c>
      <c r="D492" s="96">
        <v>16.36</v>
      </c>
      <c r="E492" s="96">
        <v>16.692307692307701</v>
      </c>
      <c r="F492" s="96">
        <v>16.1111111111111</v>
      </c>
      <c r="G492" s="96">
        <v>14.1875</v>
      </c>
      <c r="H492" s="96">
        <v>18.0833333333333</v>
      </c>
      <c r="I492" s="96">
        <v>18</v>
      </c>
      <c r="J492" s="96">
        <v>16.153846153846199</v>
      </c>
      <c r="K492" s="115">
        <v>16.772727272727298</v>
      </c>
      <c r="L492" s="158">
        <v>16.488372093023301</v>
      </c>
      <c r="M492" s="115">
        <v>17.846153846153801</v>
      </c>
      <c r="N492" s="96">
        <v>17.925925925925899</v>
      </c>
      <c r="O492" s="159">
        <v>16.1944444444444</v>
      </c>
      <c r="P492" s="8">
        <v>16.8333333333333</v>
      </c>
      <c r="Q492" s="8">
        <v>16.966666666666701</v>
      </c>
      <c r="R492" s="115">
        <v>16.384615384615401</v>
      </c>
      <c r="S492" s="8">
        <v>16.9791666666667</v>
      </c>
      <c r="T492" s="96">
        <v>16.590909090909101</v>
      </c>
      <c r="U492" s="115">
        <v>16.1111111111111</v>
      </c>
      <c r="V492" s="8">
        <v>16.864864864864899</v>
      </c>
      <c r="W492" s="96">
        <v>16.090909090909101</v>
      </c>
      <c r="X492" s="96">
        <v>16.947368421052602</v>
      </c>
      <c r="Y492" s="115">
        <v>16.6666666666667</v>
      </c>
      <c r="Z492" s="176">
        <v>16.6666666666667</v>
      </c>
      <c r="AA492" s="66">
        <v>16.741573033707901</v>
      </c>
      <c r="AB492" s="96">
        <v>17.090909090909101</v>
      </c>
      <c r="AC492" s="8">
        <v>16.459459459459499</v>
      </c>
      <c r="AD492" s="159">
        <v>16.902439024390201</v>
      </c>
      <c r="AE492" s="96">
        <v>17.785714285714299</v>
      </c>
      <c r="AF492" s="96">
        <v>15.9166666666667</v>
      </c>
      <c r="AG492" s="159">
        <v>16.843137254902</v>
      </c>
      <c r="AH492" s="158">
        <v>16.7530864197531</v>
      </c>
      <c r="AI492" s="115">
        <v>15.818181818181801</v>
      </c>
      <c r="AJ492" s="8">
        <v>17.125</v>
      </c>
      <c r="AK492" s="96">
        <v>16.5</v>
      </c>
      <c r="AL492" s="115">
        <v>16.130434782608699</v>
      </c>
      <c r="AM492" s="96">
        <v>16.526315789473699</v>
      </c>
      <c r="AN492" s="159">
        <v>16.84375</v>
      </c>
      <c r="AO492" s="158">
        <v>16.815789473684202</v>
      </c>
      <c r="AP492" s="96">
        <v>16.9444444444444</v>
      </c>
      <c r="AQ492" s="67">
        <v>16.418604651162799</v>
      </c>
      <c r="AR492" s="8">
        <v>16.7183098591549</v>
      </c>
      <c r="AS492" s="96">
        <v>14.6551724137931</v>
      </c>
      <c r="AT492" s="8">
        <v>16.5660377358491</v>
      </c>
      <c r="AU492" s="8">
        <v>16.5949367088608</v>
      </c>
      <c r="AV492" s="115">
        <v>16.95</v>
      </c>
      <c r="AW492" s="8">
        <v>16.625</v>
      </c>
      <c r="AX492" s="67">
        <v>16.686567164179099</v>
      </c>
      <c r="AY492" s="8">
        <v>16.966101694915299</v>
      </c>
      <c r="AZ492" s="67">
        <v>16.0277777777778</v>
      </c>
      <c r="BA492" s="8">
        <v>17.096153846153801</v>
      </c>
      <c r="BB492" s="67">
        <v>16.1914893617021</v>
      </c>
      <c r="BC492" s="8">
        <v>14.475</v>
      </c>
      <c r="BD492" s="67">
        <v>18.152542372881399</v>
      </c>
    </row>
    <row r="493" spans="1:56">
      <c r="A493" t="s">
        <v>13</v>
      </c>
      <c r="B493" s="53"/>
      <c r="C493" s="68"/>
      <c r="D493" s="93"/>
      <c r="E493" s="93"/>
      <c r="F493" s="93"/>
      <c r="G493" s="93"/>
      <c r="H493" s="93"/>
      <c r="I493" s="93"/>
      <c r="J493" s="93"/>
      <c r="K493" s="125"/>
      <c r="L493" s="150"/>
      <c r="M493" s="125"/>
      <c r="N493" s="93"/>
      <c r="O493" s="160"/>
      <c r="P493" s="9"/>
      <c r="Q493" s="9"/>
      <c r="R493" s="125"/>
      <c r="S493" s="9"/>
      <c r="T493" s="93"/>
      <c r="U493" s="125"/>
      <c r="V493" s="9"/>
      <c r="W493" s="93"/>
      <c r="X493" s="93"/>
      <c r="Y493" s="125"/>
      <c r="Z493" s="177"/>
      <c r="AA493" s="68"/>
      <c r="AB493" s="93"/>
      <c r="AC493" s="9"/>
      <c r="AD493" s="160"/>
      <c r="AE493" s="93"/>
      <c r="AF493" s="93"/>
      <c r="AG493" s="160"/>
      <c r="AH493" s="150"/>
      <c r="AI493" s="125"/>
      <c r="AJ493" s="9"/>
      <c r="AK493" s="93"/>
      <c r="AL493" s="125"/>
      <c r="AM493" s="93"/>
      <c r="AN493" s="160"/>
      <c r="AO493" s="150"/>
      <c r="AP493" s="93"/>
      <c r="AQ493" s="69"/>
      <c r="AR493" s="9"/>
      <c r="AS493" s="93"/>
      <c r="AT493" s="9"/>
      <c r="AU493" s="9"/>
      <c r="AV493" s="125"/>
      <c r="AW493" s="9"/>
      <c r="AX493" s="69"/>
      <c r="AY493" s="9"/>
      <c r="AZ493" s="69"/>
      <c r="BA493" s="9"/>
      <c r="BB493" s="69"/>
      <c r="BC493" s="9"/>
      <c r="BD493" s="69"/>
    </row>
    <row r="494" spans="1:56">
      <c r="A494" t="s">
        <v>11</v>
      </c>
      <c r="B494" s="58" t="s">
        <v>240</v>
      </c>
      <c r="C494" s="70">
        <v>2.1806196460676799</v>
      </c>
      <c r="D494" s="97">
        <v>2.7519689920733699</v>
      </c>
      <c r="E494" s="98">
        <v>1.70218562367208</v>
      </c>
      <c r="F494" s="98">
        <v>2.69377249529545</v>
      </c>
      <c r="G494" s="98">
        <v>1.7594980344783899</v>
      </c>
      <c r="H494" s="98">
        <v>0.66855792342151099</v>
      </c>
      <c r="I494" s="98">
        <v>0</v>
      </c>
      <c r="J494" s="98">
        <v>2.92153805646694</v>
      </c>
      <c r="K494" s="116">
        <v>2.74177242259747</v>
      </c>
      <c r="L494" s="161">
        <v>2.2790306817051</v>
      </c>
      <c r="M494" s="116">
        <v>0.55470019622522404</v>
      </c>
      <c r="N494" s="97">
        <v>1.7743021580745899</v>
      </c>
      <c r="O494" s="163">
        <v>2.1404151821082902</v>
      </c>
      <c r="P494" s="72">
        <v>2.0493901531919199</v>
      </c>
      <c r="Q494" s="73">
        <v>2.5661366821087999</v>
      </c>
      <c r="R494" s="116">
        <v>1.91993589636577</v>
      </c>
      <c r="S494" s="72">
        <v>2.2923516062168101</v>
      </c>
      <c r="T494" s="98">
        <v>2.0156315543200298</v>
      </c>
      <c r="U494" s="116">
        <v>2.1363760352762302</v>
      </c>
      <c r="V494" s="72">
        <v>2.5512759570475798</v>
      </c>
      <c r="W494" s="98">
        <v>2.36862610185517</v>
      </c>
      <c r="X494" s="98">
        <v>1.3529262199858301</v>
      </c>
      <c r="Y494" s="116">
        <v>1.8797162906495599</v>
      </c>
      <c r="Z494" s="178">
        <v>2.1806196460676799</v>
      </c>
      <c r="AA494" s="70">
        <v>2.1977679270302302</v>
      </c>
      <c r="AB494" s="97">
        <v>2.0225995873897298</v>
      </c>
      <c r="AC494" s="73">
        <v>2.6203752338866302</v>
      </c>
      <c r="AD494" s="163">
        <v>1.81390294735938</v>
      </c>
      <c r="AE494" s="97">
        <v>2.8603004529801899</v>
      </c>
      <c r="AF494" s="98">
        <v>2.24415504902356</v>
      </c>
      <c r="AG494" s="163">
        <v>1.84794533490152</v>
      </c>
      <c r="AH494" s="161">
        <v>2.17675713044388</v>
      </c>
      <c r="AI494" s="116">
        <v>2.3587361793206898</v>
      </c>
      <c r="AJ494" s="72">
        <v>1.6193642041035501</v>
      </c>
      <c r="AK494" s="98">
        <v>2.28164027684935</v>
      </c>
      <c r="AL494" s="116">
        <v>2.98944123429122</v>
      </c>
      <c r="AM494" s="97">
        <v>2.1439429162340602</v>
      </c>
      <c r="AN494" s="163">
        <v>2.20546759250443</v>
      </c>
      <c r="AO494" s="161">
        <v>1.9570422133288501</v>
      </c>
      <c r="AP494" s="98">
        <v>2.0428417986665202</v>
      </c>
      <c r="AQ494" s="71">
        <v>2.4322491858119002</v>
      </c>
      <c r="AR494" s="72">
        <v>2.1724449596286002</v>
      </c>
      <c r="AS494" s="98">
        <v>1.51836053663543</v>
      </c>
      <c r="AT494" s="73">
        <v>2.0709477016969799</v>
      </c>
      <c r="AU494" s="73">
        <v>2.2390416181343702</v>
      </c>
      <c r="AV494" s="116">
        <v>1.9594574974238399</v>
      </c>
      <c r="AW494" s="72">
        <v>1.8094732792686099</v>
      </c>
      <c r="AX494" s="71">
        <v>2.3497837116706601</v>
      </c>
      <c r="AY494" s="72">
        <v>2.1332030449207502</v>
      </c>
      <c r="AZ494" s="71">
        <v>2.23589050474444</v>
      </c>
      <c r="BA494" s="72">
        <v>2.06994946783652</v>
      </c>
      <c r="BB494" s="71">
        <v>2.2227900394924802</v>
      </c>
      <c r="BC494" s="72">
        <v>1.53568659997193</v>
      </c>
      <c r="BD494" s="71">
        <v>0.94346316051160894</v>
      </c>
    </row>
    <row r="495" spans="1:56">
      <c r="A495" t="s">
        <v>4</v>
      </c>
      <c r="B495" s="3"/>
    </row>
    <row r="496" spans="1:56">
      <c r="A496" t="s">
        <v>14</v>
      </c>
    </row>
    <row r="497" spans="1:59">
      <c r="A497" t="s">
        <v>1</v>
      </c>
      <c r="B497" s="217" t="s">
        <v>21</v>
      </c>
      <c r="C497" s="218"/>
    </row>
    <row r="498" spans="1:59">
      <c r="A498" t="s">
        <v>2</v>
      </c>
      <c r="B498" s="2" t="s">
        <v>241</v>
      </c>
    </row>
    <row r="499" spans="1:59" ht="39.75">
      <c r="A499" t="s">
        <v>3</v>
      </c>
      <c r="B499" s="2" t="s">
        <v>242</v>
      </c>
    </row>
    <row r="500" spans="1:59">
      <c r="A500" t="s">
        <v>7</v>
      </c>
      <c r="B500" s="10" t="s">
        <v>243</v>
      </c>
      <c r="C500" s="11"/>
      <c r="D500" s="216"/>
      <c r="E500" s="215"/>
      <c r="F500" s="215"/>
      <c r="G500" s="215"/>
      <c r="H500" s="215"/>
      <c r="I500" s="215"/>
      <c r="J500" s="215"/>
      <c r="K500" s="215"/>
      <c r="L500" s="215"/>
      <c r="M500" s="215"/>
      <c r="N500" s="215"/>
      <c r="O500" s="215"/>
      <c r="P500" s="215"/>
      <c r="Q500" s="215"/>
      <c r="R500" s="215"/>
      <c r="S500" s="215"/>
      <c r="T500" s="215"/>
      <c r="U500" s="215"/>
      <c r="V500" s="215"/>
      <c r="W500" s="215"/>
      <c r="X500" s="215"/>
      <c r="Y500" s="215"/>
      <c r="Z500" s="215"/>
      <c r="AA500" s="215"/>
      <c r="AB500" s="215"/>
      <c r="AC500" s="215"/>
      <c r="AD500" s="215"/>
      <c r="AE500" s="215"/>
      <c r="AF500" s="215"/>
      <c r="AG500" s="215"/>
      <c r="AH500" s="215"/>
      <c r="AI500" s="215"/>
      <c r="AJ500" s="215"/>
      <c r="AK500" s="215"/>
      <c r="AL500" s="215"/>
      <c r="AM500" s="215"/>
      <c r="AN500" s="215"/>
      <c r="AO500" s="215"/>
      <c r="AP500" s="215"/>
      <c r="AQ500" s="215"/>
      <c r="AR500" s="215"/>
      <c r="AS500" s="215"/>
      <c r="AT500" s="215"/>
      <c r="AU500" s="215"/>
      <c r="AV500" s="215"/>
      <c r="AW500" s="215"/>
      <c r="AX500" s="215"/>
      <c r="AY500" s="215"/>
      <c r="AZ500" s="215"/>
      <c r="BA500" s="215"/>
      <c r="BB500" s="215"/>
      <c r="BC500" s="215"/>
      <c r="BD500" s="215"/>
      <c r="BE500" s="215"/>
      <c r="BF500" s="215"/>
      <c r="BG500" s="214"/>
    </row>
    <row r="501" spans="1:59" ht="38.200000000000003" customHeight="1">
      <c r="A501" t="s">
        <v>5</v>
      </c>
      <c r="B501" s="15"/>
      <c r="D501" s="213" t="s">
        <v>25</v>
      </c>
      <c r="E501" s="215"/>
      <c r="F501" s="215"/>
      <c r="G501" s="215"/>
      <c r="H501" s="215"/>
      <c r="I501" s="215"/>
      <c r="J501" s="215"/>
      <c r="K501" s="215"/>
      <c r="L501" s="214"/>
      <c r="M501" s="213" t="s">
        <v>26</v>
      </c>
      <c r="N501" s="214"/>
      <c r="O501" s="213" t="s">
        <v>27</v>
      </c>
      <c r="P501" s="214"/>
      <c r="Q501" s="213" t="s">
        <v>28</v>
      </c>
      <c r="R501" s="215"/>
      <c r="S501" s="214"/>
      <c r="T501" s="213" t="s">
        <v>29</v>
      </c>
      <c r="U501" s="215"/>
      <c r="V501" s="214"/>
      <c r="W501" s="213" t="s">
        <v>30</v>
      </c>
      <c r="X501" s="215"/>
      <c r="Y501" s="215"/>
      <c r="Z501" s="214"/>
      <c r="AA501" s="213" t="s">
        <v>31</v>
      </c>
      <c r="AB501" s="214"/>
      <c r="AC501" s="219" t="s">
        <v>32</v>
      </c>
      <c r="AD501" s="213" t="s">
        <v>33</v>
      </c>
      <c r="AE501" s="215"/>
      <c r="AF501" s="214"/>
      <c r="AG501" s="213" t="s">
        <v>34</v>
      </c>
      <c r="AH501" s="215"/>
      <c r="AI501" s="214"/>
      <c r="AJ501" s="213" t="s">
        <v>35</v>
      </c>
      <c r="AK501" s="215"/>
      <c r="AL501" s="214"/>
      <c r="AM501" s="213" t="s">
        <v>36</v>
      </c>
      <c r="AN501" s="215"/>
      <c r="AO501" s="214"/>
      <c r="AP501" s="213" t="s">
        <v>37</v>
      </c>
      <c r="AQ501" s="214"/>
      <c r="AR501" s="213" t="s">
        <v>38</v>
      </c>
      <c r="AS501" s="215"/>
      <c r="AT501" s="214"/>
      <c r="AU501" s="213" t="s">
        <v>39</v>
      </c>
      <c r="AV501" s="215"/>
      <c r="AW501" s="215"/>
      <c r="AX501" s="215"/>
      <c r="AY501" s="214"/>
      <c r="AZ501" s="213" t="s">
        <v>40</v>
      </c>
      <c r="BA501" s="214"/>
      <c r="BB501" s="213" t="s">
        <v>41</v>
      </c>
      <c r="BC501" s="214"/>
      <c r="BD501" s="213" t="s">
        <v>42</v>
      </c>
      <c r="BE501" s="214"/>
      <c r="BF501" s="213" t="s">
        <v>43</v>
      </c>
      <c r="BG501" s="214"/>
    </row>
    <row r="502" spans="1:59" ht="151.9">
      <c r="A502" t="s">
        <v>6</v>
      </c>
      <c r="B502" s="16" t="s">
        <v>44</v>
      </c>
      <c r="C502" s="17" t="s">
        <v>45</v>
      </c>
      <c r="D502" s="80" t="s">
        <v>46</v>
      </c>
      <c r="E502" s="81" t="s">
        <v>47</v>
      </c>
      <c r="F502" s="19" t="s">
        <v>48</v>
      </c>
      <c r="G502" s="81" t="s">
        <v>49</v>
      </c>
      <c r="H502" s="81" t="s">
        <v>50</v>
      </c>
      <c r="I502" s="81" t="s">
        <v>51</v>
      </c>
      <c r="J502" s="19" t="s">
        <v>52</v>
      </c>
      <c r="K502" s="19" t="s">
        <v>53</v>
      </c>
      <c r="L502" s="108" t="s">
        <v>54</v>
      </c>
      <c r="M502" s="18" t="s">
        <v>55</v>
      </c>
      <c r="N502" s="108" t="s">
        <v>56</v>
      </c>
      <c r="O502" s="80" t="s">
        <v>55</v>
      </c>
      <c r="P502" s="20" t="s">
        <v>56</v>
      </c>
      <c r="Q502" s="18" t="s">
        <v>57</v>
      </c>
      <c r="R502" s="19" t="s">
        <v>58</v>
      </c>
      <c r="S502" s="20" t="s">
        <v>59</v>
      </c>
      <c r="T502" s="18" t="s">
        <v>60</v>
      </c>
      <c r="U502" s="19" t="s">
        <v>61</v>
      </c>
      <c r="V502" s="20" t="s">
        <v>62</v>
      </c>
      <c r="W502" s="18" t="s">
        <v>63</v>
      </c>
      <c r="X502" s="81" t="s">
        <v>64</v>
      </c>
      <c r="Y502" s="81" t="s">
        <v>65</v>
      </c>
      <c r="Z502" s="108" t="s">
        <v>66</v>
      </c>
      <c r="AA502" s="18" t="s">
        <v>55</v>
      </c>
      <c r="AB502" s="108" t="s">
        <v>56</v>
      </c>
      <c r="AC502" s="17" t="s">
        <v>55</v>
      </c>
      <c r="AD502" s="80" t="s">
        <v>67</v>
      </c>
      <c r="AE502" s="19" t="s">
        <v>68</v>
      </c>
      <c r="AF502" s="20" t="s">
        <v>69</v>
      </c>
      <c r="AG502" s="80" t="s">
        <v>67</v>
      </c>
      <c r="AH502" s="81" t="s">
        <v>68</v>
      </c>
      <c r="AI502" s="20" t="s">
        <v>69</v>
      </c>
      <c r="AJ502" s="18" t="s">
        <v>55</v>
      </c>
      <c r="AK502" s="81" t="s">
        <v>56</v>
      </c>
      <c r="AL502" s="108" t="s">
        <v>70</v>
      </c>
      <c r="AM502" s="18" t="s">
        <v>55</v>
      </c>
      <c r="AN502" s="81" t="s">
        <v>71</v>
      </c>
      <c r="AO502" s="108" t="s">
        <v>72</v>
      </c>
      <c r="AP502" s="80" t="s">
        <v>73</v>
      </c>
      <c r="AQ502" s="20" t="s">
        <v>74</v>
      </c>
      <c r="AR502" s="18" t="s">
        <v>75</v>
      </c>
      <c r="AS502" s="81" t="s">
        <v>76</v>
      </c>
      <c r="AT502" s="20" t="s">
        <v>77</v>
      </c>
      <c r="AU502" s="18" t="s">
        <v>78</v>
      </c>
      <c r="AV502" s="19" t="s">
        <v>79</v>
      </c>
      <c r="AW502" s="19" t="s">
        <v>80</v>
      </c>
      <c r="AX502" s="19" t="s">
        <v>81</v>
      </c>
      <c r="AY502" s="20" t="s">
        <v>82</v>
      </c>
      <c r="AZ502" s="18" t="s">
        <v>83</v>
      </c>
      <c r="BA502" s="20" t="s">
        <v>84</v>
      </c>
      <c r="BB502" s="18" t="s">
        <v>55</v>
      </c>
      <c r="BC502" s="20" t="s">
        <v>56</v>
      </c>
      <c r="BD502" s="18" t="s">
        <v>85</v>
      </c>
      <c r="BE502" s="20" t="s">
        <v>86</v>
      </c>
      <c r="BF502" s="18" t="s">
        <v>55</v>
      </c>
      <c r="BG502" s="20" t="s">
        <v>56</v>
      </c>
    </row>
    <row r="503" spans="1:59">
      <c r="A503" t="s">
        <v>0</v>
      </c>
      <c r="B503" s="21"/>
      <c r="C503" s="22"/>
      <c r="D503" s="82" t="s">
        <v>564</v>
      </c>
      <c r="E503" s="83" t="s">
        <v>565</v>
      </c>
      <c r="F503" s="24" t="s">
        <v>566</v>
      </c>
      <c r="G503" s="83" t="s">
        <v>567</v>
      </c>
      <c r="H503" s="83" t="s">
        <v>568</v>
      </c>
      <c r="I503" s="83" t="s">
        <v>569</v>
      </c>
      <c r="J503" s="24" t="s">
        <v>570</v>
      </c>
      <c r="K503" s="24" t="s">
        <v>571</v>
      </c>
      <c r="L503" s="109" t="s">
        <v>572</v>
      </c>
      <c r="M503" s="23" t="s">
        <v>564</v>
      </c>
      <c r="N503" s="109" t="s">
        <v>565</v>
      </c>
      <c r="O503" s="82" t="s">
        <v>564</v>
      </c>
      <c r="P503" s="25" t="s">
        <v>565</v>
      </c>
      <c r="Q503" s="23" t="s">
        <v>564</v>
      </c>
      <c r="R503" s="24" t="s">
        <v>565</v>
      </c>
      <c r="S503" s="25" t="s">
        <v>566</v>
      </c>
      <c r="T503" s="23" t="s">
        <v>564</v>
      </c>
      <c r="U503" s="24" t="s">
        <v>565</v>
      </c>
      <c r="V503" s="25" t="s">
        <v>566</v>
      </c>
      <c r="W503" s="23" t="s">
        <v>564</v>
      </c>
      <c r="X503" s="83" t="s">
        <v>565</v>
      </c>
      <c r="Y503" s="83" t="s">
        <v>566</v>
      </c>
      <c r="Z503" s="109" t="s">
        <v>567</v>
      </c>
      <c r="AA503" s="23" t="s">
        <v>564</v>
      </c>
      <c r="AB503" s="109" t="s">
        <v>565</v>
      </c>
      <c r="AC503" s="22" t="s">
        <v>564</v>
      </c>
      <c r="AD503" s="82" t="s">
        <v>564</v>
      </c>
      <c r="AE503" s="24" t="s">
        <v>565</v>
      </c>
      <c r="AF503" s="25" t="s">
        <v>566</v>
      </c>
      <c r="AG503" s="82" t="s">
        <v>564</v>
      </c>
      <c r="AH503" s="83" t="s">
        <v>565</v>
      </c>
      <c r="AI503" s="25" t="s">
        <v>566</v>
      </c>
      <c r="AJ503" s="23" t="s">
        <v>564</v>
      </c>
      <c r="AK503" s="83" t="s">
        <v>565</v>
      </c>
      <c r="AL503" s="109" t="s">
        <v>566</v>
      </c>
      <c r="AM503" s="23" t="s">
        <v>564</v>
      </c>
      <c r="AN503" s="83" t="s">
        <v>565</v>
      </c>
      <c r="AO503" s="109" t="s">
        <v>566</v>
      </c>
      <c r="AP503" s="82" t="s">
        <v>564</v>
      </c>
      <c r="AQ503" s="25" t="s">
        <v>565</v>
      </c>
      <c r="AR503" s="23" t="s">
        <v>564</v>
      </c>
      <c r="AS503" s="83" t="s">
        <v>565</v>
      </c>
      <c r="AT503" s="25" t="s">
        <v>566</v>
      </c>
      <c r="AU503" s="23" t="s">
        <v>564</v>
      </c>
      <c r="AV503" s="24" t="s">
        <v>565</v>
      </c>
      <c r="AW503" s="24" t="s">
        <v>566</v>
      </c>
      <c r="AX503" s="24" t="s">
        <v>567</v>
      </c>
      <c r="AY503" s="25" t="s">
        <v>568</v>
      </c>
      <c r="AZ503" s="23" t="s">
        <v>564</v>
      </c>
      <c r="BA503" s="25" t="s">
        <v>565</v>
      </c>
      <c r="BB503" s="23" t="s">
        <v>564</v>
      </c>
      <c r="BC503" s="25" t="s">
        <v>565</v>
      </c>
      <c r="BD503" s="23" t="s">
        <v>564</v>
      </c>
      <c r="BE503" s="25" t="s">
        <v>565</v>
      </c>
      <c r="BF503" s="23" t="s">
        <v>564</v>
      </c>
      <c r="BG503" s="25" t="s">
        <v>565</v>
      </c>
    </row>
    <row r="504" spans="1:59">
      <c r="A504" t="s">
        <v>8</v>
      </c>
      <c r="B504" s="26" t="s">
        <v>45</v>
      </c>
      <c r="C504" s="27">
        <v>125</v>
      </c>
      <c r="D504" s="84">
        <v>26</v>
      </c>
      <c r="E504" s="85">
        <v>16</v>
      </c>
      <c r="F504" s="29">
        <v>31</v>
      </c>
      <c r="G504" s="85">
        <v>22</v>
      </c>
      <c r="H504" s="85">
        <v>12</v>
      </c>
      <c r="I504" s="85">
        <v>19</v>
      </c>
      <c r="J504" s="29">
        <v>34</v>
      </c>
      <c r="K504" s="29">
        <v>31</v>
      </c>
      <c r="L504" s="110">
        <v>16</v>
      </c>
      <c r="M504" s="28">
        <v>110</v>
      </c>
      <c r="N504" s="110">
        <v>15</v>
      </c>
      <c r="O504" s="84">
        <v>28</v>
      </c>
      <c r="P504" s="30">
        <v>95</v>
      </c>
      <c r="Q504" s="28">
        <v>47</v>
      </c>
      <c r="R504" s="29">
        <v>34</v>
      </c>
      <c r="S504" s="30">
        <v>32</v>
      </c>
      <c r="T504" s="28">
        <v>56</v>
      </c>
      <c r="U504" s="29">
        <v>30</v>
      </c>
      <c r="V504" s="30">
        <v>35</v>
      </c>
      <c r="W504" s="28">
        <v>46</v>
      </c>
      <c r="X504" s="85">
        <v>26</v>
      </c>
      <c r="Y504" s="85">
        <v>26</v>
      </c>
      <c r="Z504" s="110">
        <v>27</v>
      </c>
      <c r="AA504" s="28">
        <v>99</v>
      </c>
      <c r="AB504" s="110">
        <v>21</v>
      </c>
      <c r="AC504" s="27">
        <v>109</v>
      </c>
      <c r="AD504" s="84">
        <v>21</v>
      </c>
      <c r="AE504" s="29">
        <v>43</v>
      </c>
      <c r="AF504" s="30">
        <v>45</v>
      </c>
      <c r="AG504" s="84">
        <v>25</v>
      </c>
      <c r="AH504" s="85">
        <v>27</v>
      </c>
      <c r="AI504" s="30">
        <v>57</v>
      </c>
      <c r="AJ504" s="28">
        <v>100</v>
      </c>
      <c r="AK504" s="85">
        <v>11</v>
      </c>
      <c r="AL504" s="110">
        <v>14</v>
      </c>
      <c r="AM504" s="28">
        <v>55</v>
      </c>
      <c r="AN504" s="85">
        <v>27</v>
      </c>
      <c r="AO504" s="110">
        <v>27</v>
      </c>
      <c r="AP504" s="84">
        <v>25</v>
      </c>
      <c r="AQ504" s="30">
        <v>74</v>
      </c>
      <c r="AR504" s="28">
        <v>44</v>
      </c>
      <c r="AS504" s="85">
        <v>22</v>
      </c>
      <c r="AT504" s="30">
        <v>59</v>
      </c>
      <c r="AU504" s="28">
        <v>84</v>
      </c>
      <c r="AV504" s="29">
        <v>40</v>
      </c>
      <c r="AW504" s="29">
        <v>66</v>
      </c>
      <c r="AX504" s="29">
        <v>95</v>
      </c>
      <c r="AY504" s="30">
        <v>30</v>
      </c>
      <c r="AZ504" s="28">
        <v>40</v>
      </c>
      <c r="BA504" s="30">
        <v>85</v>
      </c>
      <c r="BB504" s="28">
        <v>64</v>
      </c>
      <c r="BC504" s="30">
        <v>53</v>
      </c>
      <c r="BD504" s="28">
        <v>60</v>
      </c>
      <c r="BE504" s="30">
        <v>65</v>
      </c>
      <c r="BF504" s="28">
        <v>61</v>
      </c>
      <c r="BG504" s="30">
        <v>64</v>
      </c>
    </row>
    <row r="505" spans="1:59">
      <c r="A505" t="s">
        <v>10</v>
      </c>
      <c r="B505" s="35" t="s">
        <v>87</v>
      </c>
      <c r="C505" s="31">
        <v>109</v>
      </c>
      <c r="D505" s="86">
        <v>22</v>
      </c>
      <c r="E505" s="87">
        <v>11</v>
      </c>
      <c r="F505" s="33">
        <v>27</v>
      </c>
      <c r="G505" s="87">
        <v>19</v>
      </c>
      <c r="H505" s="87">
        <v>11</v>
      </c>
      <c r="I505" s="87">
        <v>19</v>
      </c>
      <c r="J505" s="33">
        <v>29</v>
      </c>
      <c r="K505" s="33">
        <v>25</v>
      </c>
      <c r="L505" s="111">
        <v>13</v>
      </c>
      <c r="M505" s="32">
        <v>95</v>
      </c>
      <c r="N505" s="111">
        <v>14</v>
      </c>
      <c r="O505" s="86">
        <v>28</v>
      </c>
      <c r="P505" s="34">
        <v>80</v>
      </c>
      <c r="Q505" s="32">
        <v>43</v>
      </c>
      <c r="R505" s="33">
        <v>28</v>
      </c>
      <c r="S505" s="34">
        <v>28</v>
      </c>
      <c r="T505" s="32">
        <v>52</v>
      </c>
      <c r="U505" s="33">
        <v>28</v>
      </c>
      <c r="V505" s="34">
        <v>27</v>
      </c>
      <c r="W505" s="32">
        <v>41</v>
      </c>
      <c r="X505" s="87">
        <v>24</v>
      </c>
      <c r="Y505" s="87">
        <v>22</v>
      </c>
      <c r="Z505" s="111">
        <v>22</v>
      </c>
      <c r="AA505" s="32">
        <v>89</v>
      </c>
      <c r="AB505" s="111">
        <v>17</v>
      </c>
      <c r="AC505" s="31">
        <v>109</v>
      </c>
      <c r="AD505" s="86">
        <v>21</v>
      </c>
      <c r="AE505" s="33">
        <v>43</v>
      </c>
      <c r="AF505" s="34">
        <v>45</v>
      </c>
      <c r="AG505" s="86">
        <v>25</v>
      </c>
      <c r="AH505" s="87">
        <v>27</v>
      </c>
      <c r="AI505" s="34">
        <v>57</v>
      </c>
      <c r="AJ505" s="32">
        <v>90</v>
      </c>
      <c r="AK505" s="87">
        <v>9</v>
      </c>
      <c r="AL505" s="111">
        <v>10</v>
      </c>
      <c r="AM505" s="32">
        <v>55</v>
      </c>
      <c r="AN505" s="87">
        <v>27</v>
      </c>
      <c r="AO505" s="111">
        <v>27</v>
      </c>
      <c r="AP505" s="86">
        <v>25</v>
      </c>
      <c r="AQ505" s="34">
        <v>74</v>
      </c>
      <c r="AR505" s="32">
        <v>42</v>
      </c>
      <c r="AS505" s="87">
        <v>19</v>
      </c>
      <c r="AT505" s="34">
        <v>48</v>
      </c>
      <c r="AU505" s="32">
        <v>77</v>
      </c>
      <c r="AV505" s="33">
        <v>36</v>
      </c>
      <c r="AW505" s="33">
        <v>60</v>
      </c>
      <c r="AX505" s="33">
        <v>85</v>
      </c>
      <c r="AY505" s="34">
        <v>24</v>
      </c>
      <c r="AZ505" s="32">
        <v>36</v>
      </c>
      <c r="BA505" s="34">
        <v>73</v>
      </c>
      <c r="BB505" s="32">
        <v>57</v>
      </c>
      <c r="BC505" s="34">
        <v>47</v>
      </c>
      <c r="BD505" s="32">
        <v>56</v>
      </c>
      <c r="BE505" s="34">
        <v>53</v>
      </c>
      <c r="BF505" s="32">
        <v>50</v>
      </c>
      <c r="BG505" s="34">
        <v>59</v>
      </c>
    </row>
    <row r="506" spans="1:59">
      <c r="A506" t="s">
        <v>12</v>
      </c>
      <c r="B506" s="36"/>
      <c r="C506" s="51">
        <v>0.872</v>
      </c>
      <c r="D506" s="88">
        <v>0.84615384615384603</v>
      </c>
      <c r="E506" s="88">
        <v>0.6875</v>
      </c>
      <c r="F506" s="7">
        <v>0.87096774193548399</v>
      </c>
      <c r="G506" s="88">
        <v>0.86363636363636398</v>
      </c>
      <c r="H506" s="88">
        <v>0.91666666666666696</v>
      </c>
      <c r="I506" s="88">
        <v>1</v>
      </c>
      <c r="J506" s="7">
        <v>0.85294117647058798</v>
      </c>
      <c r="K506" s="7">
        <v>0.80645161290322598</v>
      </c>
      <c r="L506" s="117">
        <v>0.8125</v>
      </c>
      <c r="M506" s="7">
        <v>0.86363636363636398</v>
      </c>
      <c r="N506" s="117">
        <v>0.93333333333333302</v>
      </c>
      <c r="O506" s="88">
        <v>1</v>
      </c>
      <c r="P506" s="52">
        <v>0.84210526315789502</v>
      </c>
      <c r="Q506" s="7">
        <v>0.91489361702127703</v>
      </c>
      <c r="R506" s="7">
        <v>0.82352941176470595</v>
      </c>
      <c r="S506" s="52">
        <v>0.875</v>
      </c>
      <c r="T506" s="7">
        <v>0.92857142857142905</v>
      </c>
      <c r="U506" s="7">
        <v>0.93333333333333302</v>
      </c>
      <c r="V506" s="52">
        <v>0.77142857142857102</v>
      </c>
      <c r="W506" s="7">
        <v>0.89130434782608703</v>
      </c>
      <c r="X506" s="88">
        <v>0.92307692307692302</v>
      </c>
      <c r="Y506" s="88">
        <v>0.84615384615384603</v>
      </c>
      <c r="Z506" s="117">
        <v>0.81481481481481499</v>
      </c>
      <c r="AA506" s="7">
        <v>0.89898989898989901</v>
      </c>
      <c r="AB506" s="117">
        <v>0.80952380952380998</v>
      </c>
      <c r="AC506" s="51">
        <v>1</v>
      </c>
      <c r="AD506" s="88">
        <v>1</v>
      </c>
      <c r="AE506" s="7">
        <v>1</v>
      </c>
      <c r="AF506" s="52">
        <v>1</v>
      </c>
      <c r="AG506" s="88">
        <v>1</v>
      </c>
      <c r="AH506" s="88">
        <v>1</v>
      </c>
      <c r="AI506" s="52">
        <v>1</v>
      </c>
      <c r="AJ506" s="7">
        <v>0.9</v>
      </c>
      <c r="AK506" s="88">
        <v>0.81818181818181801</v>
      </c>
      <c r="AL506" s="117">
        <v>0.71428571428571397</v>
      </c>
      <c r="AM506" s="7">
        <v>1</v>
      </c>
      <c r="AN506" s="88">
        <v>1</v>
      </c>
      <c r="AO506" s="117">
        <v>1</v>
      </c>
      <c r="AP506" s="88">
        <v>1</v>
      </c>
      <c r="AQ506" s="52">
        <v>1</v>
      </c>
      <c r="AR506" s="7">
        <v>0.95454545454545503</v>
      </c>
      <c r="AS506" s="88">
        <v>0.86363636363636398</v>
      </c>
      <c r="AT506" s="52">
        <v>0.81355932203389802</v>
      </c>
      <c r="AU506" s="7">
        <v>0.91666666666666696</v>
      </c>
      <c r="AV506" s="7">
        <v>0.9</v>
      </c>
      <c r="AW506" s="7">
        <v>0.90909090909090895</v>
      </c>
      <c r="AX506" s="7">
        <v>0.89473684210526305</v>
      </c>
      <c r="AY506" s="52">
        <v>0.8</v>
      </c>
      <c r="AZ506" s="7">
        <v>0.9</v>
      </c>
      <c r="BA506" s="52">
        <v>0.85882352941176499</v>
      </c>
      <c r="BB506" s="7">
        <v>0.890625</v>
      </c>
      <c r="BC506" s="52">
        <v>0.88679245283018904</v>
      </c>
      <c r="BD506" s="7">
        <v>0.93333333333333302</v>
      </c>
      <c r="BE506" s="52">
        <v>0.81538461538461504</v>
      </c>
      <c r="BF506" s="7">
        <v>0.81967213114754101</v>
      </c>
      <c r="BG506" s="52">
        <v>0.921875</v>
      </c>
    </row>
    <row r="507" spans="1:59">
      <c r="A507" t="s">
        <v>13</v>
      </c>
      <c r="B507" s="53"/>
      <c r="C507" s="54"/>
      <c r="D507" s="93"/>
      <c r="E507" s="93"/>
      <c r="F507" s="9"/>
      <c r="G507" s="93"/>
      <c r="H507" s="93"/>
      <c r="I507" s="93"/>
      <c r="J507" s="9"/>
      <c r="K507" s="9"/>
      <c r="L507" s="118"/>
      <c r="M507" s="9"/>
      <c r="N507" s="118"/>
      <c r="O507" s="93"/>
      <c r="P507" s="55"/>
      <c r="Q507" s="9"/>
      <c r="R507" s="9"/>
      <c r="S507" s="55"/>
      <c r="T507" s="9"/>
      <c r="U507" s="9"/>
      <c r="V507" s="55"/>
      <c r="W507" s="9"/>
      <c r="X507" s="93"/>
      <c r="Y507" s="93"/>
      <c r="Z507" s="118"/>
      <c r="AA507" s="9"/>
      <c r="AB507" s="118"/>
      <c r="AC507" s="54"/>
      <c r="AD507" s="93"/>
      <c r="AE507" s="9"/>
      <c r="AF507" s="55"/>
      <c r="AG507" s="93"/>
      <c r="AH507" s="93"/>
      <c r="AI507" s="55"/>
      <c r="AJ507" s="9"/>
      <c r="AK507" s="93"/>
      <c r="AL507" s="118"/>
      <c r="AM507" s="9"/>
      <c r="AN507" s="93"/>
      <c r="AO507" s="118"/>
      <c r="AP507" s="93"/>
      <c r="AQ507" s="55"/>
      <c r="AR507" s="9"/>
      <c r="AS507" s="93"/>
      <c r="AT507" s="55"/>
      <c r="AU507" s="9"/>
      <c r="AV507" s="9"/>
      <c r="AW507" s="9"/>
      <c r="AX507" s="9"/>
      <c r="AY507" s="55"/>
      <c r="AZ507" s="9"/>
      <c r="BA507" s="55"/>
      <c r="BB507" s="9"/>
      <c r="BC507" s="55"/>
      <c r="BD507" s="9"/>
      <c r="BE507" s="55"/>
      <c r="BG507" s="56"/>
    </row>
    <row r="508" spans="1:59">
      <c r="A508" t="s">
        <v>10</v>
      </c>
      <c r="B508" s="36" t="s">
        <v>88</v>
      </c>
      <c r="C508" s="39">
        <v>10</v>
      </c>
      <c r="D508" s="89">
        <v>1</v>
      </c>
      <c r="E508" s="90">
        <v>3</v>
      </c>
      <c r="F508" s="41">
        <v>2</v>
      </c>
      <c r="G508" s="90">
        <v>2</v>
      </c>
      <c r="H508" s="90">
        <v>0</v>
      </c>
      <c r="I508" s="90">
        <v>0</v>
      </c>
      <c r="J508" s="41">
        <v>3</v>
      </c>
      <c r="K508" s="41">
        <v>6</v>
      </c>
      <c r="L508" s="113">
        <v>1</v>
      </c>
      <c r="M508" s="40">
        <v>10</v>
      </c>
      <c r="N508" s="113">
        <v>0</v>
      </c>
      <c r="O508" s="89">
        <v>0</v>
      </c>
      <c r="P508" s="42">
        <v>9</v>
      </c>
      <c r="Q508" s="40">
        <v>2</v>
      </c>
      <c r="R508" s="41">
        <v>6</v>
      </c>
      <c r="S508" s="42">
        <v>1</v>
      </c>
      <c r="T508" s="40">
        <v>3</v>
      </c>
      <c r="U508" s="41">
        <v>1</v>
      </c>
      <c r="V508" s="42">
        <v>6</v>
      </c>
      <c r="W508" s="40">
        <v>3</v>
      </c>
      <c r="X508" s="90">
        <v>1</v>
      </c>
      <c r="Y508" s="90">
        <v>3</v>
      </c>
      <c r="Z508" s="113">
        <v>3</v>
      </c>
      <c r="AA508" s="40">
        <v>7</v>
      </c>
      <c r="AB508" s="113">
        <v>1</v>
      </c>
      <c r="AC508" s="39">
        <v>0</v>
      </c>
      <c r="AD508" s="89">
        <v>0</v>
      </c>
      <c r="AE508" s="41">
        <v>0</v>
      </c>
      <c r="AF508" s="42">
        <v>0</v>
      </c>
      <c r="AG508" s="89">
        <v>0</v>
      </c>
      <c r="AH508" s="90">
        <v>0</v>
      </c>
      <c r="AI508" s="42">
        <v>0</v>
      </c>
      <c r="AJ508" s="40">
        <v>5</v>
      </c>
      <c r="AK508" s="90">
        <v>1</v>
      </c>
      <c r="AL508" s="113">
        <v>4</v>
      </c>
      <c r="AM508" s="40">
        <v>0</v>
      </c>
      <c r="AN508" s="90">
        <v>0</v>
      </c>
      <c r="AO508" s="113">
        <v>0</v>
      </c>
      <c r="AP508" s="89">
        <v>0</v>
      </c>
      <c r="AQ508" s="42">
        <v>0</v>
      </c>
      <c r="AR508" s="40">
        <v>2</v>
      </c>
      <c r="AS508" s="90">
        <v>3</v>
      </c>
      <c r="AT508" s="42">
        <v>5</v>
      </c>
      <c r="AU508" s="40">
        <v>5</v>
      </c>
      <c r="AV508" s="41">
        <v>1</v>
      </c>
      <c r="AW508" s="41">
        <v>3</v>
      </c>
      <c r="AX508" s="41">
        <v>7</v>
      </c>
      <c r="AY508" s="42">
        <v>3</v>
      </c>
      <c r="AZ508" s="40">
        <v>2</v>
      </c>
      <c r="BA508" s="42">
        <v>8</v>
      </c>
      <c r="BB508" s="40">
        <v>4</v>
      </c>
      <c r="BC508" s="42">
        <v>4</v>
      </c>
      <c r="BD508" s="40">
        <v>2</v>
      </c>
      <c r="BE508" s="42">
        <v>8</v>
      </c>
      <c r="BF508" s="40">
        <v>5</v>
      </c>
      <c r="BG508" s="42">
        <v>5</v>
      </c>
    </row>
    <row r="509" spans="1:59">
      <c r="A509" t="s">
        <v>12</v>
      </c>
      <c r="B509" s="36"/>
      <c r="C509" s="51">
        <v>0.08</v>
      </c>
      <c r="D509" s="88">
        <v>3.8461538461538498E-2</v>
      </c>
      <c r="E509" s="88">
        <v>0.1875</v>
      </c>
      <c r="F509" s="7">
        <v>6.4516129032258104E-2</v>
      </c>
      <c r="G509" s="88">
        <v>9.0909090909090898E-2</v>
      </c>
      <c r="H509" s="88">
        <v>0</v>
      </c>
      <c r="I509" s="88">
        <v>0</v>
      </c>
      <c r="J509" s="7">
        <v>8.8235294117647106E-2</v>
      </c>
      <c r="K509" s="7">
        <v>0.19354838709677399</v>
      </c>
      <c r="L509" s="117">
        <v>6.25E-2</v>
      </c>
      <c r="M509" s="7">
        <v>9.0909090909090898E-2</v>
      </c>
      <c r="N509" s="117">
        <v>0</v>
      </c>
      <c r="O509" s="88">
        <v>0</v>
      </c>
      <c r="P509" s="52">
        <v>9.4736842105263203E-2</v>
      </c>
      <c r="Q509" s="7">
        <v>4.2553191489361701E-2</v>
      </c>
      <c r="R509" s="7">
        <v>0.17647058823529399</v>
      </c>
      <c r="S509" s="52">
        <v>3.125E-2</v>
      </c>
      <c r="T509" s="7">
        <v>5.3571428571428603E-2</v>
      </c>
      <c r="U509" s="7">
        <v>3.3333333333333298E-2</v>
      </c>
      <c r="V509" s="52">
        <v>0.17142857142857101</v>
      </c>
      <c r="W509" s="7">
        <v>6.5217391304347797E-2</v>
      </c>
      <c r="X509" s="88">
        <v>3.8461538461538498E-2</v>
      </c>
      <c r="Y509" s="88">
        <v>0.115384615384615</v>
      </c>
      <c r="Z509" s="117">
        <v>0.11111111111111099</v>
      </c>
      <c r="AA509" s="7">
        <v>7.0707070707070704E-2</v>
      </c>
      <c r="AB509" s="117">
        <v>4.7619047619047603E-2</v>
      </c>
      <c r="AC509" s="51">
        <v>0</v>
      </c>
      <c r="AD509" s="88">
        <v>0</v>
      </c>
      <c r="AE509" s="7">
        <v>0</v>
      </c>
      <c r="AF509" s="52">
        <v>0</v>
      </c>
      <c r="AG509" s="88">
        <v>0</v>
      </c>
      <c r="AH509" s="88">
        <v>0</v>
      </c>
      <c r="AI509" s="52">
        <v>0</v>
      </c>
      <c r="AJ509" s="7">
        <v>0.05</v>
      </c>
      <c r="AK509" s="88">
        <v>9.0909090909090898E-2</v>
      </c>
      <c r="AL509" s="117">
        <v>0.28571428571428598</v>
      </c>
      <c r="AM509" s="7">
        <v>0</v>
      </c>
      <c r="AN509" s="88">
        <v>0</v>
      </c>
      <c r="AO509" s="117">
        <v>0</v>
      </c>
      <c r="AP509" s="88">
        <v>0</v>
      </c>
      <c r="AQ509" s="52">
        <v>0</v>
      </c>
      <c r="AR509" s="7">
        <v>4.5454545454545497E-2</v>
      </c>
      <c r="AS509" s="88">
        <v>0.13636363636363599</v>
      </c>
      <c r="AT509" s="52">
        <v>8.4745762711864403E-2</v>
      </c>
      <c r="AU509" s="7">
        <v>5.95238095238095E-2</v>
      </c>
      <c r="AV509" s="7">
        <v>2.5000000000000001E-2</v>
      </c>
      <c r="AW509" s="7">
        <v>4.5454545454545497E-2</v>
      </c>
      <c r="AX509" s="7">
        <v>7.3684210526315796E-2</v>
      </c>
      <c r="AY509" s="52">
        <v>0.1</v>
      </c>
      <c r="AZ509" s="7">
        <v>0.05</v>
      </c>
      <c r="BA509" s="52">
        <v>9.41176470588235E-2</v>
      </c>
      <c r="BB509" s="7">
        <v>6.25E-2</v>
      </c>
      <c r="BC509" s="52">
        <v>7.54716981132076E-2</v>
      </c>
      <c r="BD509" s="7">
        <v>3.3333333333333298E-2</v>
      </c>
      <c r="BE509" s="52">
        <v>0.123076923076923</v>
      </c>
      <c r="BF509" s="7">
        <v>8.1967213114754106E-2</v>
      </c>
      <c r="BG509" s="52">
        <v>7.8125E-2</v>
      </c>
    </row>
    <row r="510" spans="1:59">
      <c r="A510" t="s">
        <v>13</v>
      </c>
      <c r="B510" s="53"/>
      <c r="C510" s="54"/>
      <c r="D510" s="93"/>
      <c r="E510" s="93"/>
      <c r="F510" s="9"/>
      <c r="G510" s="93"/>
      <c r="H510" s="93"/>
      <c r="I510" s="93"/>
      <c r="J510" s="9"/>
      <c r="K510" s="9"/>
      <c r="L510" s="118"/>
      <c r="M510" s="9"/>
      <c r="N510" s="118"/>
      <c r="O510" s="93"/>
      <c r="P510" s="55"/>
      <c r="Q510" s="9"/>
      <c r="R510" s="9"/>
      <c r="S510" s="55"/>
      <c r="T510" s="9"/>
      <c r="U510" s="9"/>
      <c r="V510" s="55"/>
      <c r="W510" s="9"/>
      <c r="X510" s="93"/>
      <c r="Y510" s="93"/>
      <c r="Z510" s="118"/>
      <c r="AA510" s="9"/>
      <c r="AB510" s="118"/>
      <c r="AC510" s="54"/>
      <c r="AD510" s="93"/>
      <c r="AE510" s="9"/>
      <c r="AF510" s="55"/>
      <c r="AG510" s="93"/>
      <c r="AH510" s="93"/>
      <c r="AI510" s="55"/>
      <c r="AJ510" s="9"/>
      <c r="AK510" s="93"/>
      <c r="AL510" s="118"/>
      <c r="AM510" s="9"/>
      <c r="AN510" s="93"/>
      <c r="AO510" s="118"/>
      <c r="AP510" s="93"/>
      <c r="AQ510" s="55"/>
      <c r="AT510" s="56"/>
      <c r="AY510" s="56"/>
      <c r="BA510" s="56"/>
      <c r="BC510" s="56"/>
      <c r="BE510" s="56"/>
      <c r="BG510" s="56"/>
    </row>
    <row r="511" spans="1:59">
      <c r="A511" t="s">
        <v>10</v>
      </c>
      <c r="B511" s="36" t="s">
        <v>244</v>
      </c>
      <c r="C511" s="39">
        <v>6</v>
      </c>
      <c r="D511" s="89">
        <v>3</v>
      </c>
      <c r="E511" s="90">
        <v>2</v>
      </c>
      <c r="F511" s="41">
        <v>2</v>
      </c>
      <c r="G511" s="90">
        <v>1</v>
      </c>
      <c r="H511" s="90">
        <v>1</v>
      </c>
      <c r="I511" s="90">
        <v>0</v>
      </c>
      <c r="J511" s="41">
        <v>2</v>
      </c>
      <c r="K511" s="41">
        <v>0</v>
      </c>
      <c r="L511" s="113">
        <v>2</v>
      </c>
      <c r="M511" s="40">
        <v>5</v>
      </c>
      <c r="N511" s="113">
        <v>1</v>
      </c>
      <c r="O511" s="89">
        <v>0</v>
      </c>
      <c r="P511" s="42">
        <v>6</v>
      </c>
      <c r="Q511" s="40">
        <v>2</v>
      </c>
      <c r="R511" s="41">
        <v>0</v>
      </c>
      <c r="S511" s="42">
        <v>3</v>
      </c>
      <c r="T511" s="40">
        <v>1</v>
      </c>
      <c r="U511" s="41">
        <v>1</v>
      </c>
      <c r="V511" s="42">
        <v>2</v>
      </c>
      <c r="W511" s="40">
        <v>2</v>
      </c>
      <c r="X511" s="90">
        <v>1</v>
      </c>
      <c r="Y511" s="90">
        <v>1</v>
      </c>
      <c r="Z511" s="113">
        <v>2</v>
      </c>
      <c r="AA511" s="40">
        <v>3</v>
      </c>
      <c r="AB511" s="113">
        <v>3</v>
      </c>
      <c r="AC511" s="39">
        <v>0</v>
      </c>
      <c r="AD511" s="89">
        <v>0</v>
      </c>
      <c r="AE511" s="41">
        <v>0</v>
      </c>
      <c r="AF511" s="42">
        <v>0</v>
      </c>
      <c r="AG511" s="89">
        <v>0</v>
      </c>
      <c r="AH511" s="90">
        <v>0</v>
      </c>
      <c r="AI511" s="42">
        <v>0</v>
      </c>
      <c r="AJ511" s="40">
        <v>5</v>
      </c>
      <c r="AK511" s="90">
        <v>1</v>
      </c>
      <c r="AL511" s="113">
        <v>0</v>
      </c>
      <c r="AM511" s="40">
        <v>0</v>
      </c>
      <c r="AN511" s="90">
        <v>0</v>
      </c>
      <c r="AO511" s="113">
        <v>0</v>
      </c>
      <c r="AP511" s="89">
        <v>0</v>
      </c>
      <c r="AQ511" s="42">
        <v>0</v>
      </c>
      <c r="AR511" s="40">
        <v>0</v>
      </c>
      <c r="AS511" s="90">
        <v>0</v>
      </c>
      <c r="AT511" s="42">
        <v>6</v>
      </c>
      <c r="AU511" s="40">
        <v>2</v>
      </c>
      <c r="AV511" s="41">
        <v>3</v>
      </c>
      <c r="AW511" s="41">
        <v>3</v>
      </c>
      <c r="AX511" s="41">
        <v>3</v>
      </c>
      <c r="AY511" s="42">
        <v>3</v>
      </c>
      <c r="AZ511" s="40">
        <v>2</v>
      </c>
      <c r="BA511" s="42">
        <v>4</v>
      </c>
      <c r="BB511" s="40">
        <v>3</v>
      </c>
      <c r="BC511" s="42">
        <v>2</v>
      </c>
      <c r="BD511" s="40">
        <v>2</v>
      </c>
      <c r="BE511" s="42">
        <v>4</v>
      </c>
      <c r="BF511" s="40">
        <v>6</v>
      </c>
      <c r="BG511" s="42">
        <v>0</v>
      </c>
    </row>
    <row r="512" spans="1:59">
      <c r="A512" t="s">
        <v>12</v>
      </c>
      <c r="B512" s="36"/>
      <c r="C512" s="51">
        <v>4.8000000000000001E-2</v>
      </c>
      <c r="D512" s="88">
        <v>0.115384615384615</v>
      </c>
      <c r="E512" s="88">
        <v>0.125</v>
      </c>
      <c r="F512" s="7">
        <v>6.4516129032258104E-2</v>
      </c>
      <c r="G512" s="88">
        <v>4.5454545454545497E-2</v>
      </c>
      <c r="H512" s="88">
        <v>8.3333333333333301E-2</v>
      </c>
      <c r="I512" s="88">
        <v>0</v>
      </c>
      <c r="J512" s="7">
        <v>5.8823529411764698E-2</v>
      </c>
      <c r="K512" s="7">
        <v>0</v>
      </c>
      <c r="L512" s="117">
        <v>0.125</v>
      </c>
      <c r="M512" s="7">
        <v>4.5454545454545497E-2</v>
      </c>
      <c r="N512" s="117">
        <v>6.6666666666666693E-2</v>
      </c>
      <c r="O512" s="88">
        <v>0</v>
      </c>
      <c r="P512" s="52">
        <v>6.3157894736842093E-2</v>
      </c>
      <c r="Q512" s="7">
        <v>4.2553191489361701E-2</v>
      </c>
      <c r="R512" s="7">
        <v>0</v>
      </c>
      <c r="S512" s="52">
        <v>9.375E-2</v>
      </c>
      <c r="T512" s="7">
        <v>1.7857142857142901E-2</v>
      </c>
      <c r="U512" s="7">
        <v>3.3333333333333298E-2</v>
      </c>
      <c r="V512" s="52">
        <v>5.7142857142857197E-2</v>
      </c>
      <c r="W512" s="7">
        <v>4.3478260869565202E-2</v>
      </c>
      <c r="X512" s="88">
        <v>3.8461538461538498E-2</v>
      </c>
      <c r="Y512" s="88">
        <v>3.8461538461538498E-2</v>
      </c>
      <c r="Z512" s="117">
        <v>7.4074074074074098E-2</v>
      </c>
      <c r="AA512" s="7">
        <v>3.03030303030303E-2</v>
      </c>
      <c r="AB512" s="117">
        <v>0.14285714285714299</v>
      </c>
      <c r="AC512" s="51">
        <v>0</v>
      </c>
      <c r="AD512" s="88">
        <v>0</v>
      </c>
      <c r="AE512" s="7">
        <v>0</v>
      </c>
      <c r="AF512" s="52">
        <v>0</v>
      </c>
      <c r="AG512" s="88">
        <v>0</v>
      </c>
      <c r="AH512" s="88">
        <v>0</v>
      </c>
      <c r="AI512" s="52">
        <v>0</v>
      </c>
      <c r="AJ512" s="7">
        <v>0.05</v>
      </c>
      <c r="AK512" s="88">
        <v>9.0909090909090898E-2</v>
      </c>
      <c r="AL512" s="117">
        <v>0</v>
      </c>
      <c r="AM512" s="7">
        <v>0</v>
      </c>
      <c r="AN512" s="88">
        <v>0</v>
      </c>
      <c r="AO512" s="117">
        <v>0</v>
      </c>
      <c r="AP512" s="88">
        <v>0</v>
      </c>
      <c r="AQ512" s="52">
        <v>0</v>
      </c>
      <c r="AR512" s="7">
        <v>0</v>
      </c>
      <c r="AS512" s="88">
        <v>0</v>
      </c>
      <c r="AT512" s="52">
        <v>0.101694915254237</v>
      </c>
      <c r="AU512" s="7">
        <v>2.3809523809523801E-2</v>
      </c>
      <c r="AV512" s="7">
        <v>7.4999999999999997E-2</v>
      </c>
      <c r="AW512" s="7">
        <v>4.5454545454545497E-2</v>
      </c>
      <c r="AX512" s="7">
        <v>3.1578947368421102E-2</v>
      </c>
      <c r="AY512" s="52">
        <v>0.1</v>
      </c>
      <c r="AZ512" s="7">
        <v>0.05</v>
      </c>
      <c r="BA512" s="52">
        <v>4.7058823529411799E-2</v>
      </c>
      <c r="BB512" s="7">
        <v>4.6875E-2</v>
      </c>
      <c r="BC512" s="52">
        <v>3.77358490566038E-2</v>
      </c>
      <c r="BD512" s="7">
        <v>3.3333333333333298E-2</v>
      </c>
      <c r="BE512" s="52">
        <v>6.15384615384615E-2</v>
      </c>
      <c r="BF512" s="7">
        <v>9.8360655737704902E-2</v>
      </c>
      <c r="BG512" s="52">
        <v>0</v>
      </c>
    </row>
    <row r="513" spans="1:59">
      <c r="A513" t="s">
        <v>13</v>
      </c>
      <c r="B513" s="58"/>
      <c r="C513" s="59"/>
      <c r="D513" s="94"/>
      <c r="E513" s="95"/>
      <c r="F513" s="63"/>
      <c r="G513" s="95"/>
      <c r="H513" s="95"/>
      <c r="I513" s="95"/>
      <c r="J513" s="63"/>
      <c r="K513" s="63"/>
      <c r="L513" s="124"/>
      <c r="M513" s="62"/>
      <c r="N513" s="124"/>
      <c r="O513" s="94"/>
      <c r="P513" s="60"/>
      <c r="Q513" s="62"/>
      <c r="R513" s="63"/>
      <c r="S513" s="60"/>
      <c r="T513" s="62"/>
      <c r="U513" s="63"/>
      <c r="V513" s="60"/>
      <c r="W513" s="62"/>
      <c r="X513" s="95"/>
      <c r="Y513" s="95"/>
      <c r="Z513" s="124"/>
      <c r="AA513" s="62"/>
      <c r="AB513" s="124"/>
      <c r="AC513" s="59"/>
      <c r="AD513" s="94"/>
      <c r="AE513" s="63"/>
      <c r="AF513" s="60"/>
      <c r="AG513" s="94"/>
      <c r="AH513" s="95"/>
      <c r="AI513" s="60"/>
      <c r="AJ513" s="62"/>
      <c r="AK513" s="95"/>
      <c r="AL513" s="124"/>
      <c r="AM513" s="62"/>
      <c r="AN513" s="95"/>
      <c r="AO513" s="124"/>
      <c r="AP513" s="94"/>
      <c r="AQ513" s="60"/>
      <c r="AR513" s="62"/>
      <c r="AS513" s="95"/>
      <c r="AT513" s="60"/>
      <c r="AU513" s="62"/>
      <c r="AV513" s="63"/>
      <c r="AW513" s="63"/>
      <c r="AX513" s="63"/>
      <c r="AY513" s="60"/>
      <c r="AZ513" s="62"/>
      <c r="BA513" s="60"/>
      <c r="BB513" s="62"/>
      <c r="BC513" s="60"/>
      <c r="BD513" s="62"/>
      <c r="BE513" s="60"/>
      <c r="BF513" s="62"/>
      <c r="BG513" s="60"/>
    </row>
    <row r="514" spans="1:59">
      <c r="A514" t="s">
        <v>4</v>
      </c>
      <c r="B514" s="3"/>
    </row>
    <row r="515" spans="1:59">
      <c r="A515" t="s">
        <v>14</v>
      </c>
    </row>
    <row r="516" spans="1:59">
      <c r="A516" t="s">
        <v>1</v>
      </c>
      <c r="B516" s="217" t="s">
        <v>21</v>
      </c>
      <c r="C516" s="218"/>
    </row>
    <row r="517" spans="1:59">
      <c r="A517" t="s">
        <v>2</v>
      </c>
      <c r="B517" s="2" t="s">
        <v>245</v>
      </c>
    </row>
    <row r="518" spans="1:59" ht="26.65">
      <c r="A518" t="s">
        <v>3</v>
      </c>
      <c r="B518" s="2" t="s">
        <v>246</v>
      </c>
    </row>
    <row r="519" spans="1:59">
      <c r="A519" t="s">
        <v>7</v>
      </c>
      <c r="B519" s="10" t="s">
        <v>247</v>
      </c>
      <c r="C519" s="11"/>
      <c r="D519" s="216"/>
      <c r="E519" s="215"/>
      <c r="F519" s="215"/>
      <c r="G519" s="215"/>
      <c r="H519" s="215"/>
      <c r="I519" s="215"/>
      <c r="J519" s="215"/>
      <c r="K519" s="215"/>
      <c r="L519" s="215"/>
      <c r="M519" s="215"/>
      <c r="N519" s="215"/>
      <c r="O519" s="215"/>
      <c r="P519" s="215"/>
      <c r="Q519" s="215"/>
      <c r="R519" s="215"/>
      <c r="S519" s="215"/>
      <c r="T519" s="215"/>
      <c r="U519" s="215"/>
      <c r="V519" s="215"/>
      <c r="W519" s="215"/>
      <c r="X519" s="215"/>
      <c r="Y519" s="215"/>
      <c r="Z519" s="215"/>
      <c r="AA519" s="215"/>
      <c r="AB519" s="215"/>
      <c r="AC519" s="215"/>
      <c r="AD519" s="215"/>
      <c r="AE519" s="215"/>
      <c r="AF519" s="215"/>
      <c r="AG519" s="215"/>
      <c r="AH519" s="215"/>
      <c r="AI519" s="215"/>
      <c r="AJ519" s="215"/>
      <c r="AK519" s="215"/>
      <c r="AL519" s="215"/>
      <c r="AM519" s="215"/>
      <c r="AN519" s="215"/>
      <c r="AO519" s="215"/>
      <c r="AP519" s="215"/>
      <c r="AQ519" s="215"/>
      <c r="AR519" s="215"/>
      <c r="AS519" s="215"/>
      <c r="AT519" s="215"/>
      <c r="AU519" s="215"/>
      <c r="AV519" s="215"/>
      <c r="AW519" s="215"/>
      <c r="AX519" s="215"/>
      <c r="AY519" s="215"/>
      <c r="AZ519" s="215"/>
      <c r="BA519" s="215"/>
      <c r="BB519" s="215"/>
      <c r="BC519" s="215"/>
      <c r="BD519" s="215"/>
      <c r="BE519" s="215"/>
      <c r="BF519" s="214"/>
    </row>
    <row r="520" spans="1:59" ht="38.200000000000003" customHeight="1">
      <c r="A520" t="s">
        <v>5</v>
      </c>
      <c r="B520" s="15"/>
      <c r="D520" s="213" t="s">
        <v>25</v>
      </c>
      <c r="E520" s="215"/>
      <c r="F520" s="215"/>
      <c r="G520" s="215"/>
      <c r="H520" s="215"/>
      <c r="I520" s="215"/>
      <c r="J520" s="215"/>
      <c r="K520" s="215"/>
      <c r="L520" s="214"/>
      <c r="M520" s="213" t="s">
        <v>26</v>
      </c>
      <c r="N520" s="214"/>
      <c r="O520" s="213" t="s">
        <v>27</v>
      </c>
      <c r="P520" s="214"/>
      <c r="Q520" s="213" t="s">
        <v>28</v>
      </c>
      <c r="R520" s="215"/>
      <c r="S520" s="214"/>
      <c r="T520" s="213" t="s">
        <v>29</v>
      </c>
      <c r="U520" s="215"/>
      <c r="V520" s="214"/>
      <c r="W520" s="213" t="s">
        <v>30</v>
      </c>
      <c r="X520" s="215"/>
      <c r="Y520" s="215"/>
      <c r="Z520" s="214"/>
      <c r="AA520" s="213" t="s">
        <v>31</v>
      </c>
      <c r="AB520" s="214"/>
      <c r="AC520" s="219" t="s">
        <v>32</v>
      </c>
      <c r="AD520" s="213" t="s">
        <v>33</v>
      </c>
      <c r="AE520" s="215"/>
      <c r="AF520" s="214"/>
      <c r="AG520" s="213" t="s">
        <v>34</v>
      </c>
      <c r="AH520" s="215"/>
      <c r="AI520" s="214"/>
      <c r="AJ520" s="213" t="s">
        <v>35</v>
      </c>
      <c r="AK520" s="214"/>
      <c r="AL520" s="213" t="s">
        <v>36</v>
      </c>
      <c r="AM520" s="215"/>
      <c r="AN520" s="214"/>
      <c r="AO520" s="213" t="s">
        <v>37</v>
      </c>
      <c r="AP520" s="214"/>
      <c r="AQ520" s="213" t="s">
        <v>38</v>
      </c>
      <c r="AR520" s="215"/>
      <c r="AS520" s="214"/>
      <c r="AT520" s="213" t="s">
        <v>39</v>
      </c>
      <c r="AU520" s="215"/>
      <c r="AV520" s="215"/>
      <c r="AW520" s="215"/>
      <c r="AX520" s="214"/>
      <c r="AY520" s="213" t="s">
        <v>40</v>
      </c>
      <c r="AZ520" s="214"/>
      <c r="BA520" s="213" t="s">
        <v>41</v>
      </c>
      <c r="BB520" s="214"/>
      <c r="BC520" s="213" t="s">
        <v>42</v>
      </c>
      <c r="BD520" s="214"/>
      <c r="BE520" s="213" t="s">
        <v>43</v>
      </c>
      <c r="BF520" s="214"/>
    </row>
    <row r="521" spans="1:59" ht="151.9">
      <c r="A521" t="s">
        <v>6</v>
      </c>
      <c r="B521" s="16" t="s">
        <v>248</v>
      </c>
      <c r="C521" s="17" t="s">
        <v>45</v>
      </c>
      <c r="D521" s="80" t="s">
        <v>46</v>
      </c>
      <c r="E521" s="81" t="s">
        <v>47</v>
      </c>
      <c r="F521" s="81" t="s">
        <v>48</v>
      </c>
      <c r="G521" s="81" t="s">
        <v>49</v>
      </c>
      <c r="H521" s="81" t="s">
        <v>50</v>
      </c>
      <c r="I521" s="81" t="s">
        <v>51</v>
      </c>
      <c r="J521" s="81" t="s">
        <v>52</v>
      </c>
      <c r="K521" s="81" t="s">
        <v>53</v>
      </c>
      <c r="L521" s="108" t="s">
        <v>54</v>
      </c>
      <c r="M521" s="18" t="s">
        <v>55</v>
      </c>
      <c r="N521" s="108" t="s">
        <v>56</v>
      </c>
      <c r="O521" s="80" t="s">
        <v>55</v>
      </c>
      <c r="P521" s="20" t="s">
        <v>56</v>
      </c>
      <c r="Q521" s="18" t="s">
        <v>57</v>
      </c>
      <c r="R521" s="81" t="s">
        <v>58</v>
      </c>
      <c r="S521" s="108" t="s">
        <v>59</v>
      </c>
      <c r="T521" s="18" t="s">
        <v>60</v>
      </c>
      <c r="U521" s="81" t="s">
        <v>61</v>
      </c>
      <c r="V521" s="108" t="s">
        <v>62</v>
      </c>
      <c r="W521" s="18" t="s">
        <v>63</v>
      </c>
      <c r="X521" s="81" t="s">
        <v>64</v>
      </c>
      <c r="Y521" s="81" t="s">
        <v>65</v>
      </c>
      <c r="Z521" s="108" t="s">
        <v>66</v>
      </c>
      <c r="AA521" s="18" t="s">
        <v>55</v>
      </c>
      <c r="AB521" s="108" t="s">
        <v>56</v>
      </c>
      <c r="AC521" s="17" t="s">
        <v>55</v>
      </c>
      <c r="AD521" s="80" t="s">
        <v>67</v>
      </c>
      <c r="AE521" s="19" t="s">
        <v>68</v>
      </c>
      <c r="AF521" s="20" t="s">
        <v>69</v>
      </c>
      <c r="AG521" s="80" t="s">
        <v>67</v>
      </c>
      <c r="AH521" s="81" t="s">
        <v>68</v>
      </c>
      <c r="AI521" s="20" t="s">
        <v>69</v>
      </c>
      <c r="AJ521" s="18" t="s">
        <v>55</v>
      </c>
      <c r="AK521" s="108" t="s">
        <v>70</v>
      </c>
      <c r="AL521" s="141" t="s">
        <v>55</v>
      </c>
      <c r="AM521" s="81" t="s">
        <v>71</v>
      </c>
      <c r="AN521" s="108" t="s">
        <v>72</v>
      </c>
      <c r="AO521" s="80" t="s">
        <v>73</v>
      </c>
      <c r="AP521" s="143" t="s">
        <v>74</v>
      </c>
      <c r="AQ521" s="18" t="s">
        <v>75</v>
      </c>
      <c r="AR521" s="81" t="s">
        <v>76</v>
      </c>
      <c r="AS521" s="143" t="s">
        <v>77</v>
      </c>
      <c r="AT521" s="18" t="s">
        <v>78</v>
      </c>
      <c r="AU521" s="19" t="s">
        <v>79</v>
      </c>
      <c r="AV521" s="19" t="s">
        <v>80</v>
      </c>
      <c r="AW521" s="19" t="s">
        <v>81</v>
      </c>
      <c r="AX521" s="108" t="s">
        <v>82</v>
      </c>
      <c r="AY521" s="18" t="s">
        <v>83</v>
      </c>
      <c r="AZ521" s="20" t="s">
        <v>84</v>
      </c>
      <c r="BA521" s="18" t="s">
        <v>55</v>
      </c>
      <c r="BB521" s="20" t="s">
        <v>56</v>
      </c>
      <c r="BC521" s="18" t="s">
        <v>85</v>
      </c>
      <c r="BD521" s="20" t="s">
        <v>86</v>
      </c>
      <c r="BE521" s="18" t="s">
        <v>55</v>
      </c>
      <c r="BF521" s="20" t="s">
        <v>56</v>
      </c>
    </row>
    <row r="522" spans="1:59">
      <c r="A522" t="s">
        <v>0</v>
      </c>
      <c r="B522" s="21"/>
      <c r="C522" s="22"/>
      <c r="D522" s="82" t="s">
        <v>564</v>
      </c>
      <c r="E522" s="83" t="s">
        <v>565</v>
      </c>
      <c r="F522" s="83" t="s">
        <v>566</v>
      </c>
      <c r="G522" s="83" t="s">
        <v>567</v>
      </c>
      <c r="H522" s="83" t="s">
        <v>568</v>
      </c>
      <c r="I522" s="83" t="s">
        <v>569</v>
      </c>
      <c r="J522" s="83" t="s">
        <v>570</v>
      </c>
      <c r="K522" s="83" t="s">
        <v>571</v>
      </c>
      <c r="L522" s="109" t="s">
        <v>572</v>
      </c>
      <c r="M522" s="23" t="s">
        <v>564</v>
      </c>
      <c r="N522" s="109" t="s">
        <v>565</v>
      </c>
      <c r="O522" s="82" t="s">
        <v>564</v>
      </c>
      <c r="P522" s="25" t="s">
        <v>565</v>
      </c>
      <c r="Q522" s="23" t="s">
        <v>564</v>
      </c>
      <c r="R522" s="83" t="s">
        <v>565</v>
      </c>
      <c r="S522" s="109" t="s">
        <v>566</v>
      </c>
      <c r="T522" s="23" t="s">
        <v>564</v>
      </c>
      <c r="U522" s="83" t="s">
        <v>565</v>
      </c>
      <c r="V522" s="109" t="s">
        <v>566</v>
      </c>
      <c r="W522" s="23" t="s">
        <v>564</v>
      </c>
      <c r="X522" s="83" t="s">
        <v>565</v>
      </c>
      <c r="Y522" s="83" t="s">
        <v>566</v>
      </c>
      <c r="Z522" s="109" t="s">
        <v>567</v>
      </c>
      <c r="AA522" s="23" t="s">
        <v>564</v>
      </c>
      <c r="AB522" s="109" t="s">
        <v>565</v>
      </c>
      <c r="AC522" s="22" t="s">
        <v>564</v>
      </c>
      <c r="AD522" s="82" t="s">
        <v>564</v>
      </c>
      <c r="AE522" s="24" t="s">
        <v>565</v>
      </c>
      <c r="AF522" s="25" t="s">
        <v>566</v>
      </c>
      <c r="AG522" s="82" t="s">
        <v>564</v>
      </c>
      <c r="AH522" s="83" t="s">
        <v>565</v>
      </c>
      <c r="AI522" s="25" t="s">
        <v>566</v>
      </c>
      <c r="AJ522" s="23" t="s">
        <v>564</v>
      </c>
      <c r="AK522" s="109" t="s">
        <v>566</v>
      </c>
      <c r="AL522" s="144" t="s">
        <v>564</v>
      </c>
      <c r="AM522" s="83" t="s">
        <v>565</v>
      </c>
      <c r="AN522" s="109" t="s">
        <v>566</v>
      </c>
      <c r="AO522" s="82" t="s">
        <v>564</v>
      </c>
      <c r="AP522" s="146" t="s">
        <v>565</v>
      </c>
      <c r="AQ522" s="23" t="s">
        <v>564</v>
      </c>
      <c r="AR522" s="83" t="s">
        <v>565</v>
      </c>
      <c r="AS522" s="146" t="s">
        <v>566</v>
      </c>
      <c r="AT522" s="23" t="s">
        <v>564</v>
      </c>
      <c r="AU522" s="24" t="s">
        <v>565</v>
      </c>
      <c r="AV522" s="24" t="s">
        <v>566</v>
      </c>
      <c r="AW522" s="24" t="s">
        <v>567</v>
      </c>
      <c r="AX522" s="109" t="s">
        <v>568</v>
      </c>
      <c r="AY522" s="23" t="s">
        <v>564</v>
      </c>
      <c r="AZ522" s="25" t="s">
        <v>565</v>
      </c>
      <c r="BA522" s="23" t="s">
        <v>564</v>
      </c>
      <c r="BB522" s="25" t="s">
        <v>565</v>
      </c>
      <c r="BC522" s="23" t="s">
        <v>564</v>
      </c>
      <c r="BD522" s="25" t="s">
        <v>565</v>
      </c>
      <c r="BE522" s="23" t="s">
        <v>564</v>
      </c>
      <c r="BF522" s="25" t="s">
        <v>565</v>
      </c>
    </row>
    <row r="523" spans="1:59">
      <c r="A523" t="s">
        <v>8</v>
      </c>
      <c r="B523" s="26" t="s">
        <v>45</v>
      </c>
      <c r="C523" s="27">
        <v>109</v>
      </c>
      <c r="D523" s="84">
        <v>22</v>
      </c>
      <c r="E523" s="85">
        <v>11</v>
      </c>
      <c r="F523" s="85">
        <v>27</v>
      </c>
      <c r="G523" s="85">
        <v>19</v>
      </c>
      <c r="H523" s="85">
        <v>11</v>
      </c>
      <c r="I523" s="85">
        <v>19</v>
      </c>
      <c r="J523" s="85">
        <v>29</v>
      </c>
      <c r="K523" s="85">
        <v>25</v>
      </c>
      <c r="L523" s="110">
        <v>13</v>
      </c>
      <c r="M523" s="28">
        <v>95</v>
      </c>
      <c r="N523" s="110">
        <v>14</v>
      </c>
      <c r="O523" s="84">
        <v>28</v>
      </c>
      <c r="P523" s="30">
        <v>80</v>
      </c>
      <c r="Q523" s="28">
        <v>43</v>
      </c>
      <c r="R523" s="85">
        <v>28</v>
      </c>
      <c r="S523" s="110">
        <v>28</v>
      </c>
      <c r="T523" s="28">
        <v>52</v>
      </c>
      <c r="U523" s="85">
        <v>28</v>
      </c>
      <c r="V523" s="110">
        <v>27</v>
      </c>
      <c r="W523" s="28">
        <v>41</v>
      </c>
      <c r="X523" s="85">
        <v>24</v>
      </c>
      <c r="Y523" s="85">
        <v>22</v>
      </c>
      <c r="Z523" s="110">
        <v>22</v>
      </c>
      <c r="AA523" s="28">
        <v>89</v>
      </c>
      <c r="AB523" s="110">
        <v>17</v>
      </c>
      <c r="AC523" s="27">
        <v>109</v>
      </c>
      <c r="AD523" s="84">
        <v>21</v>
      </c>
      <c r="AE523" s="29">
        <v>43</v>
      </c>
      <c r="AF523" s="30">
        <v>45</v>
      </c>
      <c r="AG523" s="84">
        <v>25</v>
      </c>
      <c r="AH523" s="85">
        <v>27</v>
      </c>
      <c r="AI523" s="30">
        <v>57</v>
      </c>
      <c r="AJ523" s="28">
        <v>90</v>
      </c>
      <c r="AK523" s="110">
        <v>10</v>
      </c>
      <c r="AL523" s="147">
        <v>55</v>
      </c>
      <c r="AM523" s="85">
        <v>27</v>
      </c>
      <c r="AN523" s="110">
        <v>27</v>
      </c>
      <c r="AO523" s="84">
        <v>25</v>
      </c>
      <c r="AP523" s="135">
        <v>74</v>
      </c>
      <c r="AQ523" s="28">
        <v>42</v>
      </c>
      <c r="AR523" s="85">
        <v>19</v>
      </c>
      <c r="AS523" s="135">
        <v>48</v>
      </c>
      <c r="AT523" s="28">
        <v>77</v>
      </c>
      <c r="AU523" s="29">
        <v>36</v>
      </c>
      <c r="AV523" s="29">
        <v>60</v>
      </c>
      <c r="AW523" s="29">
        <v>85</v>
      </c>
      <c r="AX523" s="110">
        <v>24</v>
      </c>
      <c r="AY523" s="28">
        <v>36</v>
      </c>
      <c r="AZ523" s="30">
        <v>73</v>
      </c>
      <c r="BA523" s="28">
        <v>57</v>
      </c>
      <c r="BB523" s="30">
        <v>47</v>
      </c>
      <c r="BC523" s="28">
        <v>56</v>
      </c>
      <c r="BD523" s="30">
        <v>53</v>
      </c>
      <c r="BE523" s="28">
        <v>50</v>
      </c>
      <c r="BF523" s="30">
        <v>59</v>
      </c>
    </row>
    <row r="524" spans="1:59">
      <c r="A524" t="s">
        <v>10</v>
      </c>
      <c r="B524" s="35" t="s">
        <v>249</v>
      </c>
      <c r="C524" s="31">
        <v>5</v>
      </c>
      <c r="D524" s="86">
        <v>0</v>
      </c>
      <c r="E524" s="87">
        <v>1</v>
      </c>
      <c r="F524" s="87">
        <v>0</v>
      </c>
      <c r="G524" s="87">
        <v>2</v>
      </c>
      <c r="H524" s="87">
        <v>0</v>
      </c>
      <c r="I524" s="87">
        <v>1</v>
      </c>
      <c r="J524" s="87">
        <v>2</v>
      </c>
      <c r="K524" s="87">
        <v>1</v>
      </c>
      <c r="L524" s="111">
        <v>1</v>
      </c>
      <c r="M524" s="32">
        <v>5</v>
      </c>
      <c r="N524" s="111">
        <v>0</v>
      </c>
      <c r="O524" s="86">
        <v>1</v>
      </c>
      <c r="P524" s="34">
        <v>4</v>
      </c>
      <c r="Q524" s="32">
        <v>4</v>
      </c>
      <c r="R524" s="87">
        <v>1</v>
      </c>
      <c r="S524" s="111">
        <v>0</v>
      </c>
      <c r="T524" s="32">
        <v>1</v>
      </c>
      <c r="U524" s="87">
        <v>1</v>
      </c>
      <c r="V524" s="111">
        <v>3</v>
      </c>
      <c r="W524" s="32">
        <v>4</v>
      </c>
      <c r="X524" s="87">
        <v>0</v>
      </c>
      <c r="Y524" s="87">
        <v>0</v>
      </c>
      <c r="Z524" s="111">
        <v>1</v>
      </c>
      <c r="AA524" s="32">
        <v>0</v>
      </c>
      <c r="AB524" s="111">
        <v>3</v>
      </c>
      <c r="AC524" s="31">
        <v>5</v>
      </c>
      <c r="AD524" s="86">
        <v>5</v>
      </c>
      <c r="AE524" s="33">
        <v>0</v>
      </c>
      <c r="AF524" s="34">
        <v>0</v>
      </c>
      <c r="AG524" s="86">
        <v>4</v>
      </c>
      <c r="AH524" s="87">
        <v>1</v>
      </c>
      <c r="AI524" s="34">
        <v>0</v>
      </c>
      <c r="AJ524" s="32">
        <v>4</v>
      </c>
      <c r="AK524" s="111">
        <v>1</v>
      </c>
      <c r="AL524" s="148">
        <v>1</v>
      </c>
      <c r="AM524" s="87">
        <v>3</v>
      </c>
      <c r="AN524" s="111">
        <v>1</v>
      </c>
      <c r="AO524" s="86">
        <v>1</v>
      </c>
      <c r="AP524" s="136">
        <v>2</v>
      </c>
      <c r="AQ524" s="32">
        <v>4</v>
      </c>
      <c r="AR524" s="87">
        <v>0</v>
      </c>
      <c r="AS524" s="136">
        <v>1</v>
      </c>
      <c r="AT524" s="32">
        <v>4</v>
      </c>
      <c r="AU524" s="33">
        <v>3</v>
      </c>
      <c r="AV524" s="33">
        <v>2</v>
      </c>
      <c r="AW524" s="33">
        <v>4</v>
      </c>
      <c r="AX524" s="111">
        <v>1</v>
      </c>
      <c r="AY524" s="32">
        <v>3</v>
      </c>
      <c r="AZ524" s="34">
        <v>2</v>
      </c>
      <c r="BA524" s="32">
        <v>2</v>
      </c>
      <c r="BB524" s="34">
        <v>3</v>
      </c>
      <c r="BC524" s="32">
        <v>3</v>
      </c>
      <c r="BD524" s="34">
        <v>2</v>
      </c>
      <c r="BE524" s="32">
        <v>3</v>
      </c>
      <c r="BF524" s="34">
        <v>2</v>
      </c>
    </row>
    <row r="525" spans="1:59">
      <c r="A525" t="s">
        <v>12</v>
      </c>
      <c r="B525" s="36"/>
      <c r="C525" s="51">
        <v>4.5871559633027498E-2</v>
      </c>
      <c r="D525" s="88">
        <v>0</v>
      </c>
      <c r="E525" s="88">
        <v>9.0909090909090898E-2</v>
      </c>
      <c r="F525" s="88">
        <v>0</v>
      </c>
      <c r="G525" s="88">
        <v>0.105263157894737</v>
      </c>
      <c r="H525" s="88">
        <v>0</v>
      </c>
      <c r="I525" s="88">
        <v>5.2631578947368397E-2</v>
      </c>
      <c r="J525" s="88">
        <v>6.8965517241379296E-2</v>
      </c>
      <c r="K525" s="88">
        <v>0.04</v>
      </c>
      <c r="L525" s="117">
        <v>7.69230769230769E-2</v>
      </c>
      <c r="M525" s="7">
        <v>5.2631578947368397E-2</v>
      </c>
      <c r="N525" s="117">
        <v>0</v>
      </c>
      <c r="O525" s="88">
        <v>3.5714285714285698E-2</v>
      </c>
      <c r="P525" s="52">
        <v>0.05</v>
      </c>
      <c r="Q525" s="7">
        <v>9.3023255813953501E-2</v>
      </c>
      <c r="R525" s="88">
        <v>3.5714285714285698E-2</v>
      </c>
      <c r="S525" s="117">
        <v>0</v>
      </c>
      <c r="T525" s="7">
        <v>1.9230769230769201E-2</v>
      </c>
      <c r="U525" s="88">
        <v>3.5714285714285698E-2</v>
      </c>
      <c r="V525" s="117">
        <v>0.11111111111111099</v>
      </c>
      <c r="W525" s="7">
        <v>9.7560975609756101E-2</v>
      </c>
      <c r="X525" s="88">
        <v>0</v>
      </c>
      <c r="Y525" s="88">
        <v>0</v>
      </c>
      <c r="Z525" s="117">
        <v>4.5454545454545497E-2</v>
      </c>
      <c r="AA525" s="7">
        <v>0</v>
      </c>
      <c r="AB525" s="117">
        <v>0.17647058823529399</v>
      </c>
      <c r="AC525" s="51">
        <v>4.5871559633027498E-2</v>
      </c>
      <c r="AD525" s="88">
        <v>0.238095238095238</v>
      </c>
      <c r="AE525" s="7">
        <v>0</v>
      </c>
      <c r="AF525" s="52">
        <v>0</v>
      </c>
      <c r="AG525" s="88">
        <v>0.16</v>
      </c>
      <c r="AH525" s="88">
        <v>3.7037037037037E-2</v>
      </c>
      <c r="AI525" s="52">
        <v>0</v>
      </c>
      <c r="AJ525" s="7">
        <v>4.4444444444444398E-2</v>
      </c>
      <c r="AK525" s="117">
        <v>0.1</v>
      </c>
      <c r="AL525" s="132">
        <v>1.8181818181818198E-2</v>
      </c>
      <c r="AM525" s="88">
        <v>0.11111111111111099</v>
      </c>
      <c r="AN525" s="117">
        <v>3.7037037037037E-2</v>
      </c>
      <c r="AO525" s="88">
        <v>0.04</v>
      </c>
      <c r="AP525" s="149">
        <v>2.7027027027027001E-2</v>
      </c>
      <c r="AQ525" s="7">
        <v>9.5238095238095205E-2</v>
      </c>
      <c r="AR525" s="88">
        <v>0</v>
      </c>
      <c r="AS525" s="149">
        <v>2.0833333333333301E-2</v>
      </c>
      <c r="AT525" s="7">
        <v>5.1948051948052E-2</v>
      </c>
      <c r="AU525" s="7">
        <v>8.3333333333333301E-2</v>
      </c>
      <c r="AV525" s="7">
        <v>3.3333333333333298E-2</v>
      </c>
      <c r="AW525" s="7">
        <v>4.7058823529411799E-2</v>
      </c>
      <c r="AX525" s="117">
        <v>4.1666666666666699E-2</v>
      </c>
      <c r="AY525" s="7">
        <v>8.3333333333333301E-2</v>
      </c>
      <c r="AZ525" s="52">
        <v>2.7397260273972601E-2</v>
      </c>
      <c r="BA525" s="7">
        <v>3.5087719298245598E-2</v>
      </c>
      <c r="BB525" s="52">
        <v>6.3829787234042604E-2</v>
      </c>
      <c r="BC525" s="7">
        <v>5.3571428571428603E-2</v>
      </c>
      <c r="BD525" s="52">
        <v>3.77358490566038E-2</v>
      </c>
      <c r="BE525" s="7">
        <v>0.06</v>
      </c>
      <c r="BF525" s="52">
        <v>3.3898305084745797E-2</v>
      </c>
    </row>
    <row r="526" spans="1:59">
      <c r="A526" t="s">
        <v>13</v>
      </c>
      <c r="B526" s="53"/>
      <c r="C526" s="54"/>
      <c r="D526" s="93"/>
      <c r="E526" s="93"/>
      <c r="F526" s="93"/>
      <c r="G526" s="93"/>
      <c r="H526" s="93"/>
      <c r="I526" s="93"/>
      <c r="J526" s="93"/>
      <c r="K526" s="93"/>
      <c r="L526" s="118"/>
      <c r="M526" s="9"/>
      <c r="N526" s="118"/>
      <c r="O526" s="93"/>
      <c r="P526" s="55"/>
      <c r="Q526" s="9"/>
      <c r="R526" s="93"/>
      <c r="S526" s="118"/>
      <c r="T526" s="9"/>
      <c r="U526" s="93"/>
      <c r="V526" s="118"/>
      <c r="W526" s="9"/>
      <c r="X526" s="93"/>
      <c r="Y526" s="93"/>
      <c r="Z526" s="118"/>
      <c r="AA526" s="9"/>
      <c r="AB526" s="118"/>
      <c r="AC526" s="54"/>
      <c r="AD526" s="93"/>
      <c r="AE526" s="9"/>
      <c r="AF526" s="55"/>
      <c r="AG526" s="93"/>
      <c r="AH526" s="93"/>
      <c r="AI526" s="55"/>
      <c r="AK526" s="123"/>
      <c r="AL526" s="154"/>
      <c r="AM526" s="79"/>
      <c r="AN526" s="123"/>
      <c r="AP526" s="153"/>
      <c r="AR526" s="79"/>
      <c r="AS526" s="153"/>
      <c r="AX526" s="123"/>
      <c r="AZ526" s="56"/>
      <c r="BB526" s="56"/>
      <c r="BD526" s="56"/>
      <c r="BF526" s="56"/>
    </row>
    <row r="527" spans="1:59">
      <c r="A527" t="s">
        <v>10</v>
      </c>
      <c r="B527" s="36" t="s">
        <v>250</v>
      </c>
      <c r="C527" s="39">
        <v>16</v>
      </c>
      <c r="D527" s="89">
        <v>2</v>
      </c>
      <c r="E527" s="90">
        <v>0</v>
      </c>
      <c r="F527" s="90">
        <v>4</v>
      </c>
      <c r="G527" s="90">
        <v>4</v>
      </c>
      <c r="H527" s="90">
        <v>5</v>
      </c>
      <c r="I527" s="90">
        <v>1</v>
      </c>
      <c r="J527" s="90">
        <v>3</v>
      </c>
      <c r="K527" s="90">
        <v>4</v>
      </c>
      <c r="L527" s="113">
        <v>2</v>
      </c>
      <c r="M527" s="40">
        <v>15</v>
      </c>
      <c r="N527" s="113">
        <v>1</v>
      </c>
      <c r="O527" s="89">
        <v>2</v>
      </c>
      <c r="P527" s="42">
        <v>14</v>
      </c>
      <c r="Q527" s="40">
        <v>5</v>
      </c>
      <c r="R527" s="90">
        <v>8</v>
      </c>
      <c r="S527" s="113">
        <v>1</v>
      </c>
      <c r="T527" s="40">
        <v>6</v>
      </c>
      <c r="U527" s="90">
        <v>3</v>
      </c>
      <c r="V527" s="113">
        <v>6</v>
      </c>
      <c r="W527" s="40">
        <v>6</v>
      </c>
      <c r="X527" s="90">
        <v>5</v>
      </c>
      <c r="Y527" s="90">
        <v>3</v>
      </c>
      <c r="Z527" s="113">
        <v>2</v>
      </c>
      <c r="AA527" s="40">
        <v>11</v>
      </c>
      <c r="AB527" s="113">
        <v>5</v>
      </c>
      <c r="AC527" s="39">
        <v>16</v>
      </c>
      <c r="AD527" s="89">
        <v>16</v>
      </c>
      <c r="AE527" s="41">
        <v>0</v>
      </c>
      <c r="AF527" s="42">
        <v>0</v>
      </c>
      <c r="AG527" s="89">
        <v>13</v>
      </c>
      <c r="AH527" s="90">
        <v>2</v>
      </c>
      <c r="AI527" s="42">
        <v>1</v>
      </c>
      <c r="AJ527" s="40">
        <v>13</v>
      </c>
      <c r="AK527" s="113">
        <v>2</v>
      </c>
      <c r="AL527" s="152">
        <v>1</v>
      </c>
      <c r="AM527" s="90">
        <v>9</v>
      </c>
      <c r="AN527" s="113">
        <v>6</v>
      </c>
      <c r="AO527" s="89">
        <v>8</v>
      </c>
      <c r="AP527" s="138">
        <v>5</v>
      </c>
      <c r="AQ527" s="40">
        <v>3</v>
      </c>
      <c r="AR527" s="90">
        <v>7</v>
      </c>
      <c r="AS527" s="138">
        <v>6</v>
      </c>
      <c r="AT527" s="40">
        <v>9</v>
      </c>
      <c r="AU527" s="41">
        <v>3</v>
      </c>
      <c r="AV527" s="41">
        <v>9</v>
      </c>
      <c r="AW527" s="41">
        <v>11</v>
      </c>
      <c r="AX527" s="113">
        <v>5</v>
      </c>
      <c r="AY527" s="40">
        <v>6</v>
      </c>
      <c r="AZ527" s="42">
        <v>10</v>
      </c>
      <c r="BA527" s="40">
        <v>10</v>
      </c>
      <c r="BB527" s="42">
        <v>5</v>
      </c>
      <c r="BC527" s="40">
        <v>8</v>
      </c>
      <c r="BD527" s="42">
        <v>8</v>
      </c>
      <c r="BE527" s="40">
        <v>7</v>
      </c>
      <c r="BF527" s="42">
        <v>9</v>
      </c>
    </row>
    <row r="528" spans="1:59">
      <c r="A528" t="s">
        <v>12</v>
      </c>
      <c r="B528" s="36"/>
      <c r="C528" s="51">
        <v>0.146788990825688</v>
      </c>
      <c r="D528" s="88">
        <v>9.0909090909090898E-2</v>
      </c>
      <c r="E528" s="88">
        <v>0</v>
      </c>
      <c r="F528" s="88">
        <v>0.148148148148148</v>
      </c>
      <c r="G528" s="88">
        <v>0.21052631578947401</v>
      </c>
      <c r="H528" s="88">
        <v>0.45454545454545497</v>
      </c>
      <c r="I528" s="88">
        <v>5.2631578947368397E-2</v>
      </c>
      <c r="J528" s="88">
        <v>0.10344827586206901</v>
      </c>
      <c r="K528" s="88">
        <v>0.16</v>
      </c>
      <c r="L528" s="117">
        <v>0.15384615384615399</v>
      </c>
      <c r="M528" s="7">
        <v>0.157894736842105</v>
      </c>
      <c r="N528" s="117">
        <v>7.1428571428571397E-2</v>
      </c>
      <c r="O528" s="88">
        <v>7.1428571428571397E-2</v>
      </c>
      <c r="P528" s="52">
        <v>0.17499999999999999</v>
      </c>
      <c r="Q528" s="7">
        <v>0.116279069767442</v>
      </c>
      <c r="R528" s="88">
        <v>0.28571428571428598</v>
      </c>
      <c r="S528" s="117">
        <v>3.5714285714285698E-2</v>
      </c>
      <c r="T528" s="7">
        <v>0.115384615384615</v>
      </c>
      <c r="U528" s="88">
        <v>0.107142857142857</v>
      </c>
      <c r="V528" s="117">
        <v>0.22222222222222199</v>
      </c>
      <c r="W528" s="7">
        <v>0.146341463414634</v>
      </c>
      <c r="X528" s="88">
        <v>0.20833333333333301</v>
      </c>
      <c r="Y528" s="88">
        <v>0.13636363636363599</v>
      </c>
      <c r="Z528" s="117">
        <v>9.0909090909090898E-2</v>
      </c>
      <c r="AA528" s="7">
        <v>0.123595505617978</v>
      </c>
      <c r="AB528" s="117">
        <v>0.29411764705882398</v>
      </c>
      <c r="AC528" s="51">
        <v>0.146788990825688</v>
      </c>
      <c r="AD528" s="88">
        <v>0.76190476190476197</v>
      </c>
      <c r="AE528" s="7">
        <v>0</v>
      </c>
      <c r="AF528" s="52">
        <v>0</v>
      </c>
      <c r="AG528" s="88">
        <v>0.52</v>
      </c>
      <c r="AH528" s="88">
        <v>7.4074074074074098E-2</v>
      </c>
      <c r="AI528" s="52">
        <v>1.7543859649122799E-2</v>
      </c>
      <c r="AJ528" s="7">
        <v>0.14444444444444399</v>
      </c>
      <c r="AK528" s="117">
        <v>0.2</v>
      </c>
      <c r="AL528" s="132">
        <v>1.8181818181818198E-2</v>
      </c>
      <c r="AM528" s="88">
        <v>0.33333333333333298</v>
      </c>
      <c r="AN528" s="117">
        <v>0.22222222222222199</v>
      </c>
      <c r="AO528" s="88">
        <v>0.32</v>
      </c>
      <c r="AP528" s="149">
        <v>6.7567567567567599E-2</v>
      </c>
      <c r="AQ528" s="7">
        <v>7.1428571428571397E-2</v>
      </c>
      <c r="AR528" s="88">
        <v>0.36842105263157898</v>
      </c>
      <c r="AS528" s="149">
        <v>0.125</v>
      </c>
      <c r="AT528" s="7">
        <v>0.11688311688311701</v>
      </c>
      <c r="AU528" s="7">
        <v>8.3333333333333301E-2</v>
      </c>
      <c r="AV528" s="7">
        <v>0.15</v>
      </c>
      <c r="AW528" s="7">
        <v>0.129411764705882</v>
      </c>
      <c r="AX528" s="117">
        <v>0.20833333333333301</v>
      </c>
      <c r="AY528" s="7">
        <v>0.16666666666666699</v>
      </c>
      <c r="AZ528" s="52">
        <v>0.13698630136986301</v>
      </c>
      <c r="BA528" s="7">
        <v>0.175438596491228</v>
      </c>
      <c r="BB528" s="52">
        <v>0.10638297872340401</v>
      </c>
      <c r="BC528" s="7">
        <v>0.14285714285714299</v>
      </c>
      <c r="BD528" s="52">
        <v>0.15094339622641501</v>
      </c>
      <c r="BE528" s="7">
        <v>0.14000000000000001</v>
      </c>
      <c r="BF528" s="52">
        <v>0.152542372881356</v>
      </c>
    </row>
    <row r="529" spans="1:58">
      <c r="A529" t="s">
        <v>13</v>
      </c>
      <c r="B529" s="53"/>
      <c r="C529" s="54"/>
      <c r="D529" s="93"/>
      <c r="E529" s="93"/>
      <c r="F529" s="93"/>
      <c r="G529" s="93"/>
      <c r="H529" s="93"/>
      <c r="I529" s="93"/>
      <c r="J529" s="93"/>
      <c r="K529" s="93"/>
      <c r="L529" s="118"/>
      <c r="M529" s="9"/>
      <c r="N529" s="118"/>
      <c r="O529" s="93"/>
      <c r="P529" s="55"/>
      <c r="Q529" s="9"/>
      <c r="R529" s="93"/>
      <c r="S529" s="118"/>
      <c r="T529" s="9"/>
      <c r="U529" s="93"/>
      <c r="V529" s="118"/>
      <c r="W529" s="9"/>
      <c r="X529" s="93"/>
      <c r="Y529" s="93"/>
      <c r="Z529" s="118"/>
      <c r="AA529" s="9"/>
      <c r="AB529" s="118"/>
      <c r="AC529" s="54"/>
      <c r="AD529" s="93"/>
      <c r="AE529" s="9"/>
      <c r="AF529" s="55"/>
      <c r="AG529" s="93"/>
      <c r="AH529" s="93"/>
      <c r="AI529" s="55"/>
      <c r="AJ529" s="9"/>
      <c r="AK529" s="118"/>
      <c r="AL529" s="150"/>
      <c r="AM529" s="93"/>
      <c r="AN529" s="118"/>
      <c r="AO529" s="93"/>
      <c r="AP529" s="151"/>
      <c r="AR529" s="79"/>
      <c r="AS529" s="153"/>
      <c r="AX529" s="123"/>
      <c r="AZ529" s="56"/>
      <c r="BB529" s="56"/>
      <c r="BD529" s="56"/>
      <c r="BF529" s="56"/>
    </row>
    <row r="530" spans="1:58">
      <c r="A530" t="s">
        <v>10</v>
      </c>
      <c r="B530" s="36" t="s">
        <v>251</v>
      </c>
      <c r="C530" s="39">
        <v>43</v>
      </c>
      <c r="D530" s="89">
        <v>9</v>
      </c>
      <c r="E530" s="90">
        <v>2</v>
      </c>
      <c r="F530" s="90">
        <v>9</v>
      </c>
      <c r="G530" s="90">
        <v>7</v>
      </c>
      <c r="H530" s="90">
        <v>2</v>
      </c>
      <c r="I530" s="90">
        <v>7</v>
      </c>
      <c r="J530" s="90">
        <v>7</v>
      </c>
      <c r="K530" s="90">
        <v>14</v>
      </c>
      <c r="L530" s="113">
        <v>6</v>
      </c>
      <c r="M530" s="40">
        <v>35</v>
      </c>
      <c r="N530" s="113">
        <v>8</v>
      </c>
      <c r="O530" s="89">
        <v>10</v>
      </c>
      <c r="P530" s="42">
        <v>33</v>
      </c>
      <c r="Q530" s="40">
        <v>15</v>
      </c>
      <c r="R530" s="90">
        <v>12</v>
      </c>
      <c r="S530" s="113">
        <v>10</v>
      </c>
      <c r="T530" s="40">
        <v>17</v>
      </c>
      <c r="U530" s="90">
        <v>15</v>
      </c>
      <c r="V530" s="113">
        <v>10</v>
      </c>
      <c r="W530" s="40">
        <v>13</v>
      </c>
      <c r="X530" s="90">
        <v>11</v>
      </c>
      <c r="Y530" s="90">
        <v>8</v>
      </c>
      <c r="Z530" s="113">
        <v>11</v>
      </c>
      <c r="AA530" s="40">
        <v>37</v>
      </c>
      <c r="AB530" s="113">
        <v>5</v>
      </c>
      <c r="AC530" s="39">
        <v>43</v>
      </c>
      <c r="AD530" s="89">
        <v>0</v>
      </c>
      <c r="AE530" s="41">
        <v>43</v>
      </c>
      <c r="AF530" s="42">
        <v>0</v>
      </c>
      <c r="AG530" s="89">
        <v>8</v>
      </c>
      <c r="AH530" s="90">
        <v>22</v>
      </c>
      <c r="AI530" s="42">
        <v>13</v>
      </c>
      <c r="AJ530" s="40">
        <v>32</v>
      </c>
      <c r="AK530" s="113">
        <v>5</v>
      </c>
      <c r="AL530" s="152">
        <v>19</v>
      </c>
      <c r="AM530" s="90">
        <v>11</v>
      </c>
      <c r="AN530" s="113">
        <v>13</v>
      </c>
      <c r="AO530" s="89">
        <v>8</v>
      </c>
      <c r="AP530" s="138">
        <v>31</v>
      </c>
      <c r="AQ530" s="40">
        <v>14</v>
      </c>
      <c r="AR530" s="90">
        <v>5</v>
      </c>
      <c r="AS530" s="138">
        <v>24</v>
      </c>
      <c r="AT530" s="40">
        <v>29</v>
      </c>
      <c r="AU530" s="41">
        <v>15</v>
      </c>
      <c r="AV530" s="41">
        <v>22</v>
      </c>
      <c r="AW530" s="41">
        <v>33</v>
      </c>
      <c r="AX530" s="113">
        <v>10</v>
      </c>
      <c r="AY530" s="40">
        <v>11</v>
      </c>
      <c r="AZ530" s="42">
        <v>32</v>
      </c>
      <c r="BA530" s="40">
        <v>19</v>
      </c>
      <c r="BB530" s="42">
        <v>21</v>
      </c>
      <c r="BC530" s="40">
        <v>21</v>
      </c>
      <c r="BD530" s="42">
        <v>22</v>
      </c>
      <c r="BE530" s="40">
        <v>23</v>
      </c>
      <c r="BF530" s="42">
        <v>20</v>
      </c>
    </row>
    <row r="531" spans="1:58">
      <c r="A531" t="s">
        <v>12</v>
      </c>
      <c r="B531" s="36"/>
      <c r="C531" s="51">
        <v>0.394495412844037</v>
      </c>
      <c r="D531" s="88">
        <v>0.40909090909090901</v>
      </c>
      <c r="E531" s="88">
        <v>0.18181818181818199</v>
      </c>
      <c r="F531" s="88">
        <v>0.33333333333333298</v>
      </c>
      <c r="G531" s="88">
        <v>0.36842105263157898</v>
      </c>
      <c r="H531" s="88">
        <v>0.18181818181818199</v>
      </c>
      <c r="I531" s="88">
        <v>0.36842105263157898</v>
      </c>
      <c r="J531" s="88">
        <v>0.24137931034482801</v>
      </c>
      <c r="K531" s="88">
        <v>0.56000000000000005</v>
      </c>
      <c r="L531" s="117">
        <v>0.46153846153846201</v>
      </c>
      <c r="M531" s="7">
        <v>0.36842105263157898</v>
      </c>
      <c r="N531" s="117">
        <v>0.57142857142857195</v>
      </c>
      <c r="O531" s="88">
        <v>0.35714285714285698</v>
      </c>
      <c r="P531" s="52">
        <v>0.41249999999999998</v>
      </c>
      <c r="Q531" s="7">
        <v>0.34883720930232598</v>
      </c>
      <c r="R531" s="88">
        <v>0.42857142857142899</v>
      </c>
      <c r="S531" s="117">
        <v>0.35714285714285698</v>
      </c>
      <c r="T531" s="7">
        <v>0.32692307692307698</v>
      </c>
      <c r="U531" s="88">
        <v>0.53571428571428603</v>
      </c>
      <c r="V531" s="117">
        <v>0.37037037037037002</v>
      </c>
      <c r="W531" s="7">
        <v>0.31707317073170699</v>
      </c>
      <c r="X531" s="88">
        <v>0.45833333333333298</v>
      </c>
      <c r="Y531" s="88">
        <v>0.36363636363636398</v>
      </c>
      <c r="Z531" s="117">
        <v>0.5</v>
      </c>
      <c r="AA531" s="7">
        <v>0.41573033707865198</v>
      </c>
      <c r="AB531" s="117">
        <v>0.29411764705882398</v>
      </c>
      <c r="AC531" s="51">
        <v>0.394495412844037</v>
      </c>
      <c r="AD531" s="88">
        <v>0</v>
      </c>
      <c r="AE531" s="7">
        <v>1</v>
      </c>
      <c r="AF531" s="52">
        <v>0</v>
      </c>
      <c r="AG531" s="88">
        <v>0.32</v>
      </c>
      <c r="AH531" s="88">
        <v>0.81481481481481499</v>
      </c>
      <c r="AI531" s="52">
        <v>0.22807017543859701</v>
      </c>
      <c r="AJ531" s="7">
        <v>0.35555555555555601</v>
      </c>
      <c r="AK531" s="117">
        <v>0.5</v>
      </c>
      <c r="AL531" s="132">
        <v>0.34545454545454501</v>
      </c>
      <c r="AM531" s="88">
        <v>0.407407407407407</v>
      </c>
      <c r="AN531" s="117">
        <v>0.48148148148148101</v>
      </c>
      <c r="AO531" s="88">
        <v>0.32</v>
      </c>
      <c r="AP531" s="149">
        <v>0.41891891891891903</v>
      </c>
      <c r="AQ531" s="7">
        <v>0.33333333333333298</v>
      </c>
      <c r="AR531" s="88">
        <v>0.26315789473684198</v>
      </c>
      <c r="AS531" s="149">
        <v>0.5</v>
      </c>
      <c r="AT531" s="7">
        <v>0.37662337662337703</v>
      </c>
      <c r="AU531" s="7">
        <v>0.41666666666666702</v>
      </c>
      <c r="AV531" s="7">
        <v>0.36666666666666697</v>
      </c>
      <c r="AW531" s="7">
        <v>0.38823529411764701</v>
      </c>
      <c r="AX531" s="117">
        <v>0.41666666666666702</v>
      </c>
      <c r="AY531" s="7">
        <v>0.30555555555555602</v>
      </c>
      <c r="AZ531" s="52">
        <v>0.43835616438356201</v>
      </c>
      <c r="BA531" s="7">
        <v>0.33333333333333298</v>
      </c>
      <c r="BB531" s="52">
        <v>0.44680851063829802</v>
      </c>
      <c r="BC531" s="7">
        <v>0.375</v>
      </c>
      <c r="BD531" s="52">
        <v>0.41509433962264197</v>
      </c>
      <c r="BE531" s="7">
        <v>0.46</v>
      </c>
      <c r="BF531" s="52">
        <v>0.338983050847458</v>
      </c>
    </row>
    <row r="532" spans="1:58">
      <c r="A532" t="s">
        <v>13</v>
      </c>
      <c r="B532" s="53"/>
      <c r="C532" s="54"/>
      <c r="D532" s="93"/>
      <c r="E532" s="93"/>
      <c r="F532" s="93"/>
      <c r="G532" s="93"/>
      <c r="H532" s="93"/>
      <c r="I532" s="93"/>
      <c r="J532" s="93"/>
      <c r="K532" s="93"/>
      <c r="L532" s="118"/>
      <c r="M532" s="9"/>
      <c r="N532" s="118"/>
      <c r="O532" s="93"/>
      <c r="P532" s="55"/>
      <c r="Q532" s="9"/>
      <c r="R532" s="93"/>
      <c r="S532" s="118"/>
      <c r="T532" s="9"/>
      <c r="U532" s="93"/>
      <c r="V532" s="118"/>
      <c r="W532" s="9"/>
      <c r="X532" s="93"/>
      <c r="Y532" s="93"/>
      <c r="Z532" s="118"/>
      <c r="AA532" s="9"/>
      <c r="AB532" s="118"/>
      <c r="AC532" s="54"/>
      <c r="AD532" s="93"/>
      <c r="AE532" s="9"/>
      <c r="AF532" s="55"/>
      <c r="AG532" s="93"/>
      <c r="AH532" s="93"/>
      <c r="AI532" s="55"/>
      <c r="AJ532" s="9"/>
      <c r="AK532" s="118"/>
      <c r="AL532" s="150"/>
      <c r="AM532" s="93"/>
      <c r="AN532" s="118"/>
      <c r="AO532" s="93"/>
      <c r="AP532" s="151"/>
      <c r="AQ532" s="9"/>
      <c r="AR532" s="93"/>
      <c r="AS532" s="151"/>
      <c r="AX532" s="123"/>
      <c r="AZ532" s="56"/>
      <c r="BB532" s="56"/>
      <c r="BD532" s="56"/>
      <c r="BF532" s="56"/>
    </row>
    <row r="533" spans="1:58">
      <c r="A533" t="s">
        <v>10</v>
      </c>
      <c r="B533" s="36" t="s">
        <v>252</v>
      </c>
      <c r="C533" s="39">
        <v>34</v>
      </c>
      <c r="D533" s="89">
        <v>9</v>
      </c>
      <c r="E533" s="90">
        <v>4</v>
      </c>
      <c r="F533" s="90">
        <v>10</v>
      </c>
      <c r="G533" s="90">
        <v>4</v>
      </c>
      <c r="H533" s="90">
        <v>3</v>
      </c>
      <c r="I533" s="90">
        <v>7</v>
      </c>
      <c r="J533" s="90">
        <v>14</v>
      </c>
      <c r="K533" s="90">
        <v>5</v>
      </c>
      <c r="L533" s="113">
        <v>2</v>
      </c>
      <c r="M533" s="40">
        <v>29</v>
      </c>
      <c r="N533" s="113">
        <v>5</v>
      </c>
      <c r="O533" s="89">
        <v>12</v>
      </c>
      <c r="P533" s="42">
        <v>22</v>
      </c>
      <c r="Q533" s="40">
        <v>16</v>
      </c>
      <c r="R533" s="90">
        <v>6</v>
      </c>
      <c r="S533" s="113">
        <v>11</v>
      </c>
      <c r="T533" s="40">
        <v>21</v>
      </c>
      <c r="U533" s="90">
        <v>8</v>
      </c>
      <c r="V533" s="113">
        <v>5</v>
      </c>
      <c r="W533" s="40">
        <v>14</v>
      </c>
      <c r="X533" s="90">
        <v>6</v>
      </c>
      <c r="Y533" s="90">
        <v>9</v>
      </c>
      <c r="Z533" s="113">
        <v>5</v>
      </c>
      <c r="AA533" s="40">
        <v>31</v>
      </c>
      <c r="AB533" s="113">
        <v>3</v>
      </c>
      <c r="AC533" s="39">
        <v>34</v>
      </c>
      <c r="AD533" s="89">
        <v>0</v>
      </c>
      <c r="AE533" s="41">
        <v>0</v>
      </c>
      <c r="AF533" s="42">
        <v>34</v>
      </c>
      <c r="AG533" s="89">
        <v>0</v>
      </c>
      <c r="AH533" s="90">
        <v>1</v>
      </c>
      <c r="AI533" s="42">
        <v>33</v>
      </c>
      <c r="AJ533" s="40">
        <v>30</v>
      </c>
      <c r="AK533" s="113">
        <v>2</v>
      </c>
      <c r="AL533" s="152">
        <v>25</v>
      </c>
      <c r="AM533" s="90">
        <v>4</v>
      </c>
      <c r="AN533" s="113">
        <v>5</v>
      </c>
      <c r="AO533" s="89">
        <v>5</v>
      </c>
      <c r="AP533" s="138">
        <v>28</v>
      </c>
      <c r="AQ533" s="40">
        <v>17</v>
      </c>
      <c r="AR533" s="90">
        <v>6</v>
      </c>
      <c r="AS533" s="138">
        <v>11</v>
      </c>
      <c r="AT533" s="40">
        <v>26</v>
      </c>
      <c r="AU533" s="41">
        <v>11</v>
      </c>
      <c r="AV533" s="41">
        <v>19</v>
      </c>
      <c r="AW533" s="41">
        <v>28</v>
      </c>
      <c r="AX533" s="113">
        <v>6</v>
      </c>
      <c r="AY533" s="40">
        <v>10</v>
      </c>
      <c r="AZ533" s="42">
        <v>24</v>
      </c>
      <c r="BA533" s="40">
        <v>18</v>
      </c>
      <c r="BB533" s="42">
        <v>15</v>
      </c>
      <c r="BC533" s="40">
        <v>17</v>
      </c>
      <c r="BD533" s="42">
        <v>17</v>
      </c>
      <c r="BE533" s="40">
        <v>11</v>
      </c>
      <c r="BF533" s="42">
        <v>23</v>
      </c>
    </row>
    <row r="534" spans="1:58">
      <c r="A534" t="s">
        <v>12</v>
      </c>
      <c r="B534" s="36"/>
      <c r="C534" s="51">
        <v>0.31192660550458701</v>
      </c>
      <c r="D534" s="88">
        <v>0.40909090909090901</v>
      </c>
      <c r="E534" s="88">
        <v>0.36363636363636398</v>
      </c>
      <c r="F534" s="88">
        <v>0.37037037037037002</v>
      </c>
      <c r="G534" s="88">
        <v>0.21052631578947401</v>
      </c>
      <c r="H534" s="88">
        <v>0.27272727272727298</v>
      </c>
      <c r="I534" s="88">
        <v>0.36842105263157898</v>
      </c>
      <c r="J534" s="88">
        <v>0.48275862068965503</v>
      </c>
      <c r="K534" s="88">
        <v>0.2</v>
      </c>
      <c r="L534" s="117">
        <v>0.15384615384615399</v>
      </c>
      <c r="M534" s="7">
        <v>0.30526315789473701</v>
      </c>
      <c r="N534" s="117">
        <v>0.35714285714285698</v>
      </c>
      <c r="O534" s="88">
        <v>0.42857142857142899</v>
      </c>
      <c r="P534" s="52">
        <v>0.27500000000000002</v>
      </c>
      <c r="Q534" s="7">
        <v>0.372093023255814</v>
      </c>
      <c r="R534" s="88">
        <v>0.214285714285714</v>
      </c>
      <c r="S534" s="117">
        <v>0.39285714285714302</v>
      </c>
      <c r="T534" s="7">
        <v>0.40384615384615402</v>
      </c>
      <c r="U534" s="88">
        <v>0.28571428571428598</v>
      </c>
      <c r="V534" s="117">
        <v>0.18518518518518501</v>
      </c>
      <c r="W534" s="7">
        <v>0.34146341463414598</v>
      </c>
      <c r="X534" s="88">
        <v>0.25</v>
      </c>
      <c r="Y534" s="88">
        <v>0.40909090909090901</v>
      </c>
      <c r="Z534" s="117">
        <v>0.22727272727272699</v>
      </c>
      <c r="AA534" s="7">
        <v>0.348314606741573</v>
      </c>
      <c r="AB534" s="117">
        <v>0.17647058823529399</v>
      </c>
      <c r="AC534" s="51">
        <v>0.31192660550458701</v>
      </c>
      <c r="AD534" s="88">
        <v>0</v>
      </c>
      <c r="AE534" s="7">
        <v>0</v>
      </c>
      <c r="AF534" s="52">
        <v>0.75555555555555598</v>
      </c>
      <c r="AG534" s="88">
        <v>0</v>
      </c>
      <c r="AH534" s="88">
        <v>3.7037037037037E-2</v>
      </c>
      <c r="AI534" s="52">
        <v>0.57894736842105299</v>
      </c>
      <c r="AJ534" s="7">
        <v>0.33333333333333298</v>
      </c>
      <c r="AK534" s="117">
        <v>0.2</v>
      </c>
      <c r="AL534" s="132">
        <v>0.45454545454545497</v>
      </c>
      <c r="AM534" s="88">
        <v>0.148148148148148</v>
      </c>
      <c r="AN534" s="117">
        <v>0.18518518518518501</v>
      </c>
      <c r="AO534" s="88">
        <v>0.2</v>
      </c>
      <c r="AP534" s="149">
        <v>0.37837837837837801</v>
      </c>
      <c r="AQ534" s="7">
        <v>0.40476190476190499</v>
      </c>
      <c r="AR534" s="88">
        <v>0.31578947368421101</v>
      </c>
      <c r="AS534" s="149">
        <v>0.22916666666666699</v>
      </c>
      <c r="AT534" s="7">
        <v>0.337662337662338</v>
      </c>
      <c r="AU534" s="7">
        <v>0.30555555555555602</v>
      </c>
      <c r="AV534" s="7">
        <v>0.31666666666666698</v>
      </c>
      <c r="AW534" s="7">
        <v>0.32941176470588202</v>
      </c>
      <c r="AX534" s="117">
        <v>0.25</v>
      </c>
      <c r="AY534" s="7">
        <v>0.27777777777777801</v>
      </c>
      <c r="AZ534" s="52">
        <v>0.32876712328767099</v>
      </c>
      <c r="BA534" s="7">
        <v>0.31578947368421101</v>
      </c>
      <c r="BB534" s="52">
        <v>0.319148936170213</v>
      </c>
      <c r="BC534" s="7">
        <v>0.30357142857142899</v>
      </c>
      <c r="BD534" s="52">
        <v>0.320754716981132</v>
      </c>
      <c r="BE534" s="7">
        <v>0.22</v>
      </c>
      <c r="BF534" s="52">
        <v>0.38983050847457601</v>
      </c>
    </row>
    <row r="535" spans="1:58">
      <c r="A535" t="s">
        <v>13</v>
      </c>
      <c r="B535" s="53"/>
      <c r="C535" s="54"/>
      <c r="D535" s="93"/>
      <c r="E535" s="93"/>
      <c r="F535" s="93"/>
      <c r="G535" s="93"/>
      <c r="H535" s="93"/>
      <c r="I535" s="93"/>
      <c r="J535" s="93"/>
      <c r="K535" s="93"/>
      <c r="L535" s="118"/>
      <c r="M535" s="9"/>
      <c r="N535" s="118"/>
      <c r="O535" s="93"/>
      <c r="P535" s="55"/>
      <c r="Q535" s="9"/>
      <c r="R535" s="93"/>
      <c r="S535" s="118"/>
      <c r="T535" s="9"/>
      <c r="U535" s="93"/>
      <c r="V535" s="118"/>
      <c r="W535" s="9"/>
      <c r="X535" s="93"/>
      <c r="Y535" s="93"/>
      <c r="Z535" s="118"/>
      <c r="AA535" s="9"/>
      <c r="AB535" s="118"/>
      <c r="AC535" s="54"/>
      <c r="AD535" s="93"/>
      <c r="AE535" s="9"/>
      <c r="AF535" s="55"/>
      <c r="AG535" s="93"/>
      <c r="AH535" s="93"/>
      <c r="AI535" s="55"/>
      <c r="AJ535" s="9"/>
      <c r="AK535" s="118"/>
      <c r="AL535" s="150"/>
      <c r="AM535" s="93"/>
      <c r="AN535" s="118"/>
      <c r="AO535" s="93"/>
      <c r="AP535" s="151"/>
      <c r="AR535" s="79"/>
      <c r="AS535" s="153"/>
      <c r="AX535" s="123"/>
      <c r="AZ535" s="56"/>
      <c r="BB535" s="56"/>
      <c r="BD535" s="56"/>
      <c r="BF535" s="56"/>
    </row>
    <row r="536" spans="1:58">
      <c r="A536" t="s">
        <v>10</v>
      </c>
      <c r="B536" s="36" t="s">
        <v>253</v>
      </c>
      <c r="C536" s="39">
        <v>11</v>
      </c>
      <c r="D536" s="89">
        <v>2</v>
      </c>
      <c r="E536" s="90">
        <v>4</v>
      </c>
      <c r="F536" s="90">
        <v>4</v>
      </c>
      <c r="G536" s="90">
        <v>2</v>
      </c>
      <c r="H536" s="90">
        <v>1</v>
      </c>
      <c r="I536" s="90">
        <v>3</v>
      </c>
      <c r="J536" s="90">
        <v>3</v>
      </c>
      <c r="K536" s="90">
        <v>1</v>
      </c>
      <c r="L536" s="113">
        <v>2</v>
      </c>
      <c r="M536" s="40">
        <v>11</v>
      </c>
      <c r="N536" s="113">
        <v>0</v>
      </c>
      <c r="O536" s="89">
        <v>3</v>
      </c>
      <c r="P536" s="42">
        <v>7</v>
      </c>
      <c r="Q536" s="40">
        <v>3</v>
      </c>
      <c r="R536" s="90">
        <v>1</v>
      </c>
      <c r="S536" s="113">
        <v>6</v>
      </c>
      <c r="T536" s="40">
        <v>7</v>
      </c>
      <c r="U536" s="90">
        <v>1</v>
      </c>
      <c r="V536" s="113">
        <v>3</v>
      </c>
      <c r="W536" s="40">
        <v>4</v>
      </c>
      <c r="X536" s="90">
        <v>2</v>
      </c>
      <c r="Y536" s="90">
        <v>2</v>
      </c>
      <c r="Z536" s="113">
        <v>3</v>
      </c>
      <c r="AA536" s="40">
        <v>10</v>
      </c>
      <c r="AB536" s="113">
        <v>1</v>
      </c>
      <c r="AC536" s="39">
        <v>11</v>
      </c>
      <c r="AD536" s="89">
        <v>0</v>
      </c>
      <c r="AE536" s="41">
        <v>0</v>
      </c>
      <c r="AF536" s="42">
        <v>11</v>
      </c>
      <c r="AG536" s="89">
        <v>0</v>
      </c>
      <c r="AH536" s="90">
        <v>1</v>
      </c>
      <c r="AI536" s="42">
        <v>10</v>
      </c>
      <c r="AJ536" s="40">
        <v>11</v>
      </c>
      <c r="AK536" s="113">
        <v>0</v>
      </c>
      <c r="AL536" s="152">
        <v>9</v>
      </c>
      <c r="AM536" s="90">
        <v>0</v>
      </c>
      <c r="AN536" s="113">
        <v>2</v>
      </c>
      <c r="AO536" s="89">
        <v>3</v>
      </c>
      <c r="AP536" s="138">
        <v>8</v>
      </c>
      <c r="AQ536" s="40">
        <v>4</v>
      </c>
      <c r="AR536" s="90">
        <v>1</v>
      </c>
      <c r="AS536" s="138">
        <v>6</v>
      </c>
      <c r="AT536" s="40">
        <v>9</v>
      </c>
      <c r="AU536" s="41">
        <v>4</v>
      </c>
      <c r="AV536" s="41">
        <v>8</v>
      </c>
      <c r="AW536" s="41">
        <v>9</v>
      </c>
      <c r="AX536" s="113">
        <v>2</v>
      </c>
      <c r="AY536" s="40">
        <v>6</v>
      </c>
      <c r="AZ536" s="42">
        <v>5</v>
      </c>
      <c r="BA536" s="40">
        <v>8</v>
      </c>
      <c r="BB536" s="42">
        <v>3</v>
      </c>
      <c r="BC536" s="40">
        <v>7</v>
      </c>
      <c r="BD536" s="42">
        <v>4</v>
      </c>
      <c r="BE536" s="40">
        <v>6</v>
      </c>
      <c r="BF536" s="42">
        <v>5</v>
      </c>
    </row>
    <row r="537" spans="1:58">
      <c r="A537" t="s">
        <v>12</v>
      </c>
      <c r="B537" s="36"/>
      <c r="C537" s="51">
        <v>0.100917431192661</v>
      </c>
      <c r="D537" s="88">
        <v>9.0909090909090898E-2</v>
      </c>
      <c r="E537" s="88">
        <v>0.36363636363636398</v>
      </c>
      <c r="F537" s="88">
        <v>0.148148148148148</v>
      </c>
      <c r="G537" s="88">
        <v>0.105263157894737</v>
      </c>
      <c r="H537" s="88">
        <v>9.0909090909090898E-2</v>
      </c>
      <c r="I537" s="88">
        <v>0.157894736842105</v>
      </c>
      <c r="J537" s="88">
        <v>0.10344827586206901</v>
      </c>
      <c r="K537" s="88">
        <v>0.04</v>
      </c>
      <c r="L537" s="117">
        <v>0.15384615384615399</v>
      </c>
      <c r="M537" s="7">
        <v>0.115789473684211</v>
      </c>
      <c r="N537" s="117">
        <v>0</v>
      </c>
      <c r="O537" s="88">
        <v>0.107142857142857</v>
      </c>
      <c r="P537" s="52">
        <v>8.7499999999999994E-2</v>
      </c>
      <c r="Q537" s="7">
        <v>6.9767441860465101E-2</v>
      </c>
      <c r="R537" s="88">
        <v>3.5714285714285698E-2</v>
      </c>
      <c r="S537" s="117">
        <v>0.214285714285714</v>
      </c>
      <c r="T537" s="7">
        <v>0.134615384615385</v>
      </c>
      <c r="U537" s="88">
        <v>3.5714285714285698E-2</v>
      </c>
      <c r="V537" s="117">
        <v>0.11111111111111099</v>
      </c>
      <c r="W537" s="7">
        <v>9.7560975609756101E-2</v>
      </c>
      <c r="X537" s="88">
        <v>8.3333333333333301E-2</v>
      </c>
      <c r="Y537" s="88">
        <v>9.0909090909090898E-2</v>
      </c>
      <c r="Z537" s="117">
        <v>0.13636363636363599</v>
      </c>
      <c r="AA537" s="7">
        <v>0.112359550561798</v>
      </c>
      <c r="AB537" s="117">
        <v>5.8823529411764698E-2</v>
      </c>
      <c r="AC537" s="51">
        <v>0.100917431192661</v>
      </c>
      <c r="AD537" s="88">
        <v>0</v>
      </c>
      <c r="AE537" s="7">
        <v>0</v>
      </c>
      <c r="AF537" s="52">
        <v>0.24444444444444399</v>
      </c>
      <c r="AG537" s="88">
        <v>0</v>
      </c>
      <c r="AH537" s="88">
        <v>3.7037037037037E-2</v>
      </c>
      <c r="AI537" s="52">
        <v>0.175438596491228</v>
      </c>
      <c r="AJ537" s="7">
        <v>0.122222222222222</v>
      </c>
      <c r="AK537" s="117">
        <v>0</v>
      </c>
      <c r="AL537" s="132">
        <v>0.163636363636364</v>
      </c>
      <c r="AM537" s="88">
        <v>0</v>
      </c>
      <c r="AN537" s="117">
        <v>7.4074074074074098E-2</v>
      </c>
      <c r="AO537" s="88">
        <v>0.12</v>
      </c>
      <c r="AP537" s="149">
        <v>0.108108108108108</v>
      </c>
      <c r="AQ537" s="7">
        <v>9.5238095238095205E-2</v>
      </c>
      <c r="AR537" s="88">
        <v>5.2631578947368397E-2</v>
      </c>
      <c r="AS537" s="149">
        <v>0.125</v>
      </c>
      <c r="AT537" s="7">
        <v>0.11688311688311701</v>
      </c>
      <c r="AU537" s="7">
        <v>0.11111111111111099</v>
      </c>
      <c r="AV537" s="7">
        <v>0.133333333333333</v>
      </c>
      <c r="AW537" s="7">
        <v>0.105882352941176</v>
      </c>
      <c r="AX537" s="117">
        <v>8.3333333333333301E-2</v>
      </c>
      <c r="AY537" s="7">
        <v>0.16666666666666699</v>
      </c>
      <c r="AZ537" s="52">
        <v>6.8493150684931503E-2</v>
      </c>
      <c r="BA537" s="7">
        <v>0.140350877192982</v>
      </c>
      <c r="BB537" s="52">
        <v>6.3829787234042604E-2</v>
      </c>
      <c r="BC537" s="7">
        <v>0.125</v>
      </c>
      <c r="BD537" s="52">
        <v>7.54716981132076E-2</v>
      </c>
      <c r="BE537" s="7">
        <v>0.12</v>
      </c>
      <c r="BF537" s="52">
        <v>8.4745762711864403E-2</v>
      </c>
    </row>
    <row r="538" spans="1:58">
      <c r="A538" t="s">
        <v>13</v>
      </c>
      <c r="B538" s="53"/>
      <c r="C538" s="54"/>
      <c r="D538" s="93"/>
      <c r="E538" s="93"/>
      <c r="F538" s="93"/>
      <c r="G538" s="93"/>
      <c r="H538" s="93"/>
      <c r="I538" s="93"/>
      <c r="J538" s="93"/>
      <c r="K538" s="93"/>
      <c r="L538" s="118"/>
      <c r="M538" s="9"/>
      <c r="N538" s="118"/>
      <c r="O538" s="93"/>
      <c r="P538" s="55"/>
      <c r="Q538" s="9"/>
      <c r="R538" s="93"/>
      <c r="S538" s="118"/>
      <c r="T538" s="9"/>
      <c r="U538" s="93"/>
      <c r="V538" s="118"/>
      <c r="W538" s="9"/>
      <c r="X538" s="93"/>
      <c r="Y538" s="93"/>
      <c r="Z538" s="118"/>
      <c r="AA538" s="9"/>
      <c r="AB538" s="118"/>
      <c r="AC538" s="54"/>
      <c r="AD538" s="93"/>
      <c r="AE538" s="9"/>
      <c r="AF538" s="55"/>
      <c r="AG538" s="93"/>
      <c r="AH538" s="93"/>
      <c r="AI538" s="55"/>
      <c r="AJ538" s="9"/>
      <c r="AK538" s="118"/>
      <c r="AL538" s="150"/>
      <c r="AM538" s="93"/>
      <c r="AN538" s="123"/>
      <c r="AP538" s="153"/>
      <c r="AR538" s="79"/>
      <c r="AS538" s="153"/>
      <c r="AX538" s="123"/>
      <c r="AZ538" s="56"/>
      <c r="BB538" s="56"/>
      <c r="BD538" s="56"/>
      <c r="BF538" s="56"/>
    </row>
    <row r="539" spans="1:58">
      <c r="A539" t="s">
        <v>10</v>
      </c>
      <c r="B539" s="36" t="s">
        <v>254</v>
      </c>
      <c r="C539" s="39">
        <v>21</v>
      </c>
      <c r="D539" s="89">
        <v>2</v>
      </c>
      <c r="E539" s="90">
        <v>1</v>
      </c>
      <c r="F539" s="90">
        <v>4</v>
      </c>
      <c r="G539" s="90">
        <v>6</v>
      </c>
      <c r="H539" s="90">
        <v>5</v>
      </c>
      <c r="I539" s="90">
        <v>2</v>
      </c>
      <c r="J539" s="90">
        <v>5</v>
      </c>
      <c r="K539" s="90">
        <v>5</v>
      </c>
      <c r="L539" s="113">
        <v>3</v>
      </c>
      <c r="M539" s="40">
        <v>20</v>
      </c>
      <c r="N539" s="113">
        <v>1</v>
      </c>
      <c r="O539" s="89">
        <v>3</v>
      </c>
      <c r="P539" s="42">
        <v>18</v>
      </c>
      <c r="Q539" s="40">
        <v>9</v>
      </c>
      <c r="R539" s="90">
        <v>9</v>
      </c>
      <c r="S539" s="113">
        <v>1</v>
      </c>
      <c r="T539" s="40">
        <v>7</v>
      </c>
      <c r="U539" s="90">
        <v>4</v>
      </c>
      <c r="V539" s="113">
        <v>9</v>
      </c>
      <c r="W539" s="40">
        <v>10</v>
      </c>
      <c r="X539" s="90">
        <v>5</v>
      </c>
      <c r="Y539" s="90">
        <v>3</v>
      </c>
      <c r="Z539" s="113">
        <v>3</v>
      </c>
      <c r="AA539" s="40">
        <v>11</v>
      </c>
      <c r="AB539" s="113">
        <v>8</v>
      </c>
      <c r="AC539" s="39">
        <v>21</v>
      </c>
      <c r="AD539" s="89">
        <v>21</v>
      </c>
      <c r="AE539" s="41">
        <v>0</v>
      </c>
      <c r="AF539" s="42">
        <v>0</v>
      </c>
      <c r="AG539" s="89">
        <v>17</v>
      </c>
      <c r="AH539" s="90">
        <v>3</v>
      </c>
      <c r="AI539" s="42">
        <v>1</v>
      </c>
      <c r="AJ539" s="40">
        <v>17</v>
      </c>
      <c r="AK539" s="113">
        <v>3</v>
      </c>
      <c r="AL539" s="152">
        <v>2</v>
      </c>
      <c r="AM539" s="90">
        <v>12</v>
      </c>
      <c r="AN539" s="113">
        <v>7</v>
      </c>
      <c r="AO539" s="89">
        <v>9</v>
      </c>
      <c r="AP539" s="138">
        <v>7</v>
      </c>
      <c r="AQ539" s="40">
        <v>7</v>
      </c>
      <c r="AR539" s="90">
        <v>7</v>
      </c>
      <c r="AS539" s="138">
        <v>7</v>
      </c>
      <c r="AT539" s="40">
        <v>13</v>
      </c>
      <c r="AU539" s="41">
        <v>6</v>
      </c>
      <c r="AV539" s="41">
        <v>11</v>
      </c>
      <c r="AW539" s="41">
        <v>15</v>
      </c>
      <c r="AX539" s="113">
        <v>6</v>
      </c>
      <c r="AY539" s="40">
        <v>9</v>
      </c>
      <c r="AZ539" s="42">
        <v>12</v>
      </c>
      <c r="BA539" s="40">
        <v>12</v>
      </c>
      <c r="BB539" s="42">
        <v>8</v>
      </c>
      <c r="BC539" s="40">
        <v>11</v>
      </c>
      <c r="BD539" s="42">
        <v>10</v>
      </c>
      <c r="BE539" s="40">
        <v>10</v>
      </c>
      <c r="BF539" s="42">
        <v>11</v>
      </c>
    </row>
    <row r="540" spans="1:58">
      <c r="A540" t="s">
        <v>12</v>
      </c>
      <c r="B540" s="36"/>
      <c r="C540" s="51">
        <v>0.192660550458716</v>
      </c>
      <c r="D540" s="88">
        <v>9.0909090909090898E-2</v>
      </c>
      <c r="E540" s="88">
        <v>9.0909090909090898E-2</v>
      </c>
      <c r="F540" s="88">
        <v>0.148148148148148</v>
      </c>
      <c r="G540" s="88">
        <v>0.31578947368421101</v>
      </c>
      <c r="H540" s="88">
        <v>0.45454545454545497</v>
      </c>
      <c r="I540" s="88">
        <v>0.105263157894737</v>
      </c>
      <c r="J540" s="88">
        <v>0.17241379310344801</v>
      </c>
      <c r="K540" s="88">
        <v>0.2</v>
      </c>
      <c r="L540" s="117">
        <v>0.230769230769231</v>
      </c>
      <c r="M540" s="7">
        <v>0.21052631578947401</v>
      </c>
      <c r="N540" s="117">
        <v>7.1428571428571397E-2</v>
      </c>
      <c r="O540" s="88">
        <v>0.107142857142857</v>
      </c>
      <c r="P540" s="52">
        <v>0.22500000000000001</v>
      </c>
      <c r="Q540" s="7">
        <v>0.209302325581395</v>
      </c>
      <c r="R540" s="88">
        <v>0.32142857142857101</v>
      </c>
      <c r="S540" s="117">
        <v>3.5714285714285698E-2</v>
      </c>
      <c r="T540" s="7">
        <v>0.134615384615385</v>
      </c>
      <c r="U540" s="88">
        <v>0.14285714285714299</v>
      </c>
      <c r="V540" s="117">
        <v>0.33333333333333298</v>
      </c>
      <c r="W540" s="7">
        <v>0.24390243902438999</v>
      </c>
      <c r="X540" s="88">
        <v>0.20833333333333301</v>
      </c>
      <c r="Y540" s="88">
        <v>0.13636363636363599</v>
      </c>
      <c r="Z540" s="117">
        <v>0.13636363636363599</v>
      </c>
      <c r="AA540" s="7">
        <v>0.123595505617978</v>
      </c>
      <c r="AB540" s="117">
        <v>0.47058823529411797</v>
      </c>
      <c r="AC540" s="51">
        <v>0.192660550458716</v>
      </c>
      <c r="AD540" s="88">
        <v>1</v>
      </c>
      <c r="AE540" s="7">
        <v>0</v>
      </c>
      <c r="AF540" s="52">
        <v>0</v>
      </c>
      <c r="AG540" s="88">
        <v>0.68</v>
      </c>
      <c r="AH540" s="88">
        <v>0.11111111111111099</v>
      </c>
      <c r="AI540" s="52">
        <v>1.7543859649122799E-2</v>
      </c>
      <c r="AJ540" s="7">
        <v>0.18888888888888899</v>
      </c>
      <c r="AK540" s="117">
        <v>0.3</v>
      </c>
      <c r="AL540" s="132">
        <v>3.6363636363636397E-2</v>
      </c>
      <c r="AM540" s="88">
        <v>0.44444444444444398</v>
      </c>
      <c r="AN540" s="117">
        <v>0.25925925925925902</v>
      </c>
      <c r="AO540" s="88">
        <v>0.36</v>
      </c>
      <c r="AP540" s="149">
        <v>9.45945945945946E-2</v>
      </c>
      <c r="AQ540" s="7">
        <v>0.16666666666666699</v>
      </c>
      <c r="AR540" s="88">
        <v>0.36842105263157898</v>
      </c>
      <c r="AS540" s="149">
        <v>0.14583333333333301</v>
      </c>
      <c r="AT540" s="7">
        <v>0.168831168831169</v>
      </c>
      <c r="AU540" s="7">
        <v>0.16666666666666699</v>
      </c>
      <c r="AV540" s="7">
        <v>0.18333333333333299</v>
      </c>
      <c r="AW540" s="7">
        <v>0.17647058823529399</v>
      </c>
      <c r="AX540" s="117">
        <v>0.25</v>
      </c>
      <c r="AY540" s="7">
        <v>0.25</v>
      </c>
      <c r="AZ540" s="52">
        <v>0.164383561643836</v>
      </c>
      <c r="BA540" s="7">
        <v>0.21052631578947401</v>
      </c>
      <c r="BB540" s="52">
        <v>0.170212765957447</v>
      </c>
      <c r="BC540" s="7">
        <v>0.19642857142857101</v>
      </c>
      <c r="BD540" s="52">
        <v>0.18867924528301899</v>
      </c>
      <c r="BE540" s="7">
        <v>0.2</v>
      </c>
      <c r="BF540" s="52">
        <v>0.186440677966102</v>
      </c>
    </row>
    <row r="541" spans="1:58">
      <c r="A541" t="s">
        <v>13</v>
      </c>
      <c r="B541" s="53"/>
      <c r="C541" s="54"/>
      <c r="D541" s="93"/>
      <c r="E541" s="93"/>
      <c r="F541" s="93"/>
      <c r="G541" s="93"/>
      <c r="H541" s="93"/>
      <c r="I541" s="93"/>
      <c r="J541" s="93"/>
      <c r="K541" s="93"/>
      <c r="L541" s="118"/>
      <c r="M541" s="9"/>
      <c r="N541" s="118"/>
      <c r="O541" s="93"/>
      <c r="P541" s="55"/>
      <c r="Q541" s="9"/>
      <c r="R541" s="93"/>
      <c r="S541" s="118"/>
      <c r="T541" s="9"/>
      <c r="U541" s="93"/>
      <c r="V541" s="118"/>
      <c r="W541" s="9"/>
      <c r="X541" s="93"/>
      <c r="Y541" s="93"/>
      <c r="Z541" s="118"/>
      <c r="AA541" s="9"/>
      <c r="AB541" s="118"/>
      <c r="AC541" s="54"/>
      <c r="AD541" s="93"/>
      <c r="AE541" s="9"/>
      <c r="AF541" s="55"/>
      <c r="AG541" s="93"/>
      <c r="AH541" s="93"/>
      <c r="AI541" s="55"/>
      <c r="AJ541" s="9"/>
      <c r="AK541" s="118"/>
      <c r="AL541" s="150"/>
      <c r="AM541" s="93"/>
      <c r="AN541" s="118"/>
      <c r="AO541" s="93"/>
      <c r="AP541" s="151"/>
      <c r="AR541" s="79"/>
      <c r="AS541" s="153"/>
      <c r="AX541" s="123"/>
      <c r="AZ541" s="56"/>
      <c r="BB541" s="56"/>
      <c r="BD541" s="56"/>
      <c r="BF541" s="56"/>
    </row>
    <row r="542" spans="1:58">
      <c r="A542" t="s">
        <v>10</v>
      </c>
      <c r="B542" s="36" t="s">
        <v>255</v>
      </c>
      <c r="C542" s="39">
        <v>88</v>
      </c>
      <c r="D542" s="89">
        <v>20</v>
      </c>
      <c r="E542" s="90">
        <v>10</v>
      </c>
      <c r="F542" s="90">
        <v>23</v>
      </c>
      <c r="G542" s="90">
        <v>13</v>
      </c>
      <c r="H542" s="90">
        <v>6</v>
      </c>
      <c r="I542" s="90">
        <v>17</v>
      </c>
      <c r="J542" s="90">
        <v>24</v>
      </c>
      <c r="K542" s="90">
        <v>20</v>
      </c>
      <c r="L542" s="113">
        <v>10</v>
      </c>
      <c r="M542" s="40">
        <v>75</v>
      </c>
      <c r="N542" s="113">
        <v>13</v>
      </c>
      <c r="O542" s="89">
        <v>25</v>
      </c>
      <c r="P542" s="42">
        <v>62</v>
      </c>
      <c r="Q542" s="40">
        <v>34</v>
      </c>
      <c r="R542" s="90">
        <v>19</v>
      </c>
      <c r="S542" s="113">
        <v>27</v>
      </c>
      <c r="T542" s="40">
        <v>45</v>
      </c>
      <c r="U542" s="90">
        <v>24</v>
      </c>
      <c r="V542" s="113">
        <v>18</v>
      </c>
      <c r="W542" s="40">
        <v>31</v>
      </c>
      <c r="X542" s="90">
        <v>19</v>
      </c>
      <c r="Y542" s="90">
        <v>19</v>
      </c>
      <c r="Z542" s="113">
        <v>19</v>
      </c>
      <c r="AA542" s="40">
        <v>78</v>
      </c>
      <c r="AB542" s="113">
        <v>9</v>
      </c>
      <c r="AC542" s="39">
        <v>88</v>
      </c>
      <c r="AD542" s="89">
        <v>0</v>
      </c>
      <c r="AE542" s="41">
        <v>43</v>
      </c>
      <c r="AF542" s="42">
        <v>45</v>
      </c>
      <c r="AG542" s="89">
        <v>8</v>
      </c>
      <c r="AH542" s="90">
        <v>24</v>
      </c>
      <c r="AI542" s="42">
        <v>56</v>
      </c>
      <c r="AJ542" s="40">
        <v>73</v>
      </c>
      <c r="AK542" s="113">
        <v>7</v>
      </c>
      <c r="AL542" s="152">
        <v>53</v>
      </c>
      <c r="AM542" s="90">
        <v>15</v>
      </c>
      <c r="AN542" s="113">
        <v>20</v>
      </c>
      <c r="AO542" s="89">
        <v>16</v>
      </c>
      <c r="AP542" s="138">
        <v>67</v>
      </c>
      <c r="AQ542" s="40">
        <v>35</v>
      </c>
      <c r="AR542" s="90">
        <v>12</v>
      </c>
      <c r="AS542" s="138">
        <v>41</v>
      </c>
      <c r="AT542" s="40">
        <v>64</v>
      </c>
      <c r="AU542" s="41">
        <v>30</v>
      </c>
      <c r="AV542" s="41">
        <v>49</v>
      </c>
      <c r="AW542" s="41">
        <v>70</v>
      </c>
      <c r="AX542" s="113">
        <v>18</v>
      </c>
      <c r="AY542" s="40">
        <v>27</v>
      </c>
      <c r="AZ542" s="42">
        <v>61</v>
      </c>
      <c r="BA542" s="40">
        <v>45</v>
      </c>
      <c r="BB542" s="42">
        <v>39</v>
      </c>
      <c r="BC542" s="40">
        <v>45</v>
      </c>
      <c r="BD542" s="42">
        <v>43</v>
      </c>
      <c r="BE542" s="40">
        <v>40</v>
      </c>
      <c r="BF542" s="42">
        <v>48</v>
      </c>
    </row>
    <row r="543" spans="1:58">
      <c r="A543" t="s">
        <v>12</v>
      </c>
      <c r="B543" s="36"/>
      <c r="C543" s="51">
        <v>0.807339449541285</v>
      </c>
      <c r="D543" s="88">
        <v>0.90909090909090895</v>
      </c>
      <c r="E543" s="88">
        <v>0.90909090909090895</v>
      </c>
      <c r="F543" s="88">
        <v>0.85185185185185197</v>
      </c>
      <c r="G543" s="88">
        <v>0.68421052631579005</v>
      </c>
      <c r="H543" s="88">
        <v>0.54545454545454497</v>
      </c>
      <c r="I543" s="88">
        <v>0.89473684210526305</v>
      </c>
      <c r="J543" s="88">
        <v>0.82758620689655205</v>
      </c>
      <c r="K543" s="88">
        <v>0.8</v>
      </c>
      <c r="L543" s="117">
        <v>0.76923076923076905</v>
      </c>
      <c r="M543" s="7">
        <v>0.78947368421052599</v>
      </c>
      <c r="N543" s="117">
        <v>0.92857142857142905</v>
      </c>
      <c r="O543" s="88">
        <v>0.89285714285714302</v>
      </c>
      <c r="P543" s="52">
        <v>0.77500000000000002</v>
      </c>
      <c r="Q543" s="7">
        <v>0.79069767441860495</v>
      </c>
      <c r="R543" s="88">
        <v>0.67857142857142905</v>
      </c>
      <c r="S543" s="117">
        <v>0.96428571428571397</v>
      </c>
      <c r="T543" s="7">
        <v>0.86538461538461497</v>
      </c>
      <c r="U543" s="88">
        <v>0.85714285714285698</v>
      </c>
      <c r="V543" s="117">
        <v>0.66666666666666696</v>
      </c>
      <c r="W543" s="7">
        <v>0.75609756097560998</v>
      </c>
      <c r="X543" s="88">
        <v>0.79166666666666696</v>
      </c>
      <c r="Y543" s="88">
        <v>0.86363636363636398</v>
      </c>
      <c r="Z543" s="117">
        <v>0.86363636363636398</v>
      </c>
      <c r="AA543" s="7">
        <v>0.87640449438202295</v>
      </c>
      <c r="AB543" s="117">
        <v>0.52941176470588203</v>
      </c>
      <c r="AC543" s="51">
        <v>0.807339449541285</v>
      </c>
      <c r="AD543" s="88">
        <v>0</v>
      </c>
      <c r="AE543" s="7">
        <v>1</v>
      </c>
      <c r="AF543" s="52">
        <v>1</v>
      </c>
      <c r="AG543" s="88">
        <v>0.32</v>
      </c>
      <c r="AH543" s="88">
        <v>0.88888888888888895</v>
      </c>
      <c r="AI543" s="52">
        <v>0.98245614035087703</v>
      </c>
      <c r="AJ543" s="7">
        <v>0.81111111111111101</v>
      </c>
      <c r="AK543" s="117">
        <v>0.7</v>
      </c>
      <c r="AL543" s="132">
        <v>0.96363636363636396</v>
      </c>
      <c r="AM543" s="88">
        <v>0.55555555555555602</v>
      </c>
      <c r="AN543" s="117">
        <v>0.74074074074074103</v>
      </c>
      <c r="AO543" s="88">
        <v>0.64</v>
      </c>
      <c r="AP543" s="149">
        <v>0.90540540540540604</v>
      </c>
      <c r="AQ543" s="7">
        <v>0.83333333333333304</v>
      </c>
      <c r="AR543" s="88">
        <v>0.63157894736842102</v>
      </c>
      <c r="AS543" s="149">
        <v>0.85416666666666696</v>
      </c>
      <c r="AT543" s="7">
        <v>0.831168831168831</v>
      </c>
      <c r="AU543" s="7">
        <v>0.83333333333333304</v>
      </c>
      <c r="AV543" s="7">
        <v>0.81666666666666698</v>
      </c>
      <c r="AW543" s="7">
        <v>0.82352941176470595</v>
      </c>
      <c r="AX543" s="117">
        <v>0.75</v>
      </c>
      <c r="AY543" s="7">
        <v>0.75</v>
      </c>
      <c r="AZ543" s="52">
        <v>0.83561643835616395</v>
      </c>
      <c r="BA543" s="7">
        <v>0.78947368421052599</v>
      </c>
      <c r="BB543" s="52">
        <v>0.82978723404255295</v>
      </c>
      <c r="BC543" s="7">
        <v>0.80357142857142905</v>
      </c>
      <c r="BD543" s="52">
        <v>0.81132075471698095</v>
      </c>
      <c r="BE543" s="7">
        <v>0.8</v>
      </c>
      <c r="BF543" s="52">
        <v>0.81355932203389802</v>
      </c>
    </row>
    <row r="544" spans="1:58">
      <c r="A544" t="s">
        <v>13</v>
      </c>
      <c r="B544" s="53"/>
      <c r="C544" s="54"/>
      <c r="D544" s="93"/>
      <c r="E544" s="93"/>
      <c r="F544" s="93"/>
      <c r="G544" s="93"/>
      <c r="H544" s="93"/>
      <c r="I544" s="93"/>
      <c r="J544" s="93"/>
      <c r="K544" s="93"/>
      <c r="L544" s="118"/>
      <c r="M544" s="9"/>
      <c r="N544" s="118"/>
      <c r="O544" s="93"/>
      <c r="P544" s="55"/>
      <c r="Q544" s="9"/>
      <c r="R544" s="93"/>
      <c r="S544" s="118"/>
      <c r="T544" s="9"/>
      <c r="U544" s="93"/>
      <c r="V544" s="118"/>
      <c r="W544" s="9"/>
      <c r="X544" s="93"/>
      <c r="Y544" s="93"/>
      <c r="Z544" s="118"/>
      <c r="AA544" s="9"/>
      <c r="AB544" s="118"/>
      <c r="AC544" s="54"/>
      <c r="AD544" s="93"/>
      <c r="AE544" s="9"/>
      <c r="AF544" s="55"/>
      <c r="AG544" s="93"/>
      <c r="AH544" s="93"/>
      <c r="AI544" s="55"/>
      <c r="AJ544" s="9"/>
      <c r="AK544" s="118"/>
      <c r="AL544" s="150"/>
      <c r="AM544" s="93"/>
      <c r="AN544" s="118"/>
      <c r="AO544" s="93"/>
      <c r="AP544" s="151"/>
      <c r="AR544" s="79"/>
      <c r="AS544" s="153"/>
      <c r="AX544" s="123"/>
      <c r="AZ544" s="56"/>
      <c r="BB544" s="56"/>
      <c r="BD544" s="56"/>
      <c r="BF544" s="56"/>
    </row>
    <row r="545" spans="1:58">
      <c r="A545" t="s">
        <v>10</v>
      </c>
      <c r="B545" s="36" t="s">
        <v>256</v>
      </c>
      <c r="C545" s="39">
        <v>45</v>
      </c>
      <c r="D545" s="89">
        <v>11</v>
      </c>
      <c r="E545" s="90">
        <v>8</v>
      </c>
      <c r="F545" s="90">
        <v>14</v>
      </c>
      <c r="G545" s="90">
        <v>6</v>
      </c>
      <c r="H545" s="90">
        <v>4</v>
      </c>
      <c r="I545" s="90">
        <v>10</v>
      </c>
      <c r="J545" s="90">
        <v>17</v>
      </c>
      <c r="K545" s="90">
        <v>6</v>
      </c>
      <c r="L545" s="113">
        <v>4</v>
      </c>
      <c r="M545" s="40">
        <v>40</v>
      </c>
      <c r="N545" s="113">
        <v>5</v>
      </c>
      <c r="O545" s="89">
        <v>15</v>
      </c>
      <c r="P545" s="42">
        <v>29</v>
      </c>
      <c r="Q545" s="40">
        <v>19</v>
      </c>
      <c r="R545" s="90">
        <v>7</v>
      </c>
      <c r="S545" s="113">
        <v>17</v>
      </c>
      <c r="T545" s="40">
        <v>28</v>
      </c>
      <c r="U545" s="90">
        <v>9</v>
      </c>
      <c r="V545" s="113">
        <v>8</v>
      </c>
      <c r="W545" s="40">
        <v>18</v>
      </c>
      <c r="X545" s="90">
        <v>8</v>
      </c>
      <c r="Y545" s="90">
        <v>11</v>
      </c>
      <c r="Z545" s="113">
        <v>8</v>
      </c>
      <c r="AA545" s="40">
        <v>41</v>
      </c>
      <c r="AB545" s="113">
        <v>4</v>
      </c>
      <c r="AC545" s="39">
        <v>45</v>
      </c>
      <c r="AD545" s="89">
        <v>0</v>
      </c>
      <c r="AE545" s="41">
        <v>0</v>
      </c>
      <c r="AF545" s="42">
        <v>45</v>
      </c>
      <c r="AG545" s="89">
        <v>0</v>
      </c>
      <c r="AH545" s="90">
        <v>2</v>
      </c>
      <c r="AI545" s="42">
        <v>43</v>
      </c>
      <c r="AJ545" s="40">
        <v>41</v>
      </c>
      <c r="AK545" s="113">
        <v>2</v>
      </c>
      <c r="AL545" s="152">
        <v>34</v>
      </c>
      <c r="AM545" s="90">
        <v>4</v>
      </c>
      <c r="AN545" s="113">
        <v>7</v>
      </c>
      <c r="AO545" s="89">
        <v>8</v>
      </c>
      <c r="AP545" s="138">
        <v>36</v>
      </c>
      <c r="AQ545" s="40">
        <v>21</v>
      </c>
      <c r="AR545" s="90">
        <v>7</v>
      </c>
      <c r="AS545" s="138">
        <v>17</v>
      </c>
      <c r="AT545" s="40">
        <v>35</v>
      </c>
      <c r="AU545" s="41">
        <v>15</v>
      </c>
      <c r="AV545" s="41">
        <v>27</v>
      </c>
      <c r="AW545" s="41">
        <v>37</v>
      </c>
      <c r="AX545" s="113">
        <v>8</v>
      </c>
      <c r="AY545" s="40">
        <v>16</v>
      </c>
      <c r="AZ545" s="42">
        <v>29</v>
      </c>
      <c r="BA545" s="40">
        <v>26</v>
      </c>
      <c r="BB545" s="42">
        <v>18</v>
      </c>
      <c r="BC545" s="40">
        <v>24</v>
      </c>
      <c r="BD545" s="42">
        <v>21</v>
      </c>
      <c r="BE545" s="40">
        <v>17</v>
      </c>
      <c r="BF545" s="42">
        <v>28</v>
      </c>
    </row>
    <row r="546" spans="1:58">
      <c r="A546" t="s">
        <v>12</v>
      </c>
      <c r="B546" s="36"/>
      <c r="C546" s="51">
        <v>0.41284403669724801</v>
      </c>
      <c r="D546" s="88">
        <v>0.5</v>
      </c>
      <c r="E546" s="88">
        <v>0.72727272727272696</v>
      </c>
      <c r="F546" s="88">
        <v>0.51851851851851904</v>
      </c>
      <c r="G546" s="88">
        <v>0.31578947368421101</v>
      </c>
      <c r="H546" s="88">
        <v>0.36363636363636398</v>
      </c>
      <c r="I546" s="88">
        <v>0.52631578947368396</v>
      </c>
      <c r="J546" s="88">
        <v>0.58620689655172398</v>
      </c>
      <c r="K546" s="88">
        <v>0.24</v>
      </c>
      <c r="L546" s="117">
        <v>0.30769230769230799</v>
      </c>
      <c r="M546" s="7">
        <v>0.42105263157894701</v>
      </c>
      <c r="N546" s="117">
        <v>0.35714285714285698</v>
      </c>
      <c r="O546" s="88">
        <v>0.53571428571428603</v>
      </c>
      <c r="P546" s="52">
        <v>0.36249999999999999</v>
      </c>
      <c r="Q546" s="7">
        <v>0.44186046511627902</v>
      </c>
      <c r="R546" s="88">
        <v>0.25</v>
      </c>
      <c r="S546" s="117">
        <v>0.60714285714285698</v>
      </c>
      <c r="T546" s="7">
        <v>0.53846153846153799</v>
      </c>
      <c r="U546" s="88">
        <v>0.32142857142857101</v>
      </c>
      <c r="V546" s="117">
        <v>0.296296296296296</v>
      </c>
      <c r="W546" s="7">
        <v>0.439024390243903</v>
      </c>
      <c r="X546" s="88">
        <v>0.33333333333333298</v>
      </c>
      <c r="Y546" s="88">
        <v>0.5</v>
      </c>
      <c r="Z546" s="117">
        <v>0.36363636363636398</v>
      </c>
      <c r="AA546" s="7">
        <v>0.46067415730337102</v>
      </c>
      <c r="AB546" s="117">
        <v>0.23529411764705899</v>
      </c>
      <c r="AC546" s="51">
        <v>0.41284403669724801</v>
      </c>
      <c r="AD546" s="88">
        <v>0</v>
      </c>
      <c r="AE546" s="7">
        <v>0</v>
      </c>
      <c r="AF546" s="52">
        <v>1</v>
      </c>
      <c r="AG546" s="88">
        <v>0</v>
      </c>
      <c r="AH546" s="88">
        <v>7.4074074074074098E-2</v>
      </c>
      <c r="AI546" s="52">
        <v>0.75438596491228105</v>
      </c>
      <c r="AJ546" s="7">
        <v>0.45555555555555599</v>
      </c>
      <c r="AK546" s="117">
        <v>0.2</v>
      </c>
      <c r="AL546" s="132">
        <v>0.61818181818181805</v>
      </c>
      <c r="AM546" s="88">
        <v>0.148148148148148</v>
      </c>
      <c r="AN546" s="117">
        <v>0.25925925925925902</v>
      </c>
      <c r="AO546" s="88">
        <v>0.32</v>
      </c>
      <c r="AP546" s="149">
        <v>0.48648648648648601</v>
      </c>
      <c r="AQ546" s="7">
        <v>0.5</v>
      </c>
      <c r="AR546" s="88">
        <v>0.36842105263157898</v>
      </c>
      <c r="AS546" s="149">
        <v>0.35416666666666702</v>
      </c>
      <c r="AT546" s="7">
        <v>0.45454545454545497</v>
      </c>
      <c r="AU546" s="7">
        <v>0.41666666666666702</v>
      </c>
      <c r="AV546" s="7">
        <v>0.45</v>
      </c>
      <c r="AW546" s="7">
        <v>0.435294117647059</v>
      </c>
      <c r="AX546" s="117">
        <v>0.33333333333333298</v>
      </c>
      <c r="AY546" s="7">
        <v>0.44444444444444398</v>
      </c>
      <c r="AZ546" s="52">
        <v>0.397260273972603</v>
      </c>
      <c r="BA546" s="7">
        <v>0.45614035087719301</v>
      </c>
      <c r="BB546" s="52">
        <v>0.38297872340425498</v>
      </c>
      <c r="BC546" s="7">
        <v>0.42857142857142899</v>
      </c>
      <c r="BD546" s="52">
        <v>0.39622641509433998</v>
      </c>
      <c r="BE546" s="7">
        <v>0.34</v>
      </c>
      <c r="BF546" s="52">
        <v>0.47457627118644102</v>
      </c>
    </row>
    <row r="547" spans="1:58">
      <c r="A547" t="s">
        <v>13</v>
      </c>
      <c r="B547" s="58"/>
      <c r="C547" s="59"/>
      <c r="D547" s="94"/>
      <c r="E547" s="95"/>
      <c r="F547" s="95"/>
      <c r="G547" s="95"/>
      <c r="H547" s="95"/>
      <c r="I547" s="95"/>
      <c r="J547" s="95"/>
      <c r="K547" s="95"/>
      <c r="L547" s="124"/>
      <c r="M547" s="62"/>
      <c r="N547" s="124"/>
      <c r="O547" s="94"/>
      <c r="P547" s="60"/>
      <c r="Q547" s="62"/>
      <c r="R547" s="95"/>
      <c r="S547" s="124"/>
      <c r="T547" s="62"/>
      <c r="U547" s="95"/>
      <c r="V547" s="124"/>
      <c r="W547" s="62"/>
      <c r="X547" s="95"/>
      <c r="Y547" s="95"/>
      <c r="Z547" s="124"/>
      <c r="AA547" s="62"/>
      <c r="AB547" s="124"/>
      <c r="AC547" s="59"/>
      <c r="AD547" s="94"/>
      <c r="AE547" s="63"/>
      <c r="AF547" s="60"/>
      <c r="AG547" s="94"/>
      <c r="AH547" s="95"/>
      <c r="AI547" s="60"/>
      <c r="AJ547" s="62"/>
      <c r="AK547" s="124"/>
      <c r="AL547" s="155"/>
      <c r="AM547" s="95"/>
      <c r="AN547" s="124"/>
      <c r="AO547" s="94"/>
      <c r="AP547" s="157"/>
      <c r="AQ547" s="64"/>
      <c r="AR547" s="128"/>
      <c r="AS547" s="179"/>
      <c r="AT547" s="64"/>
      <c r="AU547" s="74"/>
      <c r="AV547" s="74"/>
      <c r="AW547" s="74"/>
      <c r="AX547" s="126"/>
      <c r="AY547" s="64"/>
      <c r="AZ547" s="61"/>
      <c r="BA547" s="64"/>
      <c r="BB547" s="61"/>
      <c r="BC547" s="64"/>
      <c r="BD547" s="61"/>
      <c r="BE547" s="64"/>
      <c r="BF547" s="61"/>
    </row>
    <row r="548" spans="1:58">
      <c r="A548" t="s">
        <v>4</v>
      </c>
      <c r="B548" s="3"/>
    </row>
    <row r="549" spans="1:58">
      <c r="A549" t="s">
        <v>14</v>
      </c>
    </row>
    <row r="550" spans="1:58">
      <c r="A550" t="s">
        <v>1</v>
      </c>
      <c r="B550" s="217" t="s">
        <v>21</v>
      </c>
      <c r="C550" s="218"/>
    </row>
    <row r="551" spans="1:58">
      <c r="A551" t="s">
        <v>2</v>
      </c>
      <c r="B551" s="2" t="s">
        <v>257</v>
      </c>
    </row>
    <row r="552" spans="1:58" ht="39.75">
      <c r="A552" t="s">
        <v>3</v>
      </c>
      <c r="B552" s="2" t="s">
        <v>258</v>
      </c>
    </row>
    <row r="553" spans="1:58">
      <c r="A553" t="s">
        <v>7</v>
      </c>
      <c r="B553" s="10" t="s">
        <v>259</v>
      </c>
      <c r="C553" s="11"/>
      <c r="D553" s="216"/>
      <c r="E553" s="215"/>
      <c r="F553" s="215"/>
      <c r="G553" s="215"/>
      <c r="H553" s="215"/>
      <c r="I553" s="215"/>
      <c r="J553" s="215"/>
      <c r="K553" s="215"/>
      <c r="L553" s="215"/>
      <c r="M553" s="215"/>
      <c r="N553" s="215"/>
      <c r="O553" s="215"/>
      <c r="P553" s="215"/>
      <c r="Q553" s="215"/>
      <c r="R553" s="215"/>
      <c r="S553" s="215"/>
      <c r="T553" s="215"/>
      <c r="U553" s="215"/>
      <c r="V553" s="215"/>
      <c r="W553" s="215"/>
      <c r="X553" s="215"/>
      <c r="Y553" s="215"/>
      <c r="Z553" s="215"/>
      <c r="AA553" s="215"/>
      <c r="AB553" s="215"/>
      <c r="AC553" s="215"/>
      <c r="AD553" s="215"/>
      <c r="AE553" s="215"/>
      <c r="AF553" s="215"/>
      <c r="AG553" s="215"/>
      <c r="AH553" s="215"/>
      <c r="AI553" s="215"/>
      <c r="AJ553" s="215"/>
      <c r="AK553" s="215"/>
      <c r="AL553" s="215"/>
      <c r="AM553" s="215"/>
      <c r="AN553" s="215"/>
      <c r="AO553" s="215"/>
      <c r="AP553" s="215"/>
      <c r="AQ553" s="215"/>
      <c r="AR553" s="215"/>
      <c r="AS553" s="215"/>
      <c r="AT553" s="215"/>
      <c r="AU553" s="215"/>
      <c r="AV553" s="215"/>
      <c r="AW553" s="215"/>
      <c r="AX553" s="215"/>
      <c r="AY553" s="215"/>
      <c r="AZ553" s="215"/>
      <c r="BA553" s="215"/>
      <c r="BB553" s="215"/>
      <c r="BC553" s="215"/>
      <c r="BD553" s="215"/>
      <c r="BE553" s="215"/>
      <c r="BF553" s="214"/>
    </row>
    <row r="554" spans="1:58" ht="38.200000000000003" customHeight="1">
      <c r="A554" t="s">
        <v>5</v>
      </c>
      <c r="B554" s="15"/>
      <c r="D554" s="213" t="s">
        <v>25</v>
      </c>
      <c r="E554" s="215"/>
      <c r="F554" s="215"/>
      <c r="G554" s="215"/>
      <c r="H554" s="215"/>
      <c r="I554" s="215"/>
      <c r="J554" s="215"/>
      <c r="K554" s="215"/>
      <c r="L554" s="214"/>
      <c r="M554" s="213" t="s">
        <v>26</v>
      </c>
      <c r="N554" s="214"/>
      <c r="O554" s="213" t="s">
        <v>27</v>
      </c>
      <c r="P554" s="214"/>
      <c r="Q554" s="213" t="s">
        <v>28</v>
      </c>
      <c r="R554" s="215"/>
      <c r="S554" s="214"/>
      <c r="T554" s="213" t="s">
        <v>29</v>
      </c>
      <c r="U554" s="215"/>
      <c r="V554" s="214"/>
      <c r="W554" s="213" t="s">
        <v>30</v>
      </c>
      <c r="X554" s="215"/>
      <c r="Y554" s="215"/>
      <c r="Z554" s="214"/>
      <c r="AA554" s="213" t="s">
        <v>31</v>
      </c>
      <c r="AB554" s="214"/>
      <c r="AC554" s="219" t="s">
        <v>32</v>
      </c>
      <c r="AD554" s="213" t="s">
        <v>33</v>
      </c>
      <c r="AE554" s="215"/>
      <c r="AF554" s="214"/>
      <c r="AG554" s="213" t="s">
        <v>34</v>
      </c>
      <c r="AH554" s="215"/>
      <c r="AI554" s="214"/>
      <c r="AJ554" s="213" t="s">
        <v>35</v>
      </c>
      <c r="AK554" s="214"/>
      <c r="AL554" s="213" t="s">
        <v>36</v>
      </c>
      <c r="AM554" s="215"/>
      <c r="AN554" s="214"/>
      <c r="AO554" s="213" t="s">
        <v>37</v>
      </c>
      <c r="AP554" s="214"/>
      <c r="AQ554" s="213" t="s">
        <v>38</v>
      </c>
      <c r="AR554" s="215"/>
      <c r="AS554" s="214"/>
      <c r="AT554" s="213" t="s">
        <v>39</v>
      </c>
      <c r="AU554" s="215"/>
      <c r="AV554" s="215"/>
      <c r="AW554" s="215"/>
      <c r="AX554" s="214"/>
      <c r="AY554" s="213" t="s">
        <v>40</v>
      </c>
      <c r="AZ554" s="214"/>
      <c r="BA554" s="213" t="s">
        <v>41</v>
      </c>
      <c r="BB554" s="214"/>
      <c r="BC554" s="213" t="s">
        <v>42</v>
      </c>
      <c r="BD554" s="214"/>
      <c r="BE554" s="213" t="s">
        <v>43</v>
      </c>
      <c r="BF554" s="214"/>
    </row>
    <row r="555" spans="1:58" ht="151.9">
      <c r="A555" t="s">
        <v>6</v>
      </c>
      <c r="B555" s="16" t="s">
        <v>248</v>
      </c>
      <c r="C555" s="17" t="s">
        <v>45</v>
      </c>
      <c r="D555" s="80" t="s">
        <v>46</v>
      </c>
      <c r="E555" s="81" t="s">
        <v>47</v>
      </c>
      <c r="F555" s="81" t="s">
        <v>48</v>
      </c>
      <c r="G555" s="81" t="s">
        <v>49</v>
      </c>
      <c r="H555" s="81" t="s">
        <v>50</v>
      </c>
      <c r="I555" s="81" t="s">
        <v>51</v>
      </c>
      <c r="J555" s="81" t="s">
        <v>52</v>
      </c>
      <c r="K555" s="81" t="s">
        <v>53</v>
      </c>
      <c r="L555" s="108" t="s">
        <v>54</v>
      </c>
      <c r="M555" s="141" t="s">
        <v>55</v>
      </c>
      <c r="N555" s="108" t="s">
        <v>56</v>
      </c>
      <c r="O555" s="80" t="s">
        <v>55</v>
      </c>
      <c r="P555" s="143" t="s">
        <v>56</v>
      </c>
      <c r="Q555" s="141" t="s">
        <v>57</v>
      </c>
      <c r="R555" s="81" t="s">
        <v>58</v>
      </c>
      <c r="S555" s="108" t="s">
        <v>59</v>
      </c>
      <c r="T555" s="141" t="s">
        <v>60</v>
      </c>
      <c r="U555" s="81" t="s">
        <v>61</v>
      </c>
      <c r="V555" s="108" t="s">
        <v>62</v>
      </c>
      <c r="W555" s="141" t="s">
        <v>63</v>
      </c>
      <c r="X555" s="81" t="s">
        <v>64</v>
      </c>
      <c r="Y555" s="81" t="s">
        <v>65</v>
      </c>
      <c r="Z555" s="108" t="s">
        <v>66</v>
      </c>
      <c r="AA555" s="141" t="s">
        <v>55</v>
      </c>
      <c r="AB555" s="108" t="s">
        <v>56</v>
      </c>
      <c r="AC555" s="167" t="s">
        <v>55</v>
      </c>
      <c r="AD555" s="80" t="s">
        <v>67</v>
      </c>
      <c r="AE555" s="142" t="s">
        <v>68</v>
      </c>
      <c r="AF555" s="143" t="s">
        <v>69</v>
      </c>
      <c r="AG555" s="80" t="s">
        <v>67</v>
      </c>
      <c r="AH555" s="81" t="s">
        <v>68</v>
      </c>
      <c r="AI555" s="143" t="s">
        <v>69</v>
      </c>
      <c r="AJ555" s="141" t="s">
        <v>55</v>
      </c>
      <c r="AK555" s="108" t="s">
        <v>70</v>
      </c>
      <c r="AL555" s="141" t="s">
        <v>55</v>
      </c>
      <c r="AM555" s="81" t="s">
        <v>71</v>
      </c>
      <c r="AN555" s="108" t="s">
        <v>72</v>
      </c>
      <c r="AO555" s="80" t="s">
        <v>73</v>
      </c>
      <c r="AP555" s="143" t="s">
        <v>74</v>
      </c>
      <c r="AQ555" s="141" t="s">
        <v>75</v>
      </c>
      <c r="AR555" s="81" t="s">
        <v>76</v>
      </c>
      <c r="AS555" s="143" t="s">
        <v>77</v>
      </c>
      <c r="AT555" s="141" t="s">
        <v>78</v>
      </c>
      <c r="AU555" s="142" t="s">
        <v>79</v>
      </c>
      <c r="AV555" s="142" t="s">
        <v>80</v>
      </c>
      <c r="AW555" s="142" t="s">
        <v>81</v>
      </c>
      <c r="AX555" s="108" t="s">
        <v>82</v>
      </c>
      <c r="AY555" s="141" t="s">
        <v>83</v>
      </c>
      <c r="AZ555" s="143" t="s">
        <v>84</v>
      </c>
      <c r="BA555" s="141" t="s">
        <v>55</v>
      </c>
      <c r="BB555" s="143" t="s">
        <v>56</v>
      </c>
      <c r="BC555" s="141" t="s">
        <v>85</v>
      </c>
      <c r="BD555" s="143" t="s">
        <v>86</v>
      </c>
      <c r="BE555" s="141" t="s">
        <v>55</v>
      </c>
      <c r="BF555" s="143" t="s">
        <v>56</v>
      </c>
    </row>
    <row r="556" spans="1:58">
      <c r="A556" t="s">
        <v>0</v>
      </c>
      <c r="B556" s="21"/>
      <c r="C556" s="22"/>
      <c r="D556" s="82" t="s">
        <v>564</v>
      </c>
      <c r="E556" s="83" t="s">
        <v>565</v>
      </c>
      <c r="F556" s="83" t="s">
        <v>566</v>
      </c>
      <c r="G556" s="83" t="s">
        <v>567</v>
      </c>
      <c r="H556" s="83" t="s">
        <v>568</v>
      </c>
      <c r="I556" s="83" t="s">
        <v>569</v>
      </c>
      <c r="J556" s="83" t="s">
        <v>570</v>
      </c>
      <c r="K556" s="83" t="s">
        <v>571</v>
      </c>
      <c r="L556" s="109" t="s">
        <v>572</v>
      </c>
      <c r="M556" s="144" t="s">
        <v>564</v>
      </c>
      <c r="N556" s="109" t="s">
        <v>565</v>
      </c>
      <c r="O556" s="82" t="s">
        <v>564</v>
      </c>
      <c r="P556" s="146" t="s">
        <v>565</v>
      </c>
      <c r="Q556" s="144" t="s">
        <v>564</v>
      </c>
      <c r="R556" s="83" t="s">
        <v>565</v>
      </c>
      <c r="S556" s="109" t="s">
        <v>566</v>
      </c>
      <c r="T556" s="144" t="s">
        <v>564</v>
      </c>
      <c r="U556" s="83" t="s">
        <v>565</v>
      </c>
      <c r="V556" s="109" t="s">
        <v>566</v>
      </c>
      <c r="W556" s="144" t="s">
        <v>564</v>
      </c>
      <c r="X556" s="83" t="s">
        <v>565</v>
      </c>
      <c r="Y556" s="83" t="s">
        <v>566</v>
      </c>
      <c r="Z556" s="109" t="s">
        <v>567</v>
      </c>
      <c r="AA556" s="144" t="s">
        <v>564</v>
      </c>
      <c r="AB556" s="109" t="s">
        <v>565</v>
      </c>
      <c r="AC556" s="168" t="s">
        <v>564</v>
      </c>
      <c r="AD556" s="82" t="s">
        <v>564</v>
      </c>
      <c r="AE556" s="145" t="s">
        <v>565</v>
      </c>
      <c r="AF556" s="146" t="s">
        <v>566</v>
      </c>
      <c r="AG556" s="82" t="s">
        <v>564</v>
      </c>
      <c r="AH556" s="83" t="s">
        <v>565</v>
      </c>
      <c r="AI556" s="146" t="s">
        <v>566</v>
      </c>
      <c r="AJ556" s="144" t="s">
        <v>564</v>
      </c>
      <c r="AK556" s="109" t="s">
        <v>566</v>
      </c>
      <c r="AL556" s="144" t="s">
        <v>564</v>
      </c>
      <c r="AM556" s="83" t="s">
        <v>565</v>
      </c>
      <c r="AN556" s="109" t="s">
        <v>566</v>
      </c>
      <c r="AO556" s="82" t="s">
        <v>564</v>
      </c>
      <c r="AP556" s="146" t="s">
        <v>565</v>
      </c>
      <c r="AQ556" s="144" t="s">
        <v>564</v>
      </c>
      <c r="AR556" s="83" t="s">
        <v>565</v>
      </c>
      <c r="AS556" s="146" t="s">
        <v>566</v>
      </c>
      <c r="AT556" s="144" t="s">
        <v>564</v>
      </c>
      <c r="AU556" s="145" t="s">
        <v>565</v>
      </c>
      <c r="AV556" s="145" t="s">
        <v>566</v>
      </c>
      <c r="AW556" s="145" t="s">
        <v>567</v>
      </c>
      <c r="AX556" s="109" t="s">
        <v>568</v>
      </c>
      <c r="AY556" s="144" t="s">
        <v>564</v>
      </c>
      <c r="AZ556" s="146" t="s">
        <v>565</v>
      </c>
      <c r="BA556" s="144" t="s">
        <v>564</v>
      </c>
      <c r="BB556" s="146" t="s">
        <v>565</v>
      </c>
      <c r="BC556" s="144" t="s">
        <v>564</v>
      </c>
      <c r="BD556" s="146" t="s">
        <v>565</v>
      </c>
      <c r="BE556" s="144" t="s">
        <v>564</v>
      </c>
      <c r="BF556" s="146" t="s">
        <v>565</v>
      </c>
    </row>
    <row r="557" spans="1:58">
      <c r="A557" t="s">
        <v>8</v>
      </c>
      <c r="B557" s="26" t="s">
        <v>45</v>
      </c>
      <c r="C557" s="27">
        <v>109</v>
      </c>
      <c r="D557" s="84">
        <v>22</v>
      </c>
      <c r="E557" s="85">
        <v>11</v>
      </c>
      <c r="F557" s="85">
        <v>27</v>
      </c>
      <c r="G557" s="85">
        <v>19</v>
      </c>
      <c r="H557" s="85">
        <v>11</v>
      </c>
      <c r="I557" s="85">
        <v>19</v>
      </c>
      <c r="J557" s="85">
        <v>29</v>
      </c>
      <c r="K557" s="85">
        <v>25</v>
      </c>
      <c r="L557" s="110">
        <v>13</v>
      </c>
      <c r="M557" s="147">
        <v>95</v>
      </c>
      <c r="N557" s="110">
        <v>14</v>
      </c>
      <c r="O557" s="84">
        <v>28</v>
      </c>
      <c r="P557" s="135">
        <v>80</v>
      </c>
      <c r="Q557" s="147">
        <v>43</v>
      </c>
      <c r="R557" s="85">
        <v>28</v>
      </c>
      <c r="S557" s="110">
        <v>28</v>
      </c>
      <c r="T557" s="147">
        <v>52</v>
      </c>
      <c r="U557" s="85">
        <v>28</v>
      </c>
      <c r="V557" s="110">
        <v>27</v>
      </c>
      <c r="W557" s="147">
        <v>41</v>
      </c>
      <c r="X557" s="85">
        <v>24</v>
      </c>
      <c r="Y557" s="85">
        <v>22</v>
      </c>
      <c r="Z557" s="110">
        <v>22</v>
      </c>
      <c r="AA557" s="147">
        <v>89</v>
      </c>
      <c r="AB557" s="110">
        <v>17</v>
      </c>
      <c r="AC557" s="169">
        <v>109</v>
      </c>
      <c r="AD557" s="84">
        <v>21</v>
      </c>
      <c r="AE557" s="130">
        <v>43</v>
      </c>
      <c r="AF557" s="135">
        <v>45</v>
      </c>
      <c r="AG557" s="84">
        <v>25</v>
      </c>
      <c r="AH557" s="85">
        <v>27</v>
      </c>
      <c r="AI557" s="135">
        <v>57</v>
      </c>
      <c r="AJ557" s="147">
        <v>90</v>
      </c>
      <c r="AK557" s="110">
        <v>10</v>
      </c>
      <c r="AL557" s="147">
        <v>55</v>
      </c>
      <c r="AM557" s="85">
        <v>27</v>
      </c>
      <c r="AN557" s="110">
        <v>27</v>
      </c>
      <c r="AO557" s="84">
        <v>25</v>
      </c>
      <c r="AP557" s="135">
        <v>74</v>
      </c>
      <c r="AQ557" s="147">
        <v>42</v>
      </c>
      <c r="AR557" s="85">
        <v>19</v>
      </c>
      <c r="AS557" s="135">
        <v>48</v>
      </c>
      <c r="AT557" s="147">
        <v>77</v>
      </c>
      <c r="AU557" s="130">
        <v>36</v>
      </c>
      <c r="AV557" s="130">
        <v>60</v>
      </c>
      <c r="AW557" s="130">
        <v>85</v>
      </c>
      <c r="AX557" s="110">
        <v>24</v>
      </c>
      <c r="AY557" s="147">
        <v>36</v>
      </c>
      <c r="AZ557" s="135">
        <v>73</v>
      </c>
      <c r="BA557" s="147">
        <v>57</v>
      </c>
      <c r="BB557" s="135">
        <v>47</v>
      </c>
      <c r="BC557" s="147">
        <v>56</v>
      </c>
      <c r="BD557" s="135">
        <v>53</v>
      </c>
      <c r="BE557" s="147">
        <v>50</v>
      </c>
      <c r="BF557" s="135">
        <v>59</v>
      </c>
    </row>
    <row r="558" spans="1:58">
      <c r="A558" t="s">
        <v>10</v>
      </c>
      <c r="B558" s="35" t="s">
        <v>249</v>
      </c>
      <c r="C558" s="31">
        <v>4</v>
      </c>
      <c r="D558" s="86">
        <v>0</v>
      </c>
      <c r="E558" s="87">
        <v>1</v>
      </c>
      <c r="F558" s="87">
        <v>0</v>
      </c>
      <c r="G558" s="87">
        <v>1</v>
      </c>
      <c r="H558" s="87">
        <v>0</v>
      </c>
      <c r="I558" s="87">
        <v>1</v>
      </c>
      <c r="J558" s="87">
        <v>1</v>
      </c>
      <c r="K558" s="87">
        <v>1</v>
      </c>
      <c r="L558" s="111">
        <v>0</v>
      </c>
      <c r="M558" s="148">
        <v>4</v>
      </c>
      <c r="N558" s="111">
        <v>0</v>
      </c>
      <c r="O558" s="86">
        <v>1</v>
      </c>
      <c r="P558" s="136">
        <v>3</v>
      </c>
      <c r="Q558" s="148">
        <v>2</v>
      </c>
      <c r="R558" s="87">
        <v>2</v>
      </c>
      <c r="S558" s="111">
        <v>0</v>
      </c>
      <c r="T558" s="148">
        <v>1</v>
      </c>
      <c r="U558" s="87">
        <v>0</v>
      </c>
      <c r="V558" s="111">
        <v>3</v>
      </c>
      <c r="W558" s="148">
        <v>3</v>
      </c>
      <c r="X558" s="87">
        <v>1</v>
      </c>
      <c r="Y558" s="87">
        <v>0</v>
      </c>
      <c r="Z558" s="111">
        <v>0</v>
      </c>
      <c r="AA558" s="148">
        <v>1</v>
      </c>
      <c r="AB558" s="111">
        <v>2</v>
      </c>
      <c r="AC558" s="170">
        <v>4</v>
      </c>
      <c r="AD558" s="86">
        <v>3</v>
      </c>
      <c r="AE558" s="131">
        <v>1</v>
      </c>
      <c r="AF558" s="136">
        <v>0</v>
      </c>
      <c r="AG558" s="86">
        <v>4</v>
      </c>
      <c r="AH558" s="87">
        <v>0</v>
      </c>
      <c r="AI558" s="136">
        <v>0</v>
      </c>
      <c r="AJ558" s="148">
        <v>2</v>
      </c>
      <c r="AK558" s="111">
        <v>1</v>
      </c>
      <c r="AL558" s="148">
        <v>0</v>
      </c>
      <c r="AM558" s="87">
        <v>3</v>
      </c>
      <c r="AN558" s="111">
        <v>1</v>
      </c>
      <c r="AO558" s="86">
        <v>3</v>
      </c>
      <c r="AP558" s="136">
        <v>1</v>
      </c>
      <c r="AQ558" s="148">
        <v>2</v>
      </c>
      <c r="AR558" s="87">
        <v>1</v>
      </c>
      <c r="AS558" s="136">
        <v>1</v>
      </c>
      <c r="AT558" s="148">
        <v>1</v>
      </c>
      <c r="AU558" s="131">
        <v>0</v>
      </c>
      <c r="AV558" s="131">
        <v>1</v>
      </c>
      <c r="AW558" s="131">
        <v>2</v>
      </c>
      <c r="AX558" s="111">
        <v>2</v>
      </c>
      <c r="AY558" s="148">
        <v>2</v>
      </c>
      <c r="AZ558" s="136">
        <v>2</v>
      </c>
      <c r="BA558" s="148">
        <v>1</v>
      </c>
      <c r="BB558" s="136">
        <v>3</v>
      </c>
      <c r="BC558" s="148">
        <v>2</v>
      </c>
      <c r="BD558" s="136">
        <v>2</v>
      </c>
      <c r="BE558" s="148">
        <v>2</v>
      </c>
      <c r="BF558" s="136">
        <v>2</v>
      </c>
    </row>
    <row r="559" spans="1:58">
      <c r="A559" t="s">
        <v>12</v>
      </c>
      <c r="B559" s="36"/>
      <c r="C559" s="51">
        <v>3.6697247706422E-2</v>
      </c>
      <c r="D559" s="88">
        <v>0</v>
      </c>
      <c r="E559" s="88">
        <v>9.0909090909090898E-2</v>
      </c>
      <c r="F559" s="88">
        <v>0</v>
      </c>
      <c r="G559" s="88">
        <v>5.2631578947368397E-2</v>
      </c>
      <c r="H559" s="88">
        <v>0</v>
      </c>
      <c r="I559" s="88">
        <v>5.2631578947368397E-2</v>
      </c>
      <c r="J559" s="88">
        <v>3.4482758620689703E-2</v>
      </c>
      <c r="K559" s="88">
        <v>0.04</v>
      </c>
      <c r="L559" s="117">
        <v>0</v>
      </c>
      <c r="M559" s="132">
        <v>4.2105263157894701E-2</v>
      </c>
      <c r="N559" s="117">
        <v>0</v>
      </c>
      <c r="O559" s="88">
        <v>3.5714285714285698E-2</v>
      </c>
      <c r="P559" s="149">
        <v>3.7499999999999999E-2</v>
      </c>
      <c r="Q559" s="132">
        <v>4.6511627906976702E-2</v>
      </c>
      <c r="R559" s="88">
        <v>7.1428571428571397E-2</v>
      </c>
      <c r="S559" s="117">
        <v>0</v>
      </c>
      <c r="T559" s="132">
        <v>1.9230769230769201E-2</v>
      </c>
      <c r="U559" s="88">
        <v>0</v>
      </c>
      <c r="V559" s="117">
        <v>0.11111111111111099</v>
      </c>
      <c r="W559" s="132">
        <v>7.3170731707317097E-2</v>
      </c>
      <c r="X559" s="88">
        <v>4.1666666666666699E-2</v>
      </c>
      <c r="Y559" s="88">
        <v>0</v>
      </c>
      <c r="Z559" s="117">
        <v>0</v>
      </c>
      <c r="AA559" s="132">
        <v>1.1235955056179799E-2</v>
      </c>
      <c r="AB559" s="117">
        <v>0.11764705882352899</v>
      </c>
      <c r="AC559" s="173">
        <v>3.6697247706422E-2</v>
      </c>
      <c r="AD559" s="88">
        <v>0.14285714285714299</v>
      </c>
      <c r="AE559" s="132">
        <v>2.32558139534884E-2</v>
      </c>
      <c r="AF559" s="149">
        <v>0</v>
      </c>
      <c r="AG559" s="88">
        <v>0.16</v>
      </c>
      <c r="AH559" s="88">
        <v>0</v>
      </c>
      <c r="AI559" s="149">
        <v>0</v>
      </c>
      <c r="AJ559" s="132">
        <v>2.2222222222222199E-2</v>
      </c>
      <c r="AK559" s="117">
        <v>0.1</v>
      </c>
      <c r="AL559" s="132">
        <v>0</v>
      </c>
      <c r="AM559" s="88">
        <v>0.11111111111111099</v>
      </c>
      <c r="AN559" s="117">
        <v>3.7037037037037E-2</v>
      </c>
      <c r="AO559" s="88">
        <v>0.12</v>
      </c>
      <c r="AP559" s="149">
        <v>1.35135135135135E-2</v>
      </c>
      <c r="AQ559" s="132">
        <v>4.7619047619047603E-2</v>
      </c>
      <c r="AR559" s="88">
        <v>5.2631578947368397E-2</v>
      </c>
      <c r="AS559" s="149">
        <v>2.0833333333333301E-2</v>
      </c>
      <c r="AT559" s="132">
        <v>1.2987012987013E-2</v>
      </c>
      <c r="AU559" s="132">
        <v>0</v>
      </c>
      <c r="AV559" s="132">
        <v>1.6666666666666701E-2</v>
      </c>
      <c r="AW559" s="132">
        <v>2.3529411764705899E-2</v>
      </c>
      <c r="AX559" s="117">
        <v>8.3333333333333301E-2</v>
      </c>
      <c r="AY559" s="132">
        <v>5.5555555555555601E-2</v>
      </c>
      <c r="AZ559" s="149">
        <v>2.7397260273972601E-2</v>
      </c>
      <c r="BA559" s="132">
        <v>1.7543859649122799E-2</v>
      </c>
      <c r="BB559" s="149">
        <v>6.3829787234042604E-2</v>
      </c>
      <c r="BC559" s="132">
        <v>3.5714285714285698E-2</v>
      </c>
      <c r="BD559" s="149">
        <v>3.77358490566038E-2</v>
      </c>
      <c r="BE559" s="132">
        <v>0.04</v>
      </c>
      <c r="BF559" s="149">
        <v>3.3898305084745797E-2</v>
      </c>
    </row>
    <row r="560" spans="1:58">
      <c r="A560" t="s">
        <v>13</v>
      </c>
      <c r="B560" s="53"/>
      <c r="C560" s="54"/>
      <c r="D560" s="93"/>
      <c r="E560" s="93"/>
      <c r="F560" s="93"/>
      <c r="G560" s="93"/>
      <c r="H560" s="93"/>
      <c r="I560" s="93"/>
      <c r="J560" s="93"/>
      <c r="K560" s="93"/>
      <c r="L560" s="118"/>
      <c r="M560" s="150"/>
      <c r="N560" s="118"/>
      <c r="O560" s="93"/>
      <c r="P560" s="151"/>
      <c r="Q560" s="150"/>
      <c r="R560" s="93"/>
      <c r="S560" s="118"/>
      <c r="T560" s="150"/>
      <c r="U560" s="93"/>
      <c r="V560" s="118"/>
      <c r="W560" s="150"/>
      <c r="X560" s="93"/>
      <c r="Y560" s="93"/>
      <c r="Z560" s="118"/>
      <c r="AA560" s="150"/>
      <c r="AB560" s="118"/>
      <c r="AC560" s="174"/>
      <c r="AD560" s="93"/>
      <c r="AE560" s="150"/>
      <c r="AF560" s="151"/>
      <c r="AG560" s="93"/>
      <c r="AH560" s="93"/>
      <c r="AI560" s="151"/>
      <c r="AJ560" s="150"/>
      <c r="AK560" s="118"/>
      <c r="AL560" s="150"/>
      <c r="AM560" s="93"/>
      <c r="AN560" s="118"/>
      <c r="AO560" s="93"/>
      <c r="AP560" s="151"/>
      <c r="AQ560" s="150"/>
      <c r="AR560" s="93"/>
      <c r="AS560" s="151"/>
      <c r="AT560" s="150"/>
      <c r="AU560" s="154"/>
      <c r="AV560" s="154"/>
      <c r="AW560" s="154"/>
      <c r="AX560" s="123"/>
      <c r="AY560" s="154"/>
      <c r="AZ560" s="153"/>
      <c r="BA560" s="154"/>
      <c r="BB560" s="153"/>
      <c r="BC560" s="154"/>
      <c r="BD560" s="153"/>
      <c r="BE560" s="154"/>
      <c r="BF560" s="153"/>
    </row>
    <row r="561" spans="1:58">
      <c r="A561" t="s">
        <v>10</v>
      </c>
      <c r="B561" s="36" t="s">
        <v>250</v>
      </c>
      <c r="C561" s="39">
        <v>21</v>
      </c>
      <c r="D561" s="89">
        <v>5</v>
      </c>
      <c r="E561" s="90">
        <v>0</v>
      </c>
      <c r="F561" s="90">
        <v>4</v>
      </c>
      <c r="G561" s="90">
        <v>5</v>
      </c>
      <c r="H561" s="90">
        <v>5</v>
      </c>
      <c r="I561" s="90">
        <v>1</v>
      </c>
      <c r="J561" s="90">
        <v>3</v>
      </c>
      <c r="K561" s="90">
        <v>7</v>
      </c>
      <c r="L561" s="113">
        <v>5</v>
      </c>
      <c r="M561" s="152">
        <v>19</v>
      </c>
      <c r="N561" s="113">
        <v>2</v>
      </c>
      <c r="O561" s="89">
        <v>2</v>
      </c>
      <c r="P561" s="138">
        <v>19</v>
      </c>
      <c r="Q561" s="152">
        <v>8</v>
      </c>
      <c r="R561" s="90">
        <v>10</v>
      </c>
      <c r="S561" s="113">
        <v>1</v>
      </c>
      <c r="T561" s="152">
        <v>8</v>
      </c>
      <c r="U561" s="90">
        <v>6</v>
      </c>
      <c r="V561" s="113">
        <v>6</v>
      </c>
      <c r="W561" s="152">
        <v>8</v>
      </c>
      <c r="X561" s="90">
        <v>7</v>
      </c>
      <c r="Y561" s="90">
        <v>3</v>
      </c>
      <c r="Z561" s="113">
        <v>3</v>
      </c>
      <c r="AA561" s="152">
        <v>13</v>
      </c>
      <c r="AB561" s="113">
        <v>6</v>
      </c>
      <c r="AC561" s="172">
        <v>21</v>
      </c>
      <c r="AD561" s="89">
        <v>14</v>
      </c>
      <c r="AE561" s="133">
        <v>7</v>
      </c>
      <c r="AF561" s="138">
        <v>0</v>
      </c>
      <c r="AG561" s="89">
        <v>21</v>
      </c>
      <c r="AH561" s="90">
        <v>0</v>
      </c>
      <c r="AI561" s="138">
        <v>0</v>
      </c>
      <c r="AJ561" s="152">
        <v>16</v>
      </c>
      <c r="AK561" s="113">
        <v>3</v>
      </c>
      <c r="AL561" s="152">
        <v>2</v>
      </c>
      <c r="AM561" s="90">
        <v>10</v>
      </c>
      <c r="AN561" s="113">
        <v>9</v>
      </c>
      <c r="AO561" s="89">
        <v>10</v>
      </c>
      <c r="AP561" s="138">
        <v>8</v>
      </c>
      <c r="AQ561" s="152">
        <v>5</v>
      </c>
      <c r="AR561" s="90">
        <v>7</v>
      </c>
      <c r="AS561" s="138">
        <v>9</v>
      </c>
      <c r="AT561" s="152">
        <v>16</v>
      </c>
      <c r="AU561" s="133">
        <v>6</v>
      </c>
      <c r="AV561" s="133">
        <v>10</v>
      </c>
      <c r="AW561" s="133">
        <v>17</v>
      </c>
      <c r="AX561" s="113">
        <v>4</v>
      </c>
      <c r="AY561" s="152">
        <v>8</v>
      </c>
      <c r="AZ561" s="138">
        <v>13</v>
      </c>
      <c r="BA561" s="152">
        <v>10</v>
      </c>
      <c r="BB561" s="138">
        <v>8</v>
      </c>
      <c r="BC561" s="152">
        <v>10</v>
      </c>
      <c r="BD561" s="138">
        <v>11</v>
      </c>
      <c r="BE561" s="152">
        <v>9</v>
      </c>
      <c r="BF561" s="138">
        <v>12</v>
      </c>
    </row>
    <row r="562" spans="1:58">
      <c r="A562" t="s">
        <v>12</v>
      </c>
      <c r="B562" s="36"/>
      <c r="C562" s="51">
        <v>0.192660550458716</v>
      </c>
      <c r="D562" s="88">
        <v>0.22727272727272699</v>
      </c>
      <c r="E562" s="88">
        <v>0</v>
      </c>
      <c r="F562" s="88">
        <v>0.148148148148148</v>
      </c>
      <c r="G562" s="88">
        <v>0.26315789473684198</v>
      </c>
      <c r="H562" s="88">
        <v>0.45454545454545497</v>
      </c>
      <c r="I562" s="88">
        <v>5.2631578947368397E-2</v>
      </c>
      <c r="J562" s="88">
        <v>0.10344827586206901</v>
      </c>
      <c r="K562" s="88">
        <v>0.28000000000000003</v>
      </c>
      <c r="L562" s="117">
        <v>0.38461538461538503</v>
      </c>
      <c r="M562" s="132">
        <v>0.2</v>
      </c>
      <c r="N562" s="117">
        <v>0.14285714285714299</v>
      </c>
      <c r="O562" s="88">
        <v>7.1428571428571397E-2</v>
      </c>
      <c r="P562" s="149">
        <v>0.23749999999999999</v>
      </c>
      <c r="Q562" s="132">
        <v>0.186046511627907</v>
      </c>
      <c r="R562" s="88">
        <v>0.35714285714285698</v>
      </c>
      <c r="S562" s="117">
        <v>3.5714285714285698E-2</v>
      </c>
      <c r="T562" s="132">
        <v>0.15384615384615399</v>
      </c>
      <c r="U562" s="88">
        <v>0.214285714285714</v>
      </c>
      <c r="V562" s="117">
        <v>0.22222222222222199</v>
      </c>
      <c r="W562" s="132">
        <v>0.19512195121951201</v>
      </c>
      <c r="X562" s="88">
        <v>0.29166666666666702</v>
      </c>
      <c r="Y562" s="88">
        <v>0.13636363636363599</v>
      </c>
      <c r="Z562" s="117">
        <v>0.13636363636363599</v>
      </c>
      <c r="AA562" s="132">
        <v>0.14606741573033699</v>
      </c>
      <c r="AB562" s="117">
        <v>0.35294117647058798</v>
      </c>
      <c r="AC562" s="173">
        <v>0.192660550458716</v>
      </c>
      <c r="AD562" s="88">
        <v>0.66666666666666696</v>
      </c>
      <c r="AE562" s="132">
        <v>0.162790697674419</v>
      </c>
      <c r="AF562" s="149">
        <v>0</v>
      </c>
      <c r="AG562" s="88">
        <v>0.84</v>
      </c>
      <c r="AH562" s="88">
        <v>0</v>
      </c>
      <c r="AI562" s="149">
        <v>0</v>
      </c>
      <c r="AJ562" s="132">
        <v>0.17777777777777801</v>
      </c>
      <c r="AK562" s="117">
        <v>0.3</v>
      </c>
      <c r="AL562" s="132">
        <v>3.6363636363636397E-2</v>
      </c>
      <c r="AM562" s="88">
        <v>0.37037037037037002</v>
      </c>
      <c r="AN562" s="117">
        <v>0.33333333333333298</v>
      </c>
      <c r="AO562" s="88">
        <v>0.4</v>
      </c>
      <c r="AP562" s="149">
        <v>0.108108108108108</v>
      </c>
      <c r="AQ562" s="132">
        <v>0.119047619047619</v>
      </c>
      <c r="AR562" s="88">
        <v>0.36842105263157898</v>
      </c>
      <c r="AS562" s="149">
        <v>0.1875</v>
      </c>
      <c r="AT562" s="132">
        <v>0.207792207792208</v>
      </c>
      <c r="AU562" s="132">
        <v>0.16666666666666699</v>
      </c>
      <c r="AV562" s="132">
        <v>0.16666666666666699</v>
      </c>
      <c r="AW562" s="132">
        <v>0.2</v>
      </c>
      <c r="AX562" s="117">
        <v>0.16666666666666699</v>
      </c>
      <c r="AY562" s="132">
        <v>0.22222222222222199</v>
      </c>
      <c r="AZ562" s="149">
        <v>0.17808219178082199</v>
      </c>
      <c r="BA562" s="132">
        <v>0.175438596491228</v>
      </c>
      <c r="BB562" s="149">
        <v>0.170212765957447</v>
      </c>
      <c r="BC562" s="132">
        <v>0.17857142857142899</v>
      </c>
      <c r="BD562" s="149">
        <v>0.20754716981132099</v>
      </c>
      <c r="BE562" s="132">
        <v>0.18</v>
      </c>
      <c r="BF562" s="149">
        <v>0.20338983050847501</v>
      </c>
    </row>
    <row r="563" spans="1:58">
      <c r="A563" t="s">
        <v>13</v>
      </c>
      <c r="B563" s="53"/>
      <c r="C563" s="54"/>
      <c r="D563" s="93"/>
      <c r="E563" s="93"/>
      <c r="F563" s="93"/>
      <c r="G563" s="93"/>
      <c r="H563" s="93"/>
      <c r="I563" s="93"/>
      <c r="J563" s="93"/>
      <c r="K563" s="93"/>
      <c r="L563" s="118"/>
      <c r="M563" s="150"/>
      <c r="N563" s="118"/>
      <c r="O563" s="93"/>
      <c r="P563" s="151"/>
      <c r="Q563" s="150"/>
      <c r="R563" s="93"/>
      <c r="S563" s="118"/>
      <c r="T563" s="150"/>
      <c r="U563" s="93"/>
      <c r="V563" s="118"/>
      <c r="W563" s="150"/>
      <c r="X563" s="93"/>
      <c r="Y563" s="93"/>
      <c r="Z563" s="118"/>
      <c r="AA563" s="150"/>
      <c r="AB563" s="118"/>
      <c r="AC563" s="174"/>
      <c r="AD563" s="93"/>
      <c r="AE563" s="150"/>
      <c r="AF563" s="151"/>
      <c r="AG563" s="93"/>
      <c r="AH563" s="93"/>
      <c r="AI563" s="151"/>
      <c r="AJ563" s="150"/>
      <c r="AK563" s="118"/>
      <c r="AL563" s="150"/>
      <c r="AM563" s="93"/>
      <c r="AN563" s="118"/>
      <c r="AO563" s="93"/>
      <c r="AP563" s="151"/>
      <c r="AQ563" s="154"/>
      <c r="AR563" s="79"/>
      <c r="AS563" s="153"/>
      <c r="AT563" s="154"/>
      <c r="AU563" s="154"/>
      <c r="AV563" s="154"/>
      <c r="AW563" s="154"/>
      <c r="AX563" s="123"/>
      <c r="AY563" s="154"/>
      <c r="AZ563" s="153"/>
      <c r="BA563" s="154"/>
      <c r="BB563" s="153"/>
      <c r="BC563" s="154"/>
      <c r="BD563" s="153"/>
      <c r="BE563" s="154"/>
      <c r="BF563" s="153"/>
    </row>
    <row r="564" spans="1:58">
      <c r="A564" t="s">
        <v>10</v>
      </c>
      <c r="B564" s="36" t="s">
        <v>251</v>
      </c>
      <c r="C564" s="39">
        <v>27</v>
      </c>
      <c r="D564" s="89">
        <v>6</v>
      </c>
      <c r="E564" s="90">
        <v>3</v>
      </c>
      <c r="F564" s="90">
        <v>7</v>
      </c>
      <c r="G564" s="90">
        <v>4</v>
      </c>
      <c r="H564" s="90">
        <v>2</v>
      </c>
      <c r="I564" s="90">
        <v>3</v>
      </c>
      <c r="J564" s="90">
        <v>8</v>
      </c>
      <c r="K564" s="90">
        <v>7</v>
      </c>
      <c r="L564" s="113">
        <v>2</v>
      </c>
      <c r="M564" s="152">
        <v>24</v>
      </c>
      <c r="N564" s="113">
        <v>3</v>
      </c>
      <c r="O564" s="89">
        <v>7</v>
      </c>
      <c r="P564" s="138">
        <v>20</v>
      </c>
      <c r="Q564" s="152">
        <v>9</v>
      </c>
      <c r="R564" s="90">
        <v>6</v>
      </c>
      <c r="S564" s="113">
        <v>8</v>
      </c>
      <c r="T564" s="152">
        <v>8</v>
      </c>
      <c r="U564" s="90">
        <v>8</v>
      </c>
      <c r="V564" s="113">
        <v>10</v>
      </c>
      <c r="W564" s="152">
        <v>7</v>
      </c>
      <c r="X564" s="90">
        <v>7</v>
      </c>
      <c r="Y564" s="90">
        <v>6</v>
      </c>
      <c r="Z564" s="113">
        <v>7</v>
      </c>
      <c r="AA564" s="152">
        <v>24</v>
      </c>
      <c r="AB564" s="113">
        <v>3</v>
      </c>
      <c r="AC564" s="172">
        <v>27</v>
      </c>
      <c r="AD564" s="89">
        <v>3</v>
      </c>
      <c r="AE564" s="133">
        <v>22</v>
      </c>
      <c r="AF564" s="138">
        <v>2</v>
      </c>
      <c r="AG564" s="89">
        <v>0</v>
      </c>
      <c r="AH564" s="90">
        <v>27</v>
      </c>
      <c r="AI564" s="138">
        <v>0</v>
      </c>
      <c r="AJ564" s="152">
        <v>20</v>
      </c>
      <c r="AK564" s="113">
        <v>5</v>
      </c>
      <c r="AL564" s="152">
        <v>11</v>
      </c>
      <c r="AM564" s="90">
        <v>8</v>
      </c>
      <c r="AN564" s="113">
        <v>8</v>
      </c>
      <c r="AO564" s="89">
        <v>3</v>
      </c>
      <c r="AP564" s="138">
        <v>19</v>
      </c>
      <c r="AQ564" s="152">
        <v>12</v>
      </c>
      <c r="AR564" s="90">
        <v>1</v>
      </c>
      <c r="AS564" s="138">
        <v>14</v>
      </c>
      <c r="AT564" s="152">
        <v>16</v>
      </c>
      <c r="AU564" s="133">
        <v>10</v>
      </c>
      <c r="AV564" s="133">
        <v>15</v>
      </c>
      <c r="AW564" s="133">
        <v>18</v>
      </c>
      <c r="AX564" s="113">
        <v>9</v>
      </c>
      <c r="AY564" s="152">
        <v>6</v>
      </c>
      <c r="AZ564" s="138">
        <v>21</v>
      </c>
      <c r="BA564" s="152">
        <v>14</v>
      </c>
      <c r="BB564" s="138">
        <v>13</v>
      </c>
      <c r="BC564" s="152">
        <v>12</v>
      </c>
      <c r="BD564" s="138">
        <v>15</v>
      </c>
      <c r="BE564" s="152">
        <v>16</v>
      </c>
      <c r="BF564" s="138">
        <v>11</v>
      </c>
    </row>
    <row r="565" spans="1:58">
      <c r="A565" t="s">
        <v>12</v>
      </c>
      <c r="B565" s="36"/>
      <c r="C565" s="51">
        <v>0.247706422018349</v>
      </c>
      <c r="D565" s="88">
        <v>0.27272727272727298</v>
      </c>
      <c r="E565" s="88">
        <v>0.27272727272727298</v>
      </c>
      <c r="F565" s="88">
        <v>0.25925925925925902</v>
      </c>
      <c r="G565" s="88">
        <v>0.21052631578947401</v>
      </c>
      <c r="H565" s="88">
        <v>0.18181818181818199</v>
      </c>
      <c r="I565" s="88">
        <v>0.157894736842105</v>
      </c>
      <c r="J565" s="88">
        <v>0.27586206896551702</v>
      </c>
      <c r="K565" s="88">
        <v>0.28000000000000003</v>
      </c>
      <c r="L565" s="117">
        <v>0.15384615384615399</v>
      </c>
      <c r="M565" s="132">
        <v>0.25263157894736799</v>
      </c>
      <c r="N565" s="117">
        <v>0.214285714285714</v>
      </c>
      <c r="O565" s="88">
        <v>0.25</v>
      </c>
      <c r="P565" s="149">
        <v>0.25</v>
      </c>
      <c r="Q565" s="132">
        <v>0.209302325581395</v>
      </c>
      <c r="R565" s="88">
        <v>0.214285714285714</v>
      </c>
      <c r="S565" s="117">
        <v>0.28571428571428598</v>
      </c>
      <c r="T565" s="132">
        <v>0.15384615384615399</v>
      </c>
      <c r="U565" s="88">
        <v>0.28571428571428598</v>
      </c>
      <c r="V565" s="117">
        <v>0.37037037037037002</v>
      </c>
      <c r="W565" s="132">
        <v>0.17073170731707299</v>
      </c>
      <c r="X565" s="88">
        <v>0.29166666666666702</v>
      </c>
      <c r="Y565" s="88">
        <v>0.27272727272727298</v>
      </c>
      <c r="Z565" s="117">
        <v>0.31818181818181801</v>
      </c>
      <c r="AA565" s="132">
        <v>0.26966292134831499</v>
      </c>
      <c r="AB565" s="117">
        <v>0.17647058823529399</v>
      </c>
      <c r="AC565" s="173">
        <v>0.247706422018349</v>
      </c>
      <c r="AD565" s="88">
        <v>0.14285714285714299</v>
      </c>
      <c r="AE565" s="132">
        <v>0.51162790697674398</v>
      </c>
      <c r="AF565" s="149">
        <v>4.4444444444444398E-2</v>
      </c>
      <c r="AG565" s="88">
        <v>0</v>
      </c>
      <c r="AH565" s="88">
        <v>1</v>
      </c>
      <c r="AI565" s="149">
        <v>0</v>
      </c>
      <c r="AJ565" s="132">
        <v>0.22222222222222199</v>
      </c>
      <c r="AK565" s="117">
        <v>0.5</v>
      </c>
      <c r="AL565" s="132">
        <v>0.2</v>
      </c>
      <c r="AM565" s="88">
        <v>0.296296296296296</v>
      </c>
      <c r="AN565" s="117">
        <v>0.296296296296296</v>
      </c>
      <c r="AO565" s="88">
        <v>0.12</v>
      </c>
      <c r="AP565" s="149">
        <v>0.25675675675675702</v>
      </c>
      <c r="AQ565" s="132">
        <v>0.28571428571428598</v>
      </c>
      <c r="AR565" s="88">
        <v>5.2631578947368397E-2</v>
      </c>
      <c r="AS565" s="149">
        <v>0.29166666666666702</v>
      </c>
      <c r="AT565" s="132">
        <v>0.207792207792208</v>
      </c>
      <c r="AU565" s="132">
        <v>0.27777777777777801</v>
      </c>
      <c r="AV565" s="132">
        <v>0.25</v>
      </c>
      <c r="AW565" s="132">
        <v>0.21176470588235299</v>
      </c>
      <c r="AX565" s="117">
        <v>0.375</v>
      </c>
      <c r="AY565" s="132">
        <v>0.16666666666666699</v>
      </c>
      <c r="AZ565" s="149">
        <v>0.28767123287671198</v>
      </c>
      <c r="BA565" s="132">
        <v>0.24561403508771901</v>
      </c>
      <c r="BB565" s="149">
        <v>0.27659574468085102</v>
      </c>
      <c r="BC565" s="132">
        <v>0.214285714285714</v>
      </c>
      <c r="BD565" s="149">
        <v>0.28301886792452802</v>
      </c>
      <c r="BE565" s="132">
        <v>0.32</v>
      </c>
      <c r="BF565" s="149">
        <v>0.186440677966102</v>
      </c>
    </row>
    <row r="566" spans="1:58">
      <c r="A566" t="s">
        <v>13</v>
      </c>
      <c r="B566" s="53"/>
      <c r="C566" s="54"/>
      <c r="D566" s="93"/>
      <c r="E566" s="93"/>
      <c r="F566" s="93"/>
      <c r="G566" s="93"/>
      <c r="H566" s="93"/>
      <c r="I566" s="93"/>
      <c r="J566" s="93"/>
      <c r="K566" s="93"/>
      <c r="L566" s="118"/>
      <c r="M566" s="150"/>
      <c r="N566" s="118"/>
      <c r="O566" s="93"/>
      <c r="P566" s="151"/>
      <c r="Q566" s="150"/>
      <c r="R566" s="93"/>
      <c r="S566" s="118"/>
      <c r="T566" s="150"/>
      <c r="U566" s="93"/>
      <c r="V566" s="118"/>
      <c r="W566" s="150"/>
      <c r="X566" s="93"/>
      <c r="Y566" s="93"/>
      <c r="Z566" s="118"/>
      <c r="AA566" s="150"/>
      <c r="AB566" s="118"/>
      <c r="AC566" s="174"/>
      <c r="AD566" s="93"/>
      <c r="AE566" s="150"/>
      <c r="AF566" s="151"/>
      <c r="AG566" s="93"/>
      <c r="AH566" s="93"/>
      <c r="AI566" s="151"/>
      <c r="AJ566" s="154"/>
      <c r="AK566" s="123"/>
      <c r="AL566" s="154"/>
      <c r="AM566" s="79"/>
      <c r="AN566" s="123"/>
      <c r="AP566" s="153"/>
      <c r="AQ566" s="154"/>
      <c r="AR566" s="79"/>
      <c r="AS566" s="153"/>
      <c r="AT566" s="154"/>
      <c r="AU566" s="154"/>
      <c r="AV566" s="154"/>
      <c r="AW566" s="154"/>
      <c r="AX566" s="123"/>
      <c r="AY566" s="154"/>
      <c r="AZ566" s="153"/>
      <c r="BA566" s="154"/>
      <c r="BB566" s="153"/>
      <c r="BC566" s="154"/>
      <c r="BD566" s="153"/>
      <c r="BE566" s="154"/>
      <c r="BF566" s="153"/>
    </row>
    <row r="567" spans="1:58">
      <c r="A567" t="s">
        <v>10</v>
      </c>
      <c r="B567" s="36" t="s">
        <v>252</v>
      </c>
      <c r="C567" s="39">
        <v>34</v>
      </c>
      <c r="D567" s="89">
        <v>6</v>
      </c>
      <c r="E567" s="90">
        <v>4</v>
      </c>
      <c r="F567" s="90">
        <v>9</v>
      </c>
      <c r="G567" s="90">
        <v>5</v>
      </c>
      <c r="H567" s="90">
        <v>2</v>
      </c>
      <c r="I567" s="90">
        <v>9</v>
      </c>
      <c r="J567" s="90">
        <v>6</v>
      </c>
      <c r="K567" s="90">
        <v>8</v>
      </c>
      <c r="L567" s="113">
        <v>3</v>
      </c>
      <c r="M567" s="152">
        <v>27</v>
      </c>
      <c r="N567" s="113">
        <v>7</v>
      </c>
      <c r="O567" s="89">
        <v>13</v>
      </c>
      <c r="P567" s="138">
        <v>21</v>
      </c>
      <c r="Q567" s="152">
        <v>17</v>
      </c>
      <c r="R567" s="90">
        <v>8</v>
      </c>
      <c r="S567" s="113">
        <v>8</v>
      </c>
      <c r="T567" s="152">
        <v>19</v>
      </c>
      <c r="U567" s="90">
        <v>9</v>
      </c>
      <c r="V567" s="113">
        <v>6</v>
      </c>
      <c r="W567" s="152">
        <v>13</v>
      </c>
      <c r="X567" s="90">
        <v>5</v>
      </c>
      <c r="Y567" s="90">
        <v>10</v>
      </c>
      <c r="Z567" s="113">
        <v>6</v>
      </c>
      <c r="AA567" s="152">
        <v>31</v>
      </c>
      <c r="AB567" s="113">
        <v>3</v>
      </c>
      <c r="AC567" s="172">
        <v>34</v>
      </c>
      <c r="AD567" s="89">
        <v>1</v>
      </c>
      <c r="AE567" s="133">
        <v>10</v>
      </c>
      <c r="AF567" s="138">
        <v>23</v>
      </c>
      <c r="AG567" s="89">
        <v>0</v>
      </c>
      <c r="AH567" s="90">
        <v>0</v>
      </c>
      <c r="AI567" s="138">
        <v>34</v>
      </c>
      <c r="AJ567" s="152">
        <v>30</v>
      </c>
      <c r="AK567" s="113">
        <v>1</v>
      </c>
      <c r="AL567" s="152">
        <v>24</v>
      </c>
      <c r="AM567" s="90">
        <v>5</v>
      </c>
      <c r="AN567" s="113">
        <v>5</v>
      </c>
      <c r="AO567" s="89">
        <v>6</v>
      </c>
      <c r="AP567" s="138">
        <v>27</v>
      </c>
      <c r="AQ567" s="152">
        <v>15</v>
      </c>
      <c r="AR567" s="90">
        <v>8</v>
      </c>
      <c r="AS567" s="138">
        <v>11</v>
      </c>
      <c r="AT567" s="152">
        <v>25</v>
      </c>
      <c r="AU567" s="133">
        <v>9</v>
      </c>
      <c r="AV567" s="133">
        <v>19</v>
      </c>
      <c r="AW567" s="133">
        <v>28</v>
      </c>
      <c r="AX567" s="113">
        <v>6</v>
      </c>
      <c r="AY567" s="152">
        <v>14</v>
      </c>
      <c r="AZ567" s="138">
        <v>20</v>
      </c>
      <c r="BA567" s="152">
        <v>20</v>
      </c>
      <c r="BB567" s="138">
        <v>12</v>
      </c>
      <c r="BC567" s="152">
        <v>22</v>
      </c>
      <c r="BD567" s="138">
        <v>12</v>
      </c>
      <c r="BE567" s="152">
        <v>10</v>
      </c>
      <c r="BF567" s="138">
        <v>24</v>
      </c>
    </row>
    <row r="568" spans="1:58">
      <c r="A568" t="s">
        <v>12</v>
      </c>
      <c r="B568" s="36"/>
      <c r="C568" s="51">
        <v>0.31192660550458701</v>
      </c>
      <c r="D568" s="88">
        <v>0.27272727272727298</v>
      </c>
      <c r="E568" s="88">
        <v>0.36363636363636398</v>
      </c>
      <c r="F568" s="88">
        <v>0.33333333333333298</v>
      </c>
      <c r="G568" s="88">
        <v>0.26315789473684198</v>
      </c>
      <c r="H568" s="88">
        <v>0.18181818181818199</v>
      </c>
      <c r="I568" s="88">
        <v>0.47368421052631599</v>
      </c>
      <c r="J568" s="88">
        <v>0.20689655172413801</v>
      </c>
      <c r="K568" s="88">
        <v>0.32</v>
      </c>
      <c r="L568" s="117">
        <v>0.230769230769231</v>
      </c>
      <c r="M568" s="132">
        <v>0.28421052631579002</v>
      </c>
      <c r="N568" s="117">
        <v>0.5</v>
      </c>
      <c r="O568" s="88">
        <v>0.46428571428571402</v>
      </c>
      <c r="P568" s="149">
        <v>0.26250000000000001</v>
      </c>
      <c r="Q568" s="132">
        <v>0.39534883720930197</v>
      </c>
      <c r="R568" s="88">
        <v>0.28571428571428598</v>
      </c>
      <c r="S568" s="117">
        <v>0.28571428571428598</v>
      </c>
      <c r="T568" s="132">
        <v>0.36538461538461497</v>
      </c>
      <c r="U568" s="88">
        <v>0.32142857142857101</v>
      </c>
      <c r="V568" s="117">
        <v>0.22222222222222199</v>
      </c>
      <c r="W568" s="132">
        <v>0.31707317073170699</v>
      </c>
      <c r="X568" s="88">
        <v>0.20833333333333301</v>
      </c>
      <c r="Y568" s="88">
        <v>0.45454545454545497</v>
      </c>
      <c r="Z568" s="117">
        <v>0.27272727272727298</v>
      </c>
      <c r="AA568" s="132">
        <v>0.348314606741573</v>
      </c>
      <c r="AB568" s="117">
        <v>0.17647058823529399</v>
      </c>
      <c r="AC568" s="173">
        <v>0.31192660550458701</v>
      </c>
      <c r="AD568" s="88">
        <v>4.7619047619047603E-2</v>
      </c>
      <c r="AE568" s="132">
        <v>0.232558139534884</v>
      </c>
      <c r="AF568" s="149">
        <v>0.51111111111111096</v>
      </c>
      <c r="AG568" s="88">
        <v>0</v>
      </c>
      <c r="AH568" s="88">
        <v>0</v>
      </c>
      <c r="AI568" s="149">
        <v>0.59649122807017496</v>
      </c>
      <c r="AJ568" s="132">
        <v>0.33333333333333298</v>
      </c>
      <c r="AK568" s="117">
        <v>0.1</v>
      </c>
      <c r="AL568" s="132">
        <v>0.43636363636363601</v>
      </c>
      <c r="AM568" s="88">
        <v>0.18518518518518501</v>
      </c>
      <c r="AN568" s="117">
        <v>0.18518518518518501</v>
      </c>
      <c r="AO568" s="88">
        <v>0.24</v>
      </c>
      <c r="AP568" s="149">
        <v>0.36486486486486502</v>
      </c>
      <c r="AQ568" s="132">
        <v>0.35714285714285698</v>
      </c>
      <c r="AR568" s="88">
        <v>0.42105263157894701</v>
      </c>
      <c r="AS568" s="149">
        <v>0.22916666666666699</v>
      </c>
      <c r="AT568" s="132">
        <v>0.32467532467532501</v>
      </c>
      <c r="AU568" s="132">
        <v>0.25</v>
      </c>
      <c r="AV568" s="132">
        <v>0.31666666666666698</v>
      </c>
      <c r="AW568" s="132">
        <v>0.32941176470588202</v>
      </c>
      <c r="AX568" s="117">
        <v>0.25</v>
      </c>
      <c r="AY568" s="132">
        <v>0.38888888888888901</v>
      </c>
      <c r="AZ568" s="149">
        <v>0.27397260273972601</v>
      </c>
      <c r="BA568" s="132">
        <v>0.35087719298245601</v>
      </c>
      <c r="BB568" s="149">
        <v>0.25531914893617003</v>
      </c>
      <c r="BC568" s="132">
        <v>0.39285714285714302</v>
      </c>
      <c r="BD568" s="149">
        <v>0.22641509433962301</v>
      </c>
      <c r="BE568" s="132">
        <v>0.2</v>
      </c>
      <c r="BF568" s="149">
        <v>0.40677966101694901</v>
      </c>
    </row>
    <row r="569" spans="1:58">
      <c r="A569" t="s">
        <v>13</v>
      </c>
      <c r="B569" s="53"/>
      <c r="C569" s="54"/>
      <c r="D569" s="93"/>
      <c r="E569" s="93"/>
      <c r="F569" s="93"/>
      <c r="G569" s="93"/>
      <c r="H569" s="93"/>
      <c r="I569" s="93"/>
      <c r="J569" s="93"/>
      <c r="K569" s="93"/>
      <c r="L569" s="118"/>
      <c r="M569" s="150"/>
      <c r="N569" s="118"/>
      <c r="O569" s="93"/>
      <c r="P569" s="151"/>
      <c r="Q569" s="150"/>
      <c r="R569" s="93"/>
      <c r="S569" s="118"/>
      <c r="T569" s="150"/>
      <c r="U569" s="93"/>
      <c r="V569" s="118"/>
      <c r="W569" s="150"/>
      <c r="X569" s="93"/>
      <c r="Y569" s="93"/>
      <c r="Z569" s="118"/>
      <c r="AA569" s="150"/>
      <c r="AB569" s="118"/>
      <c r="AC569" s="174"/>
      <c r="AD569" s="93"/>
      <c r="AE569" s="150"/>
      <c r="AF569" s="151"/>
      <c r="AG569" s="93"/>
      <c r="AH569" s="93"/>
      <c r="AI569" s="151"/>
      <c r="AJ569" s="150"/>
      <c r="AK569" s="118"/>
      <c r="AL569" s="150"/>
      <c r="AM569" s="93"/>
      <c r="AN569" s="118"/>
      <c r="AO569" s="93"/>
      <c r="AP569" s="151"/>
      <c r="AQ569" s="150"/>
      <c r="AR569" s="93"/>
      <c r="AS569" s="151"/>
      <c r="AT569" s="150"/>
      <c r="AU569" s="150"/>
      <c r="AV569" s="150"/>
      <c r="AW569" s="150"/>
      <c r="AX569" s="118"/>
      <c r="AY569" s="150"/>
      <c r="AZ569" s="151"/>
      <c r="BA569" s="150"/>
      <c r="BB569" s="151"/>
      <c r="BC569" s="150"/>
      <c r="BD569" s="151"/>
      <c r="BE569" s="150"/>
      <c r="BF569" s="151"/>
    </row>
    <row r="570" spans="1:58">
      <c r="A570" t="s">
        <v>10</v>
      </c>
      <c r="B570" s="36" t="s">
        <v>253</v>
      </c>
      <c r="C570" s="39">
        <v>23</v>
      </c>
      <c r="D570" s="89">
        <v>5</v>
      </c>
      <c r="E570" s="90">
        <v>3</v>
      </c>
      <c r="F570" s="90">
        <v>7</v>
      </c>
      <c r="G570" s="90">
        <v>4</v>
      </c>
      <c r="H570" s="90">
        <v>2</v>
      </c>
      <c r="I570" s="90">
        <v>5</v>
      </c>
      <c r="J570" s="90">
        <v>11</v>
      </c>
      <c r="K570" s="90">
        <v>2</v>
      </c>
      <c r="L570" s="113">
        <v>3</v>
      </c>
      <c r="M570" s="152">
        <v>21</v>
      </c>
      <c r="N570" s="113">
        <v>2</v>
      </c>
      <c r="O570" s="89">
        <v>5</v>
      </c>
      <c r="P570" s="138">
        <v>17</v>
      </c>
      <c r="Q570" s="152">
        <v>7</v>
      </c>
      <c r="R570" s="90">
        <v>2</v>
      </c>
      <c r="S570" s="113">
        <v>11</v>
      </c>
      <c r="T570" s="152">
        <v>16</v>
      </c>
      <c r="U570" s="90">
        <v>5</v>
      </c>
      <c r="V570" s="113">
        <v>2</v>
      </c>
      <c r="W570" s="152">
        <v>10</v>
      </c>
      <c r="X570" s="90">
        <v>4</v>
      </c>
      <c r="Y570" s="90">
        <v>3</v>
      </c>
      <c r="Z570" s="113">
        <v>6</v>
      </c>
      <c r="AA570" s="152">
        <v>20</v>
      </c>
      <c r="AB570" s="113">
        <v>3</v>
      </c>
      <c r="AC570" s="172">
        <v>23</v>
      </c>
      <c r="AD570" s="89">
        <v>0</v>
      </c>
      <c r="AE570" s="133">
        <v>3</v>
      </c>
      <c r="AF570" s="138">
        <v>20</v>
      </c>
      <c r="AG570" s="89">
        <v>0</v>
      </c>
      <c r="AH570" s="90">
        <v>0</v>
      </c>
      <c r="AI570" s="138">
        <v>23</v>
      </c>
      <c r="AJ570" s="152">
        <v>22</v>
      </c>
      <c r="AK570" s="113">
        <v>0</v>
      </c>
      <c r="AL570" s="152">
        <v>18</v>
      </c>
      <c r="AM570" s="90">
        <v>1</v>
      </c>
      <c r="AN570" s="113">
        <v>4</v>
      </c>
      <c r="AO570" s="89">
        <v>3</v>
      </c>
      <c r="AP570" s="138">
        <v>19</v>
      </c>
      <c r="AQ570" s="152">
        <v>8</v>
      </c>
      <c r="AR570" s="90">
        <v>2</v>
      </c>
      <c r="AS570" s="138">
        <v>13</v>
      </c>
      <c r="AT570" s="152">
        <v>19</v>
      </c>
      <c r="AU570" s="133">
        <v>11</v>
      </c>
      <c r="AV570" s="133">
        <v>15</v>
      </c>
      <c r="AW570" s="133">
        <v>20</v>
      </c>
      <c r="AX570" s="113">
        <v>3</v>
      </c>
      <c r="AY570" s="152">
        <v>6</v>
      </c>
      <c r="AZ570" s="138">
        <v>17</v>
      </c>
      <c r="BA570" s="152">
        <v>12</v>
      </c>
      <c r="BB570" s="138">
        <v>11</v>
      </c>
      <c r="BC570" s="152">
        <v>10</v>
      </c>
      <c r="BD570" s="138">
        <v>13</v>
      </c>
      <c r="BE570" s="152">
        <v>13</v>
      </c>
      <c r="BF570" s="138">
        <v>10</v>
      </c>
    </row>
    <row r="571" spans="1:58">
      <c r="A571" t="s">
        <v>12</v>
      </c>
      <c r="B571" s="36"/>
      <c r="C571" s="51">
        <v>0.21100917431192701</v>
      </c>
      <c r="D571" s="88">
        <v>0.22727272727272699</v>
      </c>
      <c r="E571" s="88">
        <v>0.27272727272727298</v>
      </c>
      <c r="F571" s="88">
        <v>0.25925925925925902</v>
      </c>
      <c r="G571" s="88">
        <v>0.21052631578947401</v>
      </c>
      <c r="H571" s="88">
        <v>0.18181818181818199</v>
      </c>
      <c r="I571" s="88">
        <v>0.26315789473684198</v>
      </c>
      <c r="J571" s="88">
        <v>0.37931034482758602</v>
      </c>
      <c r="K571" s="88">
        <v>0.08</v>
      </c>
      <c r="L571" s="117">
        <v>0.230769230769231</v>
      </c>
      <c r="M571" s="132">
        <v>0.221052631578947</v>
      </c>
      <c r="N571" s="117">
        <v>0.14285714285714299</v>
      </c>
      <c r="O571" s="88">
        <v>0.17857142857142899</v>
      </c>
      <c r="P571" s="149">
        <v>0.21249999999999999</v>
      </c>
      <c r="Q571" s="132">
        <v>0.162790697674419</v>
      </c>
      <c r="R571" s="88">
        <v>7.1428571428571397E-2</v>
      </c>
      <c r="S571" s="117">
        <v>0.39285714285714302</v>
      </c>
      <c r="T571" s="132">
        <v>0.30769230769230799</v>
      </c>
      <c r="U571" s="88">
        <v>0.17857142857142899</v>
      </c>
      <c r="V571" s="117">
        <v>7.4074074074074098E-2</v>
      </c>
      <c r="W571" s="132">
        <v>0.24390243902438999</v>
      </c>
      <c r="X571" s="88">
        <v>0.16666666666666699</v>
      </c>
      <c r="Y571" s="88">
        <v>0.13636363636363599</v>
      </c>
      <c r="Z571" s="117">
        <v>0.27272727272727298</v>
      </c>
      <c r="AA571" s="132">
        <v>0.224719101123596</v>
      </c>
      <c r="AB571" s="117">
        <v>0.17647058823529399</v>
      </c>
      <c r="AC571" s="173">
        <v>0.21100917431192701</v>
      </c>
      <c r="AD571" s="88">
        <v>0</v>
      </c>
      <c r="AE571" s="132">
        <v>6.9767441860465101E-2</v>
      </c>
      <c r="AF571" s="149">
        <v>0.44444444444444398</v>
      </c>
      <c r="AG571" s="88">
        <v>0</v>
      </c>
      <c r="AH571" s="88">
        <v>0</v>
      </c>
      <c r="AI571" s="149">
        <v>0.40350877192982498</v>
      </c>
      <c r="AJ571" s="132">
        <v>0.24444444444444399</v>
      </c>
      <c r="AK571" s="117">
        <v>0</v>
      </c>
      <c r="AL571" s="132">
        <v>0.32727272727272699</v>
      </c>
      <c r="AM571" s="88">
        <v>3.7037037037037E-2</v>
      </c>
      <c r="AN571" s="117">
        <v>0.148148148148148</v>
      </c>
      <c r="AO571" s="88">
        <v>0.12</v>
      </c>
      <c r="AP571" s="149">
        <v>0.25675675675675702</v>
      </c>
      <c r="AQ571" s="132">
        <v>0.19047619047618999</v>
      </c>
      <c r="AR571" s="88">
        <v>0.105263157894737</v>
      </c>
      <c r="AS571" s="149">
        <v>0.27083333333333298</v>
      </c>
      <c r="AT571" s="132">
        <v>0.246753246753247</v>
      </c>
      <c r="AU571" s="132">
        <v>0.30555555555555602</v>
      </c>
      <c r="AV571" s="132">
        <v>0.25</v>
      </c>
      <c r="AW571" s="132">
        <v>0.23529411764705899</v>
      </c>
      <c r="AX571" s="117">
        <v>0.125</v>
      </c>
      <c r="AY571" s="132">
        <v>0.16666666666666699</v>
      </c>
      <c r="AZ571" s="149">
        <v>0.232876712328767</v>
      </c>
      <c r="BA571" s="132">
        <v>0.21052631578947401</v>
      </c>
      <c r="BB571" s="149">
        <v>0.23404255319148901</v>
      </c>
      <c r="BC571" s="132">
        <v>0.17857142857142899</v>
      </c>
      <c r="BD571" s="149">
        <v>0.245283018867925</v>
      </c>
      <c r="BE571" s="132">
        <v>0.26</v>
      </c>
      <c r="BF571" s="149">
        <v>0.169491525423729</v>
      </c>
    </row>
    <row r="572" spans="1:58">
      <c r="A572" t="s">
        <v>13</v>
      </c>
      <c r="B572" s="53"/>
      <c r="C572" s="54"/>
      <c r="D572" s="93"/>
      <c r="E572" s="93"/>
      <c r="F572" s="93"/>
      <c r="G572" s="93"/>
      <c r="H572" s="93"/>
      <c r="I572" s="93"/>
      <c r="J572" s="93"/>
      <c r="K572" s="93"/>
      <c r="L572" s="118"/>
      <c r="M572" s="150"/>
      <c r="N572" s="118"/>
      <c r="O572" s="93"/>
      <c r="P572" s="151"/>
      <c r="Q572" s="150"/>
      <c r="R572" s="93"/>
      <c r="S572" s="118"/>
      <c r="T572" s="150"/>
      <c r="U572" s="93"/>
      <c r="V572" s="118"/>
      <c r="W572" s="150"/>
      <c r="X572" s="93"/>
      <c r="Y572" s="93"/>
      <c r="Z572" s="118"/>
      <c r="AA572" s="150"/>
      <c r="AB572" s="118"/>
      <c r="AC572" s="174"/>
      <c r="AD572" s="93"/>
      <c r="AE572" s="150"/>
      <c r="AF572" s="151"/>
      <c r="AG572" s="93"/>
      <c r="AH572" s="93"/>
      <c r="AI572" s="151"/>
      <c r="AJ572" s="150"/>
      <c r="AK572" s="118"/>
      <c r="AL572" s="150"/>
      <c r="AM572" s="93"/>
      <c r="AN572" s="123"/>
      <c r="AP572" s="153"/>
      <c r="AQ572" s="154"/>
      <c r="AR572" s="79"/>
      <c r="AS572" s="153"/>
      <c r="AT572" s="154"/>
      <c r="AU572" s="154"/>
      <c r="AV572" s="154"/>
      <c r="AW572" s="154"/>
      <c r="AX572" s="123"/>
      <c r="AY572" s="154"/>
      <c r="AZ572" s="153"/>
      <c r="BA572" s="154"/>
      <c r="BB572" s="153"/>
      <c r="BC572" s="154"/>
      <c r="BD572" s="153"/>
      <c r="BE572" s="154"/>
      <c r="BF572" s="153"/>
    </row>
    <row r="573" spans="1:58">
      <c r="A573" t="s">
        <v>10</v>
      </c>
      <c r="B573" s="36" t="s">
        <v>254</v>
      </c>
      <c r="C573" s="39">
        <v>25</v>
      </c>
      <c r="D573" s="89">
        <v>5</v>
      </c>
      <c r="E573" s="90">
        <v>1</v>
      </c>
      <c r="F573" s="90">
        <v>4</v>
      </c>
      <c r="G573" s="90">
        <v>6</v>
      </c>
      <c r="H573" s="90">
        <v>5</v>
      </c>
      <c r="I573" s="90">
        <v>2</v>
      </c>
      <c r="J573" s="90">
        <v>4</v>
      </c>
      <c r="K573" s="90">
        <v>8</v>
      </c>
      <c r="L573" s="113">
        <v>5</v>
      </c>
      <c r="M573" s="152">
        <v>23</v>
      </c>
      <c r="N573" s="113">
        <v>2</v>
      </c>
      <c r="O573" s="89">
        <v>3</v>
      </c>
      <c r="P573" s="138">
        <v>22</v>
      </c>
      <c r="Q573" s="152">
        <v>10</v>
      </c>
      <c r="R573" s="90">
        <v>12</v>
      </c>
      <c r="S573" s="113">
        <v>1</v>
      </c>
      <c r="T573" s="152">
        <v>9</v>
      </c>
      <c r="U573" s="90">
        <v>6</v>
      </c>
      <c r="V573" s="113">
        <v>9</v>
      </c>
      <c r="W573" s="152">
        <v>11</v>
      </c>
      <c r="X573" s="90">
        <v>8</v>
      </c>
      <c r="Y573" s="90">
        <v>3</v>
      </c>
      <c r="Z573" s="113">
        <v>3</v>
      </c>
      <c r="AA573" s="152">
        <v>14</v>
      </c>
      <c r="AB573" s="113">
        <v>8</v>
      </c>
      <c r="AC573" s="172">
        <v>25</v>
      </c>
      <c r="AD573" s="89">
        <v>17</v>
      </c>
      <c r="AE573" s="133">
        <v>8</v>
      </c>
      <c r="AF573" s="138">
        <v>0</v>
      </c>
      <c r="AG573" s="89">
        <v>25</v>
      </c>
      <c r="AH573" s="90">
        <v>0</v>
      </c>
      <c r="AI573" s="138">
        <v>0</v>
      </c>
      <c r="AJ573" s="152">
        <v>18</v>
      </c>
      <c r="AK573" s="113">
        <v>4</v>
      </c>
      <c r="AL573" s="152">
        <v>2</v>
      </c>
      <c r="AM573" s="90">
        <v>13</v>
      </c>
      <c r="AN573" s="113">
        <v>10</v>
      </c>
      <c r="AO573" s="89">
        <v>13</v>
      </c>
      <c r="AP573" s="138">
        <v>9</v>
      </c>
      <c r="AQ573" s="152">
        <v>7</v>
      </c>
      <c r="AR573" s="90">
        <v>8</v>
      </c>
      <c r="AS573" s="138">
        <v>10</v>
      </c>
      <c r="AT573" s="152">
        <v>17</v>
      </c>
      <c r="AU573" s="133">
        <v>6</v>
      </c>
      <c r="AV573" s="133">
        <v>11</v>
      </c>
      <c r="AW573" s="133">
        <v>19</v>
      </c>
      <c r="AX573" s="113">
        <v>6</v>
      </c>
      <c r="AY573" s="152">
        <v>10</v>
      </c>
      <c r="AZ573" s="138">
        <v>15</v>
      </c>
      <c r="BA573" s="152">
        <v>11</v>
      </c>
      <c r="BB573" s="138">
        <v>11</v>
      </c>
      <c r="BC573" s="152">
        <v>12</v>
      </c>
      <c r="BD573" s="138">
        <v>13</v>
      </c>
      <c r="BE573" s="152">
        <v>11</v>
      </c>
      <c r="BF573" s="138">
        <v>14</v>
      </c>
    </row>
    <row r="574" spans="1:58">
      <c r="A574" t="s">
        <v>12</v>
      </c>
      <c r="B574" s="36"/>
      <c r="C574" s="51">
        <v>0.22935779816513799</v>
      </c>
      <c r="D574" s="88">
        <v>0.22727272727272699</v>
      </c>
      <c r="E574" s="88">
        <v>9.0909090909090898E-2</v>
      </c>
      <c r="F574" s="88">
        <v>0.148148148148148</v>
      </c>
      <c r="G574" s="88">
        <v>0.31578947368421101</v>
      </c>
      <c r="H574" s="88">
        <v>0.45454545454545497</v>
      </c>
      <c r="I574" s="88">
        <v>0.105263157894737</v>
      </c>
      <c r="J574" s="88">
        <v>0.13793103448275901</v>
      </c>
      <c r="K574" s="88">
        <v>0.32</v>
      </c>
      <c r="L574" s="117">
        <v>0.38461538461538503</v>
      </c>
      <c r="M574" s="132">
        <v>0.24210526315789499</v>
      </c>
      <c r="N574" s="117">
        <v>0.14285714285714299</v>
      </c>
      <c r="O574" s="88">
        <v>0.107142857142857</v>
      </c>
      <c r="P574" s="149">
        <v>0.27500000000000002</v>
      </c>
      <c r="Q574" s="132">
        <v>0.232558139534884</v>
      </c>
      <c r="R574" s="88">
        <v>0.42857142857142899</v>
      </c>
      <c r="S574" s="117">
        <v>3.5714285714285698E-2</v>
      </c>
      <c r="T574" s="132">
        <v>0.17307692307692299</v>
      </c>
      <c r="U574" s="88">
        <v>0.214285714285714</v>
      </c>
      <c r="V574" s="117">
        <v>0.33333333333333298</v>
      </c>
      <c r="W574" s="132">
        <v>0.26829268292682901</v>
      </c>
      <c r="X574" s="88">
        <v>0.33333333333333298</v>
      </c>
      <c r="Y574" s="88">
        <v>0.13636363636363599</v>
      </c>
      <c r="Z574" s="117">
        <v>0.13636363636363599</v>
      </c>
      <c r="AA574" s="132">
        <v>0.15730337078651699</v>
      </c>
      <c r="AB574" s="117">
        <v>0.47058823529411797</v>
      </c>
      <c r="AC574" s="173">
        <v>0.22935779816513799</v>
      </c>
      <c r="AD574" s="88">
        <v>0.80952380952380998</v>
      </c>
      <c r="AE574" s="132">
        <v>0.186046511627907</v>
      </c>
      <c r="AF574" s="149">
        <v>0</v>
      </c>
      <c r="AG574" s="88">
        <v>1</v>
      </c>
      <c r="AH574" s="88">
        <v>0</v>
      </c>
      <c r="AI574" s="149">
        <v>0</v>
      </c>
      <c r="AJ574" s="132">
        <v>0.2</v>
      </c>
      <c r="AK574" s="117">
        <v>0.4</v>
      </c>
      <c r="AL574" s="132">
        <v>3.6363636363636397E-2</v>
      </c>
      <c r="AM574" s="88">
        <v>0.48148148148148101</v>
      </c>
      <c r="AN574" s="117">
        <v>0.37037037037037002</v>
      </c>
      <c r="AO574" s="88">
        <v>0.52</v>
      </c>
      <c r="AP574" s="149">
        <v>0.121621621621622</v>
      </c>
      <c r="AQ574" s="132">
        <v>0.16666666666666699</v>
      </c>
      <c r="AR574" s="88">
        <v>0.42105263157894701</v>
      </c>
      <c r="AS574" s="149">
        <v>0.20833333333333301</v>
      </c>
      <c r="AT574" s="132">
        <v>0.22077922077922099</v>
      </c>
      <c r="AU574" s="132">
        <v>0.16666666666666699</v>
      </c>
      <c r="AV574" s="132">
        <v>0.18333333333333299</v>
      </c>
      <c r="AW574" s="132">
        <v>0.223529411764706</v>
      </c>
      <c r="AX574" s="117">
        <v>0.25</v>
      </c>
      <c r="AY574" s="132">
        <v>0.27777777777777801</v>
      </c>
      <c r="AZ574" s="149">
        <v>0.20547945205479501</v>
      </c>
      <c r="BA574" s="132">
        <v>0.19298245614035101</v>
      </c>
      <c r="BB574" s="149">
        <v>0.23404255319148901</v>
      </c>
      <c r="BC574" s="132">
        <v>0.214285714285714</v>
      </c>
      <c r="BD574" s="149">
        <v>0.245283018867925</v>
      </c>
      <c r="BE574" s="132">
        <v>0.22</v>
      </c>
      <c r="BF574" s="149">
        <v>0.23728813559322001</v>
      </c>
    </row>
    <row r="575" spans="1:58">
      <c r="A575" t="s">
        <v>13</v>
      </c>
      <c r="B575" s="53"/>
      <c r="C575" s="54"/>
      <c r="D575" s="93"/>
      <c r="E575" s="93"/>
      <c r="F575" s="93"/>
      <c r="G575" s="93"/>
      <c r="H575" s="93"/>
      <c r="I575" s="93"/>
      <c r="J575" s="93"/>
      <c r="K575" s="93"/>
      <c r="L575" s="118"/>
      <c r="M575" s="150"/>
      <c r="N575" s="118"/>
      <c r="O575" s="93"/>
      <c r="P575" s="151"/>
      <c r="Q575" s="150"/>
      <c r="R575" s="93"/>
      <c r="S575" s="118"/>
      <c r="T575" s="150"/>
      <c r="U575" s="93"/>
      <c r="V575" s="118"/>
      <c r="W575" s="150"/>
      <c r="X575" s="93"/>
      <c r="Y575" s="93"/>
      <c r="Z575" s="118"/>
      <c r="AA575" s="150"/>
      <c r="AB575" s="118"/>
      <c r="AC575" s="174"/>
      <c r="AD575" s="93"/>
      <c r="AE575" s="150"/>
      <c r="AF575" s="151"/>
      <c r="AG575" s="93"/>
      <c r="AH575" s="93"/>
      <c r="AI575" s="151"/>
      <c r="AJ575" s="150"/>
      <c r="AK575" s="118"/>
      <c r="AL575" s="150"/>
      <c r="AM575" s="93"/>
      <c r="AN575" s="118"/>
      <c r="AO575" s="93"/>
      <c r="AP575" s="151"/>
      <c r="AQ575" s="154"/>
      <c r="AR575" s="79"/>
      <c r="AS575" s="153"/>
      <c r="AT575" s="154"/>
      <c r="AU575" s="154"/>
      <c r="AV575" s="154"/>
      <c r="AW575" s="154"/>
      <c r="AX575" s="123"/>
      <c r="AY575" s="154"/>
      <c r="AZ575" s="153"/>
      <c r="BA575" s="154"/>
      <c r="BB575" s="153"/>
      <c r="BC575" s="154"/>
      <c r="BD575" s="153"/>
      <c r="BE575" s="154"/>
      <c r="BF575" s="153"/>
    </row>
    <row r="576" spans="1:58">
      <c r="A576" t="s">
        <v>10</v>
      </c>
      <c r="B576" s="36" t="s">
        <v>255</v>
      </c>
      <c r="C576" s="39">
        <v>84</v>
      </c>
      <c r="D576" s="89">
        <v>17</v>
      </c>
      <c r="E576" s="90">
        <v>10</v>
      </c>
      <c r="F576" s="90">
        <v>23</v>
      </c>
      <c r="G576" s="90">
        <v>13</v>
      </c>
      <c r="H576" s="90">
        <v>6</v>
      </c>
      <c r="I576" s="90">
        <v>17</v>
      </c>
      <c r="J576" s="90">
        <v>25</v>
      </c>
      <c r="K576" s="90">
        <v>17</v>
      </c>
      <c r="L576" s="113">
        <v>8</v>
      </c>
      <c r="M576" s="152">
        <v>72</v>
      </c>
      <c r="N576" s="113">
        <v>12</v>
      </c>
      <c r="O576" s="89">
        <v>25</v>
      </c>
      <c r="P576" s="138">
        <v>58</v>
      </c>
      <c r="Q576" s="152">
        <v>33</v>
      </c>
      <c r="R576" s="90">
        <v>16</v>
      </c>
      <c r="S576" s="113">
        <v>27</v>
      </c>
      <c r="T576" s="152">
        <v>43</v>
      </c>
      <c r="U576" s="90">
        <v>22</v>
      </c>
      <c r="V576" s="113">
        <v>18</v>
      </c>
      <c r="W576" s="152">
        <v>30</v>
      </c>
      <c r="X576" s="90">
        <v>16</v>
      </c>
      <c r="Y576" s="90">
        <v>19</v>
      </c>
      <c r="Z576" s="113">
        <v>19</v>
      </c>
      <c r="AA576" s="152">
        <v>75</v>
      </c>
      <c r="AB576" s="113">
        <v>9</v>
      </c>
      <c r="AC576" s="172">
        <v>84</v>
      </c>
      <c r="AD576" s="89">
        <v>4</v>
      </c>
      <c r="AE576" s="133">
        <v>35</v>
      </c>
      <c r="AF576" s="138">
        <v>45</v>
      </c>
      <c r="AG576" s="89">
        <v>0</v>
      </c>
      <c r="AH576" s="90">
        <v>27</v>
      </c>
      <c r="AI576" s="138">
        <v>57</v>
      </c>
      <c r="AJ576" s="152">
        <v>72</v>
      </c>
      <c r="AK576" s="113">
        <v>6</v>
      </c>
      <c r="AL576" s="152">
        <v>53</v>
      </c>
      <c r="AM576" s="90">
        <v>14</v>
      </c>
      <c r="AN576" s="113">
        <v>17</v>
      </c>
      <c r="AO576" s="89">
        <v>12</v>
      </c>
      <c r="AP576" s="138">
        <v>65</v>
      </c>
      <c r="AQ576" s="152">
        <v>35</v>
      </c>
      <c r="AR576" s="90">
        <v>11</v>
      </c>
      <c r="AS576" s="138">
        <v>38</v>
      </c>
      <c r="AT576" s="152">
        <v>60</v>
      </c>
      <c r="AU576" s="133">
        <v>30</v>
      </c>
      <c r="AV576" s="133">
        <v>49</v>
      </c>
      <c r="AW576" s="133">
        <v>66</v>
      </c>
      <c r="AX576" s="113">
        <v>18</v>
      </c>
      <c r="AY576" s="152">
        <v>26</v>
      </c>
      <c r="AZ576" s="138">
        <v>58</v>
      </c>
      <c r="BA576" s="152">
        <v>46</v>
      </c>
      <c r="BB576" s="138">
        <v>36</v>
      </c>
      <c r="BC576" s="152">
        <v>44</v>
      </c>
      <c r="BD576" s="138">
        <v>40</v>
      </c>
      <c r="BE576" s="152">
        <v>39</v>
      </c>
      <c r="BF576" s="138">
        <v>45</v>
      </c>
    </row>
    <row r="577" spans="1:58">
      <c r="A577" t="s">
        <v>12</v>
      </c>
      <c r="B577" s="36"/>
      <c r="C577" s="51">
        <v>0.77064220183486198</v>
      </c>
      <c r="D577" s="88">
        <v>0.77272727272727304</v>
      </c>
      <c r="E577" s="88">
        <v>0.90909090909090895</v>
      </c>
      <c r="F577" s="88">
        <v>0.85185185185185197</v>
      </c>
      <c r="G577" s="88">
        <v>0.68421052631579005</v>
      </c>
      <c r="H577" s="88">
        <v>0.54545454545454497</v>
      </c>
      <c r="I577" s="88">
        <v>0.89473684210526305</v>
      </c>
      <c r="J577" s="88">
        <v>0.86206896551724099</v>
      </c>
      <c r="K577" s="88">
        <v>0.68</v>
      </c>
      <c r="L577" s="117">
        <v>0.61538461538461497</v>
      </c>
      <c r="M577" s="132">
        <v>0.75789473684210495</v>
      </c>
      <c r="N577" s="117">
        <v>0.85714285714285698</v>
      </c>
      <c r="O577" s="88">
        <v>0.89285714285714302</v>
      </c>
      <c r="P577" s="149">
        <v>0.72499999999999998</v>
      </c>
      <c r="Q577" s="132">
        <v>0.76744186046511598</v>
      </c>
      <c r="R577" s="88">
        <v>0.57142857142857195</v>
      </c>
      <c r="S577" s="117">
        <v>0.96428571428571397</v>
      </c>
      <c r="T577" s="132">
        <v>0.82692307692307698</v>
      </c>
      <c r="U577" s="88">
        <v>0.78571428571428603</v>
      </c>
      <c r="V577" s="117">
        <v>0.66666666666666696</v>
      </c>
      <c r="W577" s="132">
        <v>0.73170731707317105</v>
      </c>
      <c r="X577" s="88">
        <v>0.66666666666666696</v>
      </c>
      <c r="Y577" s="88">
        <v>0.86363636363636398</v>
      </c>
      <c r="Z577" s="117">
        <v>0.86363636363636398</v>
      </c>
      <c r="AA577" s="132">
        <v>0.84269662921348298</v>
      </c>
      <c r="AB577" s="117">
        <v>0.52941176470588203</v>
      </c>
      <c r="AC577" s="173">
        <v>0.77064220183486198</v>
      </c>
      <c r="AD577" s="88">
        <v>0.19047619047618999</v>
      </c>
      <c r="AE577" s="132">
        <v>0.81395348837209303</v>
      </c>
      <c r="AF577" s="149">
        <v>1</v>
      </c>
      <c r="AG577" s="88">
        <v>0</v>
      </c>
      <c r="AH577" s="88">
        <v>1</v>
      </c>
      <c r="AI577" s="149">
        <v>1</v>
      </c>
      <c r="AJ577" s="132">
        <v>0.8</v>
      </c>
      <c r="AK577" s="117">
        <v>0.6</v>
      </c>
      <c r="AL577" s="132">
        <v>0.96363636363636396</v>
      </c>
      <c r="AM577" s="88">
        <v>0.51851851851851904</v>
      </c>
      <c r="AN577" s="117">
        <v>0.62962962962962998</v>
      </c>
      <c r="AO577" s="88">
        <v>0.48</v>
      </c>
      <c r="AP577" s="149">
        <v>0.87837837837837796</v>
      </c>
      <c r="AQ577" s="132">
        <v>0.83333333333333304</v>
      </c>
      <c r="AR577" s="88">
        <v>0.57894736842105299</v>
      </c>
      <c r="AS577" s="149">
        <v>0.79166666666666696</v>
      </c>
      <c r="AT577" s="132">
        <v>0.77922077922077904</v>
      </c>
      <c r="AU577" s="132">
        <v>0.83333333333333304</v>
      </c>
      <c r="AV577" s="132">
        <v>0.81666666666666698</v>
      </c>
      <c r="AW577" s="132">
        <v>0.77647058823529402</v>
      </c>
      <c r="AX577" s="117">
        <v>0.75</v>
      </c>
      <c r="AY577" s="132">
        <v>0.72222222222222199</v>
      </c>
      <c r="AZ577" s="149">
        <v>0.79452054794520599</v>
      </c>
      <c r="BA577" s="132">
        <v>0.80701754385964897</v>
      </c>
      <c r="BB577" s="149">
        <v>0.76595744680851097</v>
      </c>
      <c r="BC577" s="132">
        <v>0.78571428571428603</v>
      </c>
      <c r="BD577" s="149">
        <v>0.75471698113207597</v>
      </c>
      <c r="BE577" s="132">
        <v>0.78</v>
      </c>
      <c r="BF577" s="149">
        <v>0.76271186440677996</v>
      </c>
    </row>
    <row r="578" spans="1:58">
      <c r="A578" t="s">
        <v>13</v>
      </c>
      <c r="B578" s="53"/>
      <c r="C578" s="54"/>
      <c r="D578" s="93"/>
      <c r="E578" s="93"/>
      <c r="F578" s="93"/>
      <c r="G578" s="93"/>
      <c r="H578" s="93"/>
      <c r="I578" s="93"/>
      <c r="J578" s="93"/>
      <c r="K578" s="93"/>
      <c r="L578" s="118"/>
      <c r="M578" s="150"/>
      <c r="N578" s="118"/>
      <c r="O578" s="93"/>
      <c r="P578" s="151"/>
      <c r="Q578" s="150"/>
      <c r="R578" s="93"/>
      <c r="S578" s="118"/>
      <c r="T578" s="150"/>
      <c r="U578" s="93"/>
      <c r="V578" s="118"/>
      <c r="W578" s="150"/>
      <c r="X578" s="93"/>
      <c r="Y578" s="93"/>
      <c r="Z578" s="118"/>
      <c r="AA578" s="150"/>
      <c r="AB578" s="118"/>
      <c r="AC578" s="174"/>
      <c r="AD578" s="93"/>
      <c r="AE578" s="150"/>
      <c r="AF578" s="151"/>
      <c r="AG578" s="93"/>
      <c r="AH578" s="93"/>
      <c r="AI578" s="151"/>
      <c r="AJ578" s="150"/>
      <c r="AK578" s="118"/>
      <c r="AL578" s="150"/>
      <c r="AM578" s="93"/>
      <c r="AN578" s="118"/>
      <c r="AO578" s="93"/>
      <c r="AP578" s="151"/>
      <c r="AQ578" s="154"/>
      <c r="AR578" s="79"/>
      <c r="AS578" s="153"/>
      <c r="AT578" s="154"/>
      <c r="AU578" s="154"/>
      <c r="AV578" s="154"/>
      <c r="AW578" s="154"/>
      <c r="AX578" s="123"/>
      <c r="AY578" s="154"/>
      <c r="AZ578" s="153"/>
      <c r="BA578" s="154"/>
      <c r="BB578" s="153"/>
      <c r="BC578" s="154"/>
      <c r="BD578" s="153"/>
      <c r="BE578" s="154"/>
      <c r="BF578" s="153"/>
    </row>
    <row r="579" spans="1:58">
      <c r="A579" t="s">
        <v>10</v>
      </c>
      <c r="B579" s="36" t="s">
        <v>256</v>
      </c>
      <c r="C579" s="39">
        <v>57</v>
      </c>
      <c r="D579" s="89">
        <v>11</v>
      </c>
      <c r="E579" s="90">
        <v>7</v>
      </c>
      <c r="F579" s="90">
        <v>16</v>
      </c>
      <c r="G579" s="90">
        <v>9</v>
      </c>
      <c r="H579" s="90">
        <v>4</v>
      </c>
      <c r="I579" s="90">
        <v>14</v>
      </c>
      <c r="J579" s="90">
        <v>17</v>
      </c>
      <c r="K579" s="90">
        <v>10</v>
      </c>
      <c r="L579" s="113">
        <v>6</v>
      </c>
      <c r="M579" s="152">
        <v>48</v>
      </c>
      <c r="N579" s="113">
        <v>9</v>
      </c>
      <c r="O579" s="89">
        <v>18</v>
      </c>
      <c r="P579" s="138">
        <v>38</v>
      </c>
      <c r="Q579" s="152">
        <v>24</v>
      </c>
      <c r="R579" s="90">
        <v>10</v>
      </c>
      <c r="S579" s="113">
        <v>19</v>
      </c>
      <c r="T579" s="152">
        <v>35</v>
      </c>
      <c r="U579" s="90">
        <v>14</v>
      </c>
      <c r="V579" s="113">
        <v>8</v>
      </c>
      <c r="W579" s="152">
        <v>23</v>
      </c>
      <c r="X579" s="90">
        <v>9</v>
      </c>
      <c r="Y579" s="90">
        <v>13</v>
      </c>
      <c r="Z579" s="113">
        <v>12</v>
      </c>
      <c r="AA579" s="152">
        <v>51</v>
      </c>
      <c r="AB579" s="113">
        <v>6</v>
      </c>
      <c r="AC579" s="172">
        <v>57</v>
      </c>
      <c r="AD579" s="89">
        <v>1</v>
      </c>
      <c r="AE579" s="133">
        <v>13</v>
      </c>
      <c r="AF579" s="138">
        <v>43</v>
      </c>
      <c r="AG579" s="89">
        <v>0</v>
      </c>
      <c r="AH579" s="90">
        <v>0</v>
      </c>
      <c r="AI579" s="138">
        <v>57</v>
      </c>
      <c r="AJ579" s="152">
        <v>52</v>
      </c>
      <c r="AK579" s="113">
        <v>1</v>
      </c>
      <c r="AL579" s="152">
        <v>42</v>
      </c>
      <c r="AM579" s="90">
        <v>6</v>
      </c>
      <c r="AN579" s="113">
        <v>9</v>
      </c>
      <c r="AO579" s="89">
        <v>9</v>
      </c>
      <c r="AP579" s="138">
        <v>46</v>
      </c>
      <c r="AQ579" s="152">
        <v>23</v>
      </c>
      <c r="AR579" s="90">
        <v>10</v>
      </c>
      <c r="AS579" s="138">
        <v>24</v>
      </c>
      <c r="AT579" s="152">
        <v>44</v>
      </c>
      <c r="AU579" s="133">
        <v>20</v>
      </c>
      <c r="AV579" s="133">
        <v>34</v>
      </c>
      <c r="AW579" s="133">
        <v>48</v>
      </c>
      <c r="AX579" s="113">
        <v>9</v>
      </c>
      <c r="AY579" s="152">
        <v>20</v>
      </c>
      <c r="AZ579" s="138">
        <v>37</v>
      </c>
      <c r="BA579" s="152">
        <v>32</v>
      </c>
      <c r="BB579" s="138">
        <v>23</v>
      </c>
      <c r="BC579" s="152">
        <v>32</v>
      </c>
      <c r="BD579" s="138">
        <v>25</v>
      </c>
      <c r="BE579" s="152">
        <v>23</v>
      </c>
      <c r="BF579" s="138">
        <v>34</v>
      </c>
    </row>
    <row r="580" spans="1:58">
      <c r="A580" t="s">
        <v>12</v>
      </c>
      <c r="B580" s="36"/>
      <c r="C580" s="51">
        <v>0.52293577981651396</v>
      </c>
      <c r="D580" s="88">
        <v>0.5</v>
      </c>
      <c r="E580" s="88">
        <v>0.63636363636363602</v>
      </c>
      <c r="F580" s="88">
        <v>0.592592592592593</v>
      </c>
      <c r="G580" s="88">
        <v>0.47368421052631599</v>
      </c>
      <c r="H580" s="88">
        <v>0.36363636363636398</v>
      </c>
      <c r="I580" s="88">
        <v>0.73684210526315796</v>
      </c>
      <c r="J580" s="88">
        <v>0.58620689655172398</v>
      </c>
      <c r="K580" s="88">
        <v>0.4</v>
      </c>
      <c r="L580" s="117">
        <v>0.46153846153846201</v>
      </c>
      <c r="M580" s="132">
        <v>0.50526315789473697</v>
      </c>
      <c r="N580" s="117">
        <v>0.64285714285714302</v>
      </c>
      <c r="O580" s="88">
        <v>0.64285714285714302</v>
      </c>
      <c r="P580" s="149">
        <v>0.47499999999999998</v>
      </c>
      <c r="Q580" s="132">
        <v>0.55813953488372103</v>
      </c>
      <c r="R580" s="88">
        <v>0.35714285714285698</v>
      </c>
      <c r="S580" s="117">
        <v>0.67857142857142905</v>
      </c>
      <c r="T580" s="132">
        <v>0.67307692307692302</v>
      </c>
      <c r="U580" s="88">
        <v>0.5</v>
      </c>
      <c r="V580" s="117">
        <v>0.296296296296296</v>
      </c>
      <c r="W580" s="132">
        <v>0.56097560975609795</v>
      </c>
      <c r="X580" s="88">
        <v>0.375</v>
      </c>
      <c r="Y580" s="88">
        <v>0.59090909090909105</v>
      </c>
      <c r="Z580" s="117">
        <v>0.54545454545454497</v>
      </c>
      <c r="AA580" s="132">
        <v>0.57303370786516905</v>
      </c>
      <c r="AB580" s="117">
        <v>0.35294117647058798</v>
      </c>
      <c r="AC580" s="173">
        <v>0.52293577981651396</v>
      </c>
      <c r="AD580" s="88">
        <v>4.7619047619047603E-2</v>
      </c>
      <c r="AE580" s="132">
        <v>0.30232558139534899</v>
      </c>
      <c r="AF580" s="149">
        <v>0.95555555555555605</v>
      </c>
      <c r="AG580" s="88">
        <v>0</v>
      </c>
      <c r="AH580" s="88">
        <v>0</v>
      </c>
      <c r="AI580" s="149">
        <v>1</v>
      </c>
      <c r="AJ580" s="132">
        <v>0.57777777777777795</v>
      </c>
      <c r="AK580" s="117">
        <v>0.1</v>
      </c>
      <c r="AL580" s="132">
        <v>0.763636363636364</v>
      </c>
      <c r="AM580" s="88">
        <v>0.22222222222222199</v>
      </c>
      <c r="AN580" s="117">
        <v>0.33333333333333298</v>
      </c>
      <c r="AO580" s="88">
        <v>0.36</v>
      </c>
      <c r="AP580" s="149">
        <v>0.62162162162162204</v>
      </c>
      <c r="AQ580" s="132">
        <v>0.547619047619048</v>
      </c>
      <c r="AR580" s="88">
        <v>0.52631578947368396</v>
      </c>
      <c r="AS580" s="149">
        <v>0.5</v>
      </c>
      <c r="AT580" s="132">
        <v>0.57142857142857195</v>
      </c>
      <c r="AU580" s="132">
        <v>0.55555555555555602</v>
      </c>
      <c r="AV580" s="132">
        <v>0.56666666666666698</v>
      </c>
      <c r="AW580" s="132">
        <v>0.56470588235294095</v>
      </c>
      <c r="AX580" s="117">
        <v>0.375</v>
      </c>
      <c r="AY580" s="132">
        <v>0.55555555555555602</v>
      </c>
      <c r="AZ580" s="149">
        <v>0.50684931506849296</v>
      </c>
      <c r="BA580" s="132">
        <v>0.56140350877193002</v>
      </c>
      <c r="BB580" s="149">
        <v>0.48936170212766</v>
      </c>
      <c r="BC580" s="132">
        <v>0.57142857142857195</v>
      </c>
      <c r="BD580" s="149">
        <v>0.47169811320754701</v>
      </c>
      <c r="BE580" s="132">
        <v>0.46</v>
      </c>
      <c r="BF580" s="149">
        <v>0.57627118644067798</v>
      </c>
    </row>
    <row r="581" spans="1:58">
      <c r="A581" t="s">
        <v>13</v>
      </c>
      <c r="B581" s="58"/>
      <c r="C581" s="59"/>
      <c r="D581" s="94"/>
      <c r="E581" s="95"/>
      <c r="F581" s="95"/>
      <c r="G581" s="95"/>
      <c r="H581" s="95"/>
      <c r="I581" s="95"/>
      <c r="J581" s="95"/>
      <c r="K581" s="95"/>
      <c r="L581" s="124"/>
      <c r="M581" s="155"/>
      <c r="N581" s="124"/>
      <c r="O581" s="94"/>
      <c r="P581" s="157"/>
      <c r="Q581" s="155"/>
      <c r="R581" s="95"/>
      <c r="S581" s="124"/>
      <c r="T581" s="155"/>
      <c r="U581" s="95"/>
      <c r="V581" s="124"/>
      <c r="W581" s="94"/>
      <c r="X581" s="95"/>
      <c r="Y581" s="95"/>
      <c r="Z581" s="124"/>
      <c r="AA581" s="94"/>
      <c r="AB581" s="124"/>
      <c r="AC581" s="212"/>
      <c r="AD581" s="94"/>
      <c r="AE581" s="156"/>
      <c r="AF581" s="157"/>
      <c r="AG581" s="94"/>
      <c r="AH581" s="95"/>
      <c r="AI581" s="157"/>
      <c r="AJ581" s="155"/>
      <c r="AK581" s="124"/>
      <c r="AL581" s="155"/>
      <c r="AM581" s="95"/>
      <c r="AN581" s="124"/>
      <c r="AO581" s="94"/>
      <c r="AP581" s="157"/>
      <c r="AQ581" s="183"/>
      <c r="AR581" s="128"/>
      <c r="AS581" s="179"/>
      <c r="AT581" s="183"/>
      <c r="AU581" s="184"/>
      <c r="AV581" s="184"/>
      <c r="AW581" s="184"/>
      <c r="AX581" s="126"/>
      <c r="AY581" s="183"/>
      <c r="AZ581" s="179"/>
      <c r="BA581" s="183"/>
      <c r="BB581" s="179"/>
      <c r="BC581" s="183"/>
      <c r="BD581" s="179"/>
      <c r="BE581" s="183"/>
      <c r="BF581" s="179"/>
    </row>
    <row r="582" spans="1:58">
      <c r="A582" t="s">
        <v>4</v>
      </c>
      <c r="B582" s="3"/>
    </row>
    <row r="583" spans="1:58">
      <c r="A583" t="s">
        <v>14</v>
      </c>
    </row>
    <row r="584" spans="1:58">
      <c r="A584" t="s">
        <v>1</v>
      </c>
      <c r="B584" s="217" t="s">
        <v>21</v>
      </c>
      <c r="C584" s="218"/>
    </row>
    <row r="585" spans="1:58" ht="26.65">
      <c r="A585" t="s">
        <v>2</v>
      </c>
      <c r="B585" s="2" t="s">
        <v>260</v>
      </c>
    </row>
    <row r="586" spans="1:58" ht="39.75">
      <c r="A586" t="s">
        <v>3</v>
      </c>
      <c r="B586" s="2" t="s">
        <v>258</v>
      </c>
    </row>
    <row r="587" spans="1:58">
      <c r="A587" t="s">
        <v>7</v>
      </c>
      <c r="B587" s="10" t="s">
        <v>261</v>
      </c>
      <c r="C587" s="14"/>
      <c r="D587" s="213" t="s">
        <v>246</v>
      </c>
      <c r="E587" s="215"/>
      <c r="F587" s="215"/>
      <c r="G587" s="215"/>
      <c r="H587" s="215"/>
      <c r="I587" s="215"/>
      <c r="J587" s="214"/>
    </row>
    <row r="588" spans="1:58" ht="35.65">
      <c r="A588" t="s">
        <v>6</v>
      </c>
      <c r="B588" s="21" t="s">
        <v>248</v>
      </c>
      <c r="C588" s="48" t="s">
        <v>45</v>
      </c>
      <c r="D588" s="99" t="s">
        <v>250</v>
      </c>
      <c r="E588" s="129" t="s">
        <v>251</v>
      </c>
      <c r="F588" s="129" t="s">
        <v>252</v>
      </c>
      <c r="G588" s="100" t="s">
        <v>253</v>
      </c>
      <c r="H588" s="100" t="s">
        <v>254</v>
      </c>
      <c r="I588" s="129" t="s">
        <v>255</v>
      </c>
      <c r="J588" s="134" t="s">
        <v>256</v>
      </c>
    </row>
    <row r="589" spans="1:58">
      <c r="A589" t="s">
        <v>8</v>
      </c>
      <c r="B589" s="26" t="s">
        <v>45</v>
      </c>
      <c r="C589" s="27">
        <v>109</v>
      </c>
      <c r="D589" s="84">
        <v>16</v>
      </c>
      <c r="E589" s="130">
        <v>43</v>
      </c>
      <c r="F589" s="130">
        <v>34</v>
      </c>
      <c r="G589" s="85">
        <v>11</v>
      </c>
      <c r="H589" s="85">
        <v>21</v>
      </c>
      <c r="I589" s="130">
        <v>88</v>
      </c>
      <c r="J589" s="135">
        <v>45</v>
      </c>
    </row>
    <row r="590" spans="1:58">
      <c r="A590" t="s">
        <v>10</v>
      </c>
      <c r="B590" s="35" t="s">
        <v>249</v>
      </c>
      <c r="C590" s="31">
        <v>4</v>
      </c>
      <c r="D590" s="86">
        <v>1</v>
      </c>
      <c r="E590" s="131">
        <v>1</v>
      </c>
      <c r="F590" s="131">
        <v>0</v>
      </c>
      <c r="G590" s="87">
        <v>0</v>
      </c>
      <c r="H590" s="87">
        <v>3</v>
      </c>
      <c r="I590" s="131">
        <v>1</v>
      </c>
      <c r="J590" s="136">
        <v>0</v>
      </c>
    </row>
    <row r="591" spans="1:58">
      <c r="A591" t="s">
        <v>12</v>
      </c>
      <c r="B591" s="36"/>
      <c r="C591" s="37">
        <v>3.6697247706422E-2</v>
      </c>
      <c r="D591" s="88">
        <v>6.25E-2</v>
      </c>
      <c r="E591" s="132">
        <v>2.32558139534884E-2</v>
      </c>
      <c r="F591" s="132">
        <v>0</v>
      </c>
      <c r="G591" s="88">
        <v>0</v>
      </c>
      <c r="H591" s="88">
        <v>0.14285714285714299</v>
      </c>
      <c r="I591" s="132">
        <v>1.13636363636364E-2</v>
      </c>
      <c r="J591" s="137">
        <v>0</v>
      </c>
    </row>
    <row r="592" spans="1:58">
      <c r="A592" t="s">
        <v>10</v>
      </c>
      <c r="B592" s="36" t="s">
        <v>250</v>
      </c>
      <c r="C592" s="39">
        <v>21</v>
      </c>
      <c r="D592" s="89">
        <v>12</v>
      </c>
      <c r="E592" s="133">
        <v>7</v>
      </c>
      <c r="F592" s="133">
        <v>0</v>
      </c>
      <c r="G592" s="90">
        <v>0</v>
      </c>
      <c r="H592" s="90">
        <v>14</v>
      </c>
      <c r="I592" s="133">
        <v>7</v>
      </c>
      <c r="J592" s="138">
        <v>0</v>
      </c>
    </row>
    <row r="593" spans="1:10">
      <c r="A593" t="s">
        <v>12</v>
      </c>
      <c r="B593" s="36"/>
      <c r="C593" s="37">
        <v>0.192660550458716</v>
      </c>
      <c r="D593" s="88">
        <v>0.75</v>
      </c>
      <c r="E593" s="132">
        <v>0.162790697674419</v>
      </c>
      <c r="F593" s="132">
        <v>0</v>
      </c>
      <c r="G593" s="88">
        <v>0</v>
      </c>
      <c r="H593" s="88">
        <v>0.66666666666666696</v>
      </c>
      <c r="I593" s="132">
        <v>7.9545454545454503E-2</v>
      </c>
      <c r="J593" s="137">
        <v>0</v>
      </c>
    </row>
    <row r="594" spans="1:10">
      <c r="A594" t="s">
        <v>10</v>
      </c>
      <c r="B594" s="36" t="s">
        <v>251</v>
      </c>
      <c r="C594" s="39">
        <v>27</v>
      </c>
      <c r="D594" s="89">
        <v>2</v>
      </c>
      <c r="E594" s="133">
        <v>22</v>
      </c>
      <c r="F594" s="133">
        <v>1</v>
      </c>
      <c r="G594" s="90">
        <v>1</v>
      </c>
      <c r="H594" s="90">
        <v>3</v>
      </c>
      <c r="I594" s="133">
        <v>24</v>
      </c>
      <c r="J594" s="138">
        <v>2</v>
      </c>
    </row>
    <row r="595" spans="1:10">
      <c r="A595" t="s">
        <v>12</v>
      </c>
      <c r="B595" s="36"/>
      <c r="C595" s="37">
        <v>0.247706422018349</v>
      </c>
      <c r="D595" s="88">
        <v>0.125</v>
      </c>
      <c r="E595" s="132">
        <v>0.51162790697674398</v>
      </c>
      <c r="F595" s="132">
        <v>2.9411764705882401E-2</v>
      </c>
      <c r="G595" s="88">
        <v>9.0909090909090898E-2</v>
      </c>
      <c r="H595" s="88">
        <v>0.14285714285714299</v>
      </c>
      <c r="I595" s="132">
        <v>0.27272727272727298</v>
      </c>
      <c r="J595" s="137">
        <v>4.4444444444444398E-2</v>
      </c>
    </row>
    <row r="596" spans="1:10">
      <c r="A596" t="s">
        <v>10</v>
      </c>
      <c r="B596" s="36" t="s">
        <v>252</v>
      </c>
      <c r="C596" s="39">
        <v>34</v>
      </c>
      <c r="D596" s="89">
        <v>1</v>
      </c>
      <c r="E596" s="133">
        <v>10</v>
      </c>
      <c r="F596" s="133">
        <v>21</v>
      </c>
      <c r="G596" s="90">
        <v>2</v>
      </c>
      <c r="H596" s="90">
        <v>1</v>
      </c>
      <c r="I596" s="133">
        <v>33</v>
      </c>
      <c r="J596" s="138">
        <v>23</v>
      </c>
    </row>
    <row r="597" spans="1:10">
      <c r="A597" t="s">
        <v>12</v>
      </c>
      <c r="B597" s="36"/>
      <c r="C597" s="37">
        <v>0.31192660550458701</v>
      </c>
      <c r="D597" s="88">
        <v>6.25E-2</v>
      </c>
      <c r="E597" s="132">
        <v>0.232558139534884</v>
      </c>
      <c r="F597" s="132">
        <v>0.61764705882352899</v>
      </c>
      <c r="G597" s="88">
        <v>0.18181818181818199</v>
      </c>
      <c r="H597" s="88">
        <v>4.7619047619047603E-2</v>
      </c>
      <c r="I597" s="132">
        <v>0.375</v>
      </c>
      <c r="J597" s="137">
        <v>0.51111111111111096</v>
      </c>
    </row>
    <row r="598" spans="1:10">
      <c r="A598" t="s">
        <v>10</v>
      </c>
      <c r="B598" s="36" t="s">
        <v>253</v>
      </c>
      <c r="C598" s="39">
        <v>23</v>
      </c>
      <c r="D598" s="89">
        <v>0</v>
      </c>
      <c r="E598" s="133">
        <v>3</v>
      </c>
      <c r="F598" s="133">
        <v>12</v>
      </c>
      <c r="G598" s="90">
        <v>8</v>
      </c>
      <c r="H598" s="90">
        <v>0</v>
      </c>
      <c r="I598" s="133">
        <v>23</v>
      </c>
      <c r="J598" s="138">
        <v>20</v>
      </c>
    </row>
    <row r="599" spans="1:10">
      <c r="A599" t="s">
        <v>12</v>
      </c>
      <c r="B599" s="36"/>
      <c r="C599" s="37">
        <v>0.21100917431192701</v>
      </c>
      <c r="D599" s="88">
        <v>0</v>
      </c>
      <c r="E599" s="132">
        <v>6.9767441860465101E-2</v>
      </c>
      <c r="F599" s="132">
        <v>0.35294117647058798</v>
      </c>
      <c r="G599" s="88">
        <v>0.72727272727272696</v>
      </c>
      <c r="H599" s="88">
        <v>0</v>
      </c>
      <c r="I599" s="132">
        <v>0.26136363636363602</v>
      </c>
      <c r="J599" s="137">
        <v>0.44444444444444398</v>
      </c>
    </row>
    <row r="600" spans="1:10">
      <c r="A600" t="s">
        <v>10</v>
      </c>
      <c r="B600" s="36" t="s">
        <v>254</v>
      </c>
      <c r="C600" s="39">
        <v>25</v>
      </c>
      <c r="D600" s="89">
        <v>13</v>
      </c>
      <c r="E600" s="133">
        <v>8</v>
      </c>
      <c r="F600" s="133">
        <v>0</v>
      </c>
      <c r="G600" s="90">
        <v>0</v>
      </c>
      <c r="H600" s="90">
        <v>17</v>
      </c>
      <c r="I600" s="133">
        <v>8</v>
      </c>
      <c r="J600" s="138">
        <v>0</v>
      </c>
    </row>
    <row r="601" spans="1:10">
      <c r="A601" t="s">
        <v>12</v>
      </c>
      <c r="B601" s="36"/>
      <c r="C601" s="37">
        <v>0.22935779816513799</v>
      </c>
      <c r="D601" s="88">
        <v>0.8125</v>
      </c>
      <c r="E601" s="132">
        <v>0.186046511627907</v>
      </c>
      <c r="F601" s="132">
        <v>0</v>
      </c>
      <c r="G601" s="88">
        <v>0</v>
      </c>
      <c r="H601" s="88">
        <v>0.80952380952380998</v>
      </c>
      <c r="I601" s="132">
        <v>9.0909090909090898E-2</v>
      </c>
      <c r="J601" s="137">
        <v>0</v>
      </c>
    </row>
    <row r="602" spans="1:10">
      <c r="A602" t="s">
        <v>10</v>
      </c>
      <c r="B602" s="36" t="s">
        <v>255</v>
      </c>
      <c r="C602" s="39">
        <v>84</v>
      </c>
      <c r="D602" s="89">
        <v>3</v>
      </c>
      <c r="E602" s="133">
        <v>35</v>
      </c>
      <c r="F602" s="133">
        <v>34</v>
      </c>
      <c r="G602" s="90">
        <v>11</v>
      </c>
      <c r="H602" s="90">
        <v>4</v>
      </c>
      <c r="I602" s="133">
        <v>80</v>
      </c>
      <c r="J602" s="138">
        <v>45</v>
      </c>
    </row>
    <row r="603" spans="1:10">
      <c r="A603" t="s">
        <v>12</v>
      </c>
      <c r="B603" s="36"/>
      <c r="C603" s="37">
        <v>0.77064220183486198</v>
      </c>
      <c r="D603" s="88">
        <v>0.1875</v>
      </c>
      <c r="E603" s="132">
        <v>0.81395348837209303</v>
      </c>
      <c r="F603" s="132">
        <v>1</v>
      </c>
      <c r="G603" s="88">
        <v>1</v>
      </c>
      <c r="H603" s="88">
        <v>0.19047619047618999</v>
      </c>
      <c r="I603" s="132">
        <v>0.90909090909090895</v>
      </c>
      <c r="J603" s="137">
        <v>1</v>
      </c>
    </row>
    <row r="604" spans="1:10">
      <c r="A604" t="s">
        <v>10</v>
      </c>
      <c r="B604" s="36" t="s">
        <v>256</v>
      </c>
      <c r="C604" s="39">
        <v>57</v>
      </c>
      <c r="D604" s="89">
        <v>1</v>
      </c>
      <c r="E604" s="133">
        <v>13</v>
      </c>
      <c r="F604" s="133">
        <v>33</v>
      </c>
      <c r="G604" s="90">
        <v>10</v>
      </c>
      <c r="H604" s="90">
        <v>1</v>
      </c>
      <c r="I604" s="133">
        <v>56</v>
      </c>
      <c r="J604" s="138">
        <v>43</v>
      </c>
    </row>
    <row r="605" spans="1:10">
      <c r="A605" t="s">
        <v>12</v>
      </c>
      <c r="B605" s="43"/>
      <c r="C605" s="44">
        <v>0.52293577981651396</v>
      </c>
      <c r="D605" s="91">
        <v>6.25E-2</v>
      </c>
      <c r="E605" s="139">
        <v>0.30232558139534899</v>
      </c>
      <c r="F605" s="139">
        <v>0.97058823529411797</v>
      </c>
      <c r="G605" s="92">
        <v>0.90909090909090895</v>
      </c>
      <c r="H605" s="92">
        <v>4.7619047619047603E-2</v>
      </c>
      <c r="I605" s="139">
        <v>0.63636363636363602</v>
      </c>
      <c r="J605" s="165">
        <v>0.95555555555555605</v>
      </c>
    </row>
    <row r="606" spans="1:10">
      <c r="A606" t="s">
        <v>4</v>
      </c>
      <c r="B606" s="3"/>
    </row>
    <row r="607" spans="1:10">
      <c r="A607" t="s">
        <v>14</v>
      </c>
    </row>
    <row r="608" spans="1:10">
      <c r="A608" t="s">
        <v>1</v>
      </c>
      <c r="B608" s="217" t="s">
        <v>21</v>
      </c>
      <c r="C608" s="218"/>
    </row>
    <row r="609" spans="1:10" ht="26.65">
      <c r="A609" t="s">
        <v>2</v>
      </c>
      <c r="B609" s="2" t="s">
        <v>262</v>
      </c>
    </row>
    <row r="610" spans="1:10" ht="26.65">
      <c r="A610" t="s">
        <v>3</v>
      </c>
      <c r="B610" s="2" t="s">
        <v>246</v>
      </c>
    </row>
    <row r="611" spans="1:10" ht="27" customHeight="1">
      <c r="A611" t="s">
        <v>7</v>
      </c>
      <c r="B611" s="10" t="s">
        <v>263</v>
      </c>
      <c r="C611" s="14"/>
      <c r="D611" s="213" t="s">
        <v>258</v>
      </c>
      <c r="E611" s="215"/>
      <c r="F611" s="215"/>
      <c r="G611" s="215"/>
      <c r="H611" s="215"/>
      <c r="I611" s="215"/>
      <c r="J611" s="214"/>
    </row>
    <row r="612" spans="1:10" ht="35.65">
      <c r="A612" t="s">
        <v>6</v>
      </c>
      <c r="B612" s="21" t="s">
        <v>248</v>
      </c>
      <c r="C612" s="48" t="s">
        <v>45</v>
      </c>
      <c r="D612" s="99" t="s">
        <v>250</v>
      </c>
      <c r="E612" s="100" t="s">
        <v>251</v>
      </c>
      <c r="F612" s="49" t="s">
        <v>252</v>
      </c>
      <c r="G612" s="100" t="s">
        <v>253</v>
      </c>
      <c r="H612" s="100" t="s">
        <v>254</v>
      </c>
      <c r="I612" s="129" t="s">
        <v>255</v>
      </c>
      <c r="J612" s="50" t="s">
        <v>256</v>
      </c>
    </row>
    <row r="613" spans="1:10">
      <c r="A613" t="s">
        <v>8</v>
      </c>
      <c r="B613" s="26" t="s">
        <v>45</v>
      </c>
      <c r="C613" s="27">
        <v>109</v>
      </c>
      <c r="D613" s="84">
        <v>21</v>
      </c>
      <c r="E613" s="85">
        <v>27</v>
      </c>
      <c r="F613" s="29">
        <v>34</v>
      </c>
      <c r="G613" s="85">
        <v>23</v>
      </c>
      <c r="H613" s="85">
        <v>25</v>
      </c>
      <c r="I613" s="130">
        <v>84</v>
      </c>
      <c r="J613" s="30">
        <v>57</v>
      </c>
    </row>
    <row r="614" spans="1:10">
      <c r="A614" t="s">
        <v>10</v>
      </c>
      <c r="B614" s="35" t="s">
        <v>249</v>
      </c>
      <c r="C614" s="31">
        <v>5</v>
      </c>
      <c r="D614" s="86">
        <v>2</v>
      </c>
      <c r="E614" s="87">
        <v>1</v>
      </c>
      <c r="F614" s="33">
        <v>0</v>
      </c>
      <c r="G614" s="87">
        <v>0</v>
      </c>
      <c r="H614" s="87">
        <v>4</v>
      </c>
      <c r="I614" s="131">
        <v>1</v>
      </c>
      <c r="J614" s="34">
        <v>0</v>
      </c>
    </row>
    <row r="615" spans="1:10">
      <c r="A615" t="s">
        <v>12</v>
      </c>
      <c r="B615" s="36"/>
      <c r="C615" s="37">
        <v>4.5871559633027498E-2</v>
      </c>
      <c r="D615" s="88">
        <v>9.5238095238095205E-2</v>
      </c>
      <c r="E615" s="88">
        <v>3.7037037037037E-2</v>
      </c>
      <c r="F615" s="7">
        <v>0</v>
      </c>
      <c r="G615" s="88">
        <v>0</v>
      </c>
      <c r="H615" s="88">
        <v>0.16</v>
      </c>
      <c r="I615" s="132">
        <v>1.1904761904761901E-2</v>
      </c>
      <c r="J615" s="38">
        <v>0</v>
      </c>
    </row>
    <row r="616" spans="1:10">
      <c r="A616" t="s">
        <v>10</v>
      </c>
      <c r="B616" s="36" t="s">
        <v>250</v>
      </c>
      <c r="C616" s="39">
        <v>16</v>
      </c>
      <c r="D616" s="89">
        <v>12</v>
      </c>
      <c r="E616" s="90">
        <v>2</v>
      </c>
      <c r="F616" s="41">
        <v>1</v>
      </c>
      <c r="G616" s="90">
        <v>0</v>
      </c>
      <c r="H616" s="90">
        <v>13</v>
      </c>
      <c r="I616" s="133">
        <v>3</v>
      </c>
      <c r="J616" s="42">
        <v>1</v>
      </c>
    </row>
    <row r="617" spans="1:10">
      <c r="A617" t="s">
        <v>12</v>
      </c>
      <c r="B617" s="36"/>
      <c r="C617" s="37">
        <v>0.146788990825688</v>
      </c>
      <c r="D617" s="88">
        <v>0.57142857142857195</v>
      </c>
      <c r="E617" s="88">
        <v>7.4074074074074098E-2</v>
      </c>
      <c r="F617" s="7">
        <v>2.9411764705882401E-2</v>
      </c>
      <c r="G617" s="88">
        <v>0</v>
      </c>
      <c r="H617" s="88">
        <v>0.52</v>
      </c>
      <c r="I617" s="132">
        <v>3.5714285714285698E-2</v>
      </c>
      <c r="J617" s="38">
        <v>1.7543859649122799E-2</v>
      </c>
    </row>
    <row r="618" spans="1:10">
      <c r="A618" t="s">
        <v>10</v>
      </c>
      <c r="B618" s="36" t="s">
        <v>251</v>
      </c>
      <c r="C618" s="39">
        <v>43</v>
      </c>
      <c r="D618" s="89">
        <v>7</v>
      </c>
      <c r="E618" s="90">
        <v>22</v>
      </c>
      <c r="F618" s="41">
        <v>10</v>
      </c>
      <c r="G618" s="90">
        <v>3</v>
      </c>
      <c r="H618" s="90">
        <v>8</v>
      </c>
      <c r="I618" s="133">
        <v>35</v>
      </c>
      <c r="J618" s="42">
        <v>13</v>
      </c>
    </row>
    <row r="619" spans="1:10">
      <c r="A619" t="s">
        <v>12</v>
      </c>
      <c r="B619" s="36"/>
      <c r="C619" s="37">
        <v>0.394495412844037</v>
      </c>
      <c r="D619" s="88">
        <v>0.33333333333333298</v>
      </c>
      <c r="E619" s="88">
        <v>0.81481481481481499</v>
      </c>
      <c r="F619" s="7">
        <v>0.29411764705882398</v>
      </c>
      <c r="G619" s="88">
        <v>0.13043478260869601</v>
      </c>
      <c r="H619" s="88">
        <v>0.32</v>
      </c>
      <c r="I619" s="132">
        <v>0.41666666666666702</v>
      </c>
      <c r="J619" s="38">
        <v>0.22807017543859701</v>
      </c>
    </row>
    <row r="620" spans="1:10">
      <c r="A620" t="s">
        <v>10</v>
      </c>
      <c r="B620" s="36" t="s">
        <v>252</v>
      </c>
      <c r="C620" s="39">
        <v>34</v>
      </c>
      <c r="D620" s="89">
        <v>0</v>
      </c>
      <c r="E620" s="90">
        <v>1</v>
      </c>
      <c r="F620" s="41">
        <v>21</v>
      </c>
      <c r="G620" s="90">
        <v>12</v>
      </c>
      <c r="H620" s="90">
        <v>0</v>
      </c>
      <c r="I620" s="133">
        <v>34</v>
      </c>
      <c r="J620" s="42">
        <v>33</v>
      </c>
    </row>
    <row r="621" spans="1:10">
      <c r="A621" t="s">
        <v>12</v>
      </c>
      <c r="B621" s="36"/>
      <c r="C621" s="37">
        <v>0.31192660550458701</v>
      </c>
      <c r="D621" s="88">
        <v>0</v>
      </c>
      <c r="E621" s="88">
        <v>3.7037037037037E-2</v>
      </c>
      <c r="F621" s="7">
        <v>0.61764705882352899</v>
      </c>
      <c r="G621" s="88">
        <v>0.52173913043478304</v>
      </c>
      <c r="H621" s="88">
        <v>0</v>
      </c>
      <c r="I621" s="132">
        <v>0.40476190476190499</v>
      </c>
      <c r="J621" s="38">
        <v>0.57894736842105299</v>
      </c>
    </row>
    <row r="622" spans="1:10">
      <c r="A622" t="s">
        <v>10</v>
      </c>
      <c r="B622" s="36" t="s">
        <v>253</v>
      </c>
      <c r="C622" s="39">
        <v>11</v>
      </c>
      <c r="D622" s="89">
        <v>0</v>
      </c>
      <c r="E622" s="90">
        <v>1</v>
      </c>
      <c r="F622" s="41">
        <v>2</v>
      </c>
      <c r="G622" s="90">
        <v>8</v>
      </c>
      <c r="H622" s="90">
        <v>0</v>
      </c>
      <c r="I622" s="133">
        <v>11</v>
      </c>
      <c r="J622" s="42">
        <v>10</v>
      </c>
    </row>
    <row r="623" spans="1:10">
      <c r="A623" t="s">
        <v>12</v>
      </c>
      <c r="B623" s="36"/>
      <c r="C623" s="37">
        <v>0.100917431192661</v>
      </c>
      <c r="D623" s="88">
        <v>0</v>
      </c>
      <c r="E623" s="88">
        <v>3.7037037037037E-2</v>
      </c>
      <c r="F623" s="7">
        <v>5.8823529411764698E-2</v>
      </c>
      <c r="G623" s="88">
        <v>0.34782608695652201</v>
      </c>
      <c r="H623" s="88">
        <v>0</v>
      </c>
      <c r="I623" s="132">
        <v>0.13095238095238099</v>
      </c>
      <c r="J623" s="38">
        <v>0.175438596491228</v>
      </c>
    </row>
    <row r="624" spans="1:10">
      <c r="A624" t="s">
        <v>10</v>
      </c>
      <c r="B624" s="36" t="s">
        <v>254</v>
      </c>
      <c r="C624" s="39">
        <v>21</v>
      </c>
      <c r="D624" s="89">
        <v>14</v>
      </c>
      <c r="E624" s="90">
        <v>3</v>
      </c>
      <c r="F624" s="41">
        <v>1</v>
      </c>
      <c r="G624" s="90">
        <v>0</v>
      </c>
      <c r="H624" s="90">
        <v>17</v>
      </c>
      <c r="I624" s="133">
        <v>4</v>
      </c>
      <c r="J624" s="42">
        <v>1</v>
      </c>
    </row>
    <row r="625" spans="1:59">
      <c r="A625" t="s">
        <v>12</v>
      </c>
      <c r="B625" s="36"/>
      <c r="C625" s="37">
        <v>0.192660550458716</v>
      </c>
      <c r="D625" s="88">
        <v>0.66666666666666696</v>
      </c>
      <c r="E625" s="88">
        <v>0.11111111111111099</v>
      </c>
      <c r="F625" s="7">
        <v>2.9411764705882401E-2</v>
      </c>
      <c r="G625" s="88">
        <v>0</v>
      </c>
      <c r="H625" s="88">
        <v>0.68</v>
      </c>
      <c r="I625" s="132">
        <v>4.7619047619047603E-2</v>
      </c>
      <c r="J625" s="38">
        <v>1.7543859649122799E-2</v>
      </c>
    </row>
    <row r="626" spans="1:59">
      <c r="A626" t="s">
        <v>10</v>
      </c>
      <c r="B626" s="36" t="s">
        <v>255</v>
      </c>
      <c r="C626" s="39">
        <v>88</v>
      </c>
      <c r="D626" s="89">
        <v>7</v>
      </c>
      <c r="E626" s="90">
        <v>24</v>
      </c>
      <c r="F626" s="41">
        <v>33</v>
      </c>
      <c r="G626" s="90">
        <v>23</v>
      </c>
      <c r="H626" s="90">
        <v>8</v>
      </c>
      <c r="I626" s="133">
        <v>80</v>
      </c>
      <c r="J626" s="42">
        <v>56</v>
      </c>
    </row>
    <row r="627" spans="1:59">
      <c r="A627" t="s">
        <v>12</v>
      </c>
      <c r="B627" s="36"/>
      <c r="C627" s="37">
        <v>0.807339449541285</v>
      </c>
      <c r="D627" s="88">
        <v>0.33333333333333298</v>
      </c>
      <c r="E627" s="88">
        <v>0.88888888888888895</v>
      </c>
      <c r="F627" s="7">
        <v>0.97058823529411797</v>
      </c>
      <c r="G627" s="88">
        <v>1</v>
      </c>
      <c r="H627" s="88">
        <v>0.32</v>
      </c>
      <c r="I627" s="132">
        <v>0.952380952380952</v>
      </c>
      <c r="J627" s="38">
        <v>0.98245614035087703</v>
      </c>
    </row>
    <row r="628" spans="1:59">
      <c r="A628" t="s">
        <v>10</v>
      </c>
      <c r="B628" s="36" t="s">
        <v>256</v>
      </c>
      <c r="C628" s="39">
        <v>45</v>
      </c>
      <c r="D628" s="89">
        <v>0</v>
      </c>
      <c r="E628" s="90">
        <v>2</v>
      </c>
      <c r="F628" s="41">
        <v>23</v>
      </c>
      <c r="G628" s="90">
        <v>20</v>
      </c>
      <c r="H628" s="90">
        <v>0</v>
      </c>
      <c r="I628" s="133">
        <v>45</v>
      </c>
      <c r="J628" s="42">
        <v>43</v>
      </c>
    </row>
    <row r="629" spans="1:59">
      <c r="A629" t="s">
        <v>12</v>
      </c>
      <c r="B629" s="43"/>
      <c r="C629" s="44">
        <v>0.41284403669724801</v>
      </c>
      <c r="D629" s="91">
        <v>0</v>
      </c>
      <c r="E629" s="92">
        <v>7.4074074074074098E-2</v>
      </c>
      <c r="F629" s="47">
        <v>0.67647058823529405</v>
      </c>
      <c r="G629" s="92">
        <v>0.86956521739130399</v>
      </c>
      <c r="H629" s="92">
        <v>0</v>
      </c>
      <c r="I629" s="139">
        <v>0.53571428571428603</v>
      </c>
      <c r="J629" s="45">
        <v>0.75438596491228105</v>
      </c>
    </row>
    <row r="630" spans="1:59">
      <c r="A630" t="s">
        <v>4</v>
      </c>
      <c r="B630" s="3"/>
    </row>
    <row r="631" spans="1:59">
      <c r="A631" t="s">
        <v>14</v>
      </c>
    </row>
    <row r="632" spans="1:59">
      <c r="A632" t="s">
        <v>1</v>
      </c>
      <c r="B632" s="217" t="s">
        <v>21</v>
      </c>
      <c r="C632" s="218"/>
    </row>
    <row r="633" spans="1:59">
      <c r="A633" t="s">
        <v>2</v>
      </c>
      <c r="B633" s="2" t="s">
        <v>264</v>
      </c>
    </row>
    <row r="634" spans="1:59" ht="26.65">
      <c r="A634" t="s">
        <v>3</v>
      </c>
      <c r="B634" s="2" t="s">
        <v>265</v>
      </c>
    </row>
    <row r="635" spans="1:59">
      <c r="A635" t="s">
        <v>7</v>
      </c>
      <c r="B635" s="10" t="s">
        <v>266</v>
      </c>
      <c r="C635" s="11"/>
      <c r="D635" s="216"/>
      <c r="E635" s="215"/>
      <c r="F635" s="215"/>
      <c r="G635" s="215"/>
      <c r="H635" s="215"/>
      <c r="I635" s="215"/>
      <c r="J635" s="215"/>
      <c r="K635" s="215"/>
      <c r="L635" s="215"/>
      <c r="M635" s="215"/>
      <c r="N635" s="215"/>
      <c r="O635" s="215"/>
      <c r="P635" s="215"/>
      <c r="Q635" s="215"/>
      <c r="R635" s="215"/>
      <c r="S635" s="215"/>
      <c r="T635" s="215"/>
      <c r="U635" s="215"/>
      <c r="V635" s="215"/>
      <c r="W635" s="215"/>
      <c r="X635" s="215"/>
      <c r="Y635" s="215"/>
      <c r="Z635" s="215"/>
      <c r="AA635" s="215"/>
      <c r="AB635" s="215"/>
      <c r="AC635" s="215"/>
      <c r="AD635" s="215"/>
      <c r="AE635" s="215"/>
      <c r="AF635" s="215"/>
      <c r="AG635" s="215"/>
      <c r="AH635" s="215"/>
      <c r="AI635" s="215"/>
      <c r="AJ635" s="215"/>
      <c r="AK635" s="215"/>
      <c r="AL635" s="215"/>
      <c r="AM635" s="215"/>
      <c r="AN635" s="215"/>
      <c r="AO635" s="215"/>
      <c r="AP635" s="215"/>
      <c r="AQ635" s="215"/>
      <c r="AR635" s="215"/>
      <c r="AS635" s="215"/>
      <c r="AT635" s="215"/>
      <c r="AU635" s="215"/>
      <c r="AV635" s="215"/>
      <c r="AW635" s="215"/>
      <c r="AX635" s="215"/>
      <c r="AY635" s="215"/>
      <c r="AZ635" s="215"/>
      <c r="BA635" s="215"/>
      <c r="BB635" s="215"/>
      <c r="BC635" s="215"/>
      <c r="BD635" s="215"/>
      <c r="BE635" s="215"/>
      <c r="BF635" s="215"/>
      <c r="BG635" s="214"/>
    </row>
    <row r="636" spans="1:59" ht="38.200000000000003" customHeight="1">
      <c r="A636" t="s">
        <v>5</v>
      </c>
      <c r="B636" s="15"/>
      <c r="D636" s="213" t="s">
        <v>25</v>
      </c>
      <c r="E636" s="215"/>
      <c r="F636" s="215"/>
      <c r="G636" s="215"/>
      <c r="H636" s="215"/>
      <c r="I636" s="215"/>
      <c r="J636" s="215"/>
      <c r="K636" s="215"/>
      <c r="L636" s="214"/>
      <c r="M636" s="213" t="s">
        <v>26</v>
      </c>
      <c r="N636" s="214"/>
      <c r="O636" s="213" t="s">
        <v>27</v>
      </c>
      <c r="P636" s="214"/>
      <c r="Q636" s="213" t="s">
        <v>28</v>
      </c>
      <c r="R636" s="215"/>
      <c r="S636" s="214"/>
      <c r="T636" s="213" t="s">
        <v>29</v>
      </c>
      <c r="U636" s="215"/>
      <c r="V636" s="214"/>
      <c r="W636" s="213" t="s">
        <v>30</v>
      </c>
      <c r="X636" s="215"/>
      <c r="Y636" s="215"/>
      <c r="Z636" s="214"/>
      <c r="AA636" s="213" t="s">
        <v>31</v>
      </c>
      <c r="AB636" s="214"/>
      <c r="AC636" s="219" t="s">
        <v>32</v>
      </c>
      <c r="AD636" s="213" t="s">
        <v>33</v>
      </c>
      <c r="AE636" s="215"/>
      <c r="AF636" s="214"/>
      <c r="AG636" s="213" t="s">
        <v>34</v>
      </c>
      <c r="AH636" s="215"/>
      <c r="AI636" s="214"/>
      <c r="AJ636" s="213" t="s">
        <v>35</v>
      </c>
      <c r="AK636" s="215"/>
      <c r="AL636" s="214"/>
      <c r="AM636" s="213" t="s">
        <v>36</v>
      </c>
      <c r="AN636" s="215"/>
      <c r="AO636" s="214"/>
      <c r="AP636" s="213" t="s">
        <v>37</v>
      </c>
      <c r="AQ636" s="214"/>
      <c r="AR636" s="213" t="s">
        <v>38</v>
      </c>
      <c r="AS636" s="215"/>
      <c r="AT636" s="214"/>
      <c r="AU636" s="213" t="s">
        <v>39</v>
      </c>
      <c r="AV636" s="215"/>
      <c r="AW636" s="215"/>
      <c r="AX636" s="215"/>
      <c r="AY636" s="214"/>
      <c r="AZ636" s="213" t="s">
        <v>40</v>
      </c>
      <c r="BA636" s="214"/>
      <c r="BB636" s="213" t="s">
        <v>41</v>
      </c>
      <c r="BC636" s="214"/>
      <c r="BD636" s="213" t="s">
        <v>42</v>
      </c>
      <c r="BE636" s="214"/>
      <c r="BF636" s="213" t="s">
        <v>43</v>
      </c>
      <c r="BG636" s="214"/>
    </row>
    <row r="637" spans="1:59" ht="151.9">
      <c r="A637" t="s">
        <v>6</v>
      </c>
      <c r="B637" s="16" t="s">
        <v>44</v>
      </c>
      <c r="C637" s="17" t="s">
        <v>45</v>
      </c>
      <c r="D637" s="80" t="s">
        <v>46</v>
      </c>
      <c r="E637" s="81" t="s">
        <v>47</v>
      </c>
      <c r="F637" s="19" t="s">
        <v>48</v>
      </c>
      <c r="G637" s="81" t="s">
        <v>49</v>
      </c>
      <c r="H637" s="81" t="s">
        <v>50</v>
      </c>
      <c r="I637" s="81" t="s">
        <v>51</v>
      </c>
      <c r="J637" s="19" t="s">
        <v>52</v>
      </c>
      <c r="K637" s="19" t="s">
        <v>53</v>
      </c>
      <c r="L637" s="108" t="s">
        <v>54</v>
      </c>
      <c r="M637" s="18" t="s">
        <v>55</v>
      </c>
      <c r="N637" s="108" t="s">
        <v>56</v>
      </c>
      <c r="O637" s="80" t="s">
        <v>55</v>
      </c>
      <c r="P637" s="20" t="s">
        <v>56</v>
      </c>
      <c r="Q637" s="18" t="s">
        <v>57</v>
      </c>
      <c r="R637" s="19" t="s">
        <v>58</v>
      </c>
      <c r="S637" s="20" t="s">
        <v>59</v>
      </c>
      <c r="T637" s="18" t="s">
        <v>60</v>
      </c>
      <c r="U637" s="19" t="s">
        <v>61</v>
      </c>
      <c r="V637" s="20" t="s">
        <v>62</v>
      </c>
      <c r="W637" s="18" t="s">
        <v>63</v>
      </c>
      <c r="X637" s="81" t="s">
        <v>64</v>
      </c>
      <c r="Y637" s="81" t="s">
        <v>65</v>
      </c>
      <c r="Z637" s="108" t="s">
        <v>66</v>
      </c>
      <c r="AA637" s="18" t="s">
        <v>55</v>
      </c>
      <c r="AB637" s="108" t="s">
        <v>56</v>
      </c>
      <c r="AC637" s="17" t="s">
        <v>55</v>
      </c>
      <c r="AD637" s="80" t="s">
        <v>67</v>
      </c>
      <c r="AE637" s="19" t="s">
        <v>68</v>
      </c>
      <c r="AF637" s="20" t="s">
        <v>69</v>
      </c>
      <c r="AG637" s="80" t="s">
        <v>67</v>
      </c>
      <c r="AH637" s="81" t="s">
        <v>68</v>
      </c>
      <c r="AI637" s="20" t="s">
        <v>69</v>
      </c>
      <c r="AJ637" s="18" t="s">
        <v>55</v>
      </c>
      <c r="AK637" s="81" t="s">
        <v>56</v>
      </c>
      <c r="AL637" s="108" t="s">
        <v>70</v>
      </c>
      <c r="AM637" s="18" t="s">
        <v>55</v>
      </c>
      <c r="AN637" s="81" t="s">
        <v>71</v>
      </c>
      <c r="AO637" s="108" t="s">
        <v>72</v>
      </c>
      <c r="AP637" s="80" t="s">
        <v>73</v>
      </c>
      <c r="AQ637" s="20" t="s">
        <v>74</v>
      </c>
      <c r="AR637" s="18" t="s">
        <v>75</v>
      </c>
      <c r="AS637" s="81" t="s">
        <v>76</v>
      </c>
      <c r="AT637" s="20" t="s">
        <v>77</v>
      </c>
      <c r="AU637" s="18" t="s">
        <v>78</v>
      </c>
      <c r="AV637" s="19" t="s">
        <v>79</v>
      </c>
      <c r="AW637" s="19" t="s">
        <v>80</v>
      </c>
      <c r="AX637" s="19" t="s">
        <v>81</v>
      </c>
      <c r="AY637" s="20" t="s">
        <v>82</v>
      </c>
      <c r="AZ637" s="18" t="s">
        <v>83</v>
      </c>
      <c r="BA637" s="20" t="s">
        <v>84</v>
      </c>
      <c r="BB637" s="18" t="s">
        <v>55</v>
      </c>
      <c r="BC637" s="20" t="s">
        <v>56</v>
      </c>
      <c r="BD637" s="18" t="s">
        <v>85</v>
      </c>
      <c r="BE637" s="20" t="s">
        <v>86</v>
      </c>
      <c r="BF637" s="18" t="s">
        <v>55</v>
      </c>
      <c r="BG637" s="20" t="s">
        <v>56</v>
      </c>
    </row>
    <row r="638" spans="1:59">
      <c r="A638" t="s">
        <v>0</v>
      </c>
      <c r="B638" s="21"/>
      <c r="C638" s="22"/>
      <c r="D638" s="82" t="s">
        <v>564</v>
      </c>
      <c r="E638" s="83" t="s">
        <v>565</v>
      </c>
      <c r="F638" s="24" t="s">
        <v>566</v>
      </c>
      <c r="G638" s="83" t="s">
        <v>567</v>
      </c>
      <c r="H638" s="83" t="s">
        <v>568</v>
      </c>
      <c r="I638" s="83" t="s">
        <v>569</v>
      </c>
      <c r="J638" s="24" t="s">
        <v>570</v>
      </c>
      <c r="K638" s="24" t="s">
        <v>571</v>
      </c>
      <c r="L638" s="109" t="s">
        <v>572</v>
      </c>
      <c r="M638" s="23" t="s">
        <v>564</v>
      </c>
      <c r="N638" s="109" t="s">
        <v>565</v>
      </c>
      <c r="O638" s="82" t="s">
        <v>564</v>
      </c>
      <c r="P638" s="25" t="s">
        <v>565</v>
      </c>
      <c r="Q638" s="23" t="s">
        <v>564</v>
      </c>
      <c r="R638" s="24" t="s">
        <v>565</v>
      </c>
      <c r="S638" s="25" t="s">
        <v>566</v>
      </c>
      <c r="T638" s="23" t="s">
        <v>564</v>
      </c>
      <c r="U638" s="24" t="s">
        <v>565</v>
      </c>
      <c r="V638" s="25" t="s">
        <v>566</v>
      </c>
      <c r="W638" s="23" t="s">
        <v>564</v>
      </c>
      <c r="X638" s="83" t="s">
        <v>565</v>
      </c>
      <c r="Y638" s="83" t="s">
        <v>566</v>
      </c>
      <c r="Z638" s="109" t="s">
        <v>567</v>
      </c>
      <c r="AA638" s="23" t="s">
        <v>564</v>
      </c>
      <c r="AB638" s="109" t="s">
        <v>565</v>
      </c>
      <c r="AC638" s="22" t="s">
        <v>564</v>
      </c>
      <c r="AD638" s="82" t="s">
        <v>564</v>
      </c>
      <c r="AE638" s="24" t="s">
        <v>565</v>
      </c>
      <c r="AF638" s="25" t="s">
        <v>566</v>
      </c>
      <c r="AG638" s="82" t="s">
        <v>564</v>
      </c>
      <c r="AH638" s="83" t="s">
        <v>565</v>
      </c>
      <c r="AI638" s="25" t="s">
        <v>566</v>
      </c>
      <c r="AJ638" s="23" t="s">
        <v>564</v>
      </c>
      <c r="AK638" s="83" t="s">
        <v>565</v>
      </c>
      <c r="AL638" s="109" t="s">
        <v>566</v>
      </c>
      <c r="AM638" s="23" t="s">
        <v>564</v>
      </c>
      <c r="AN638" s="83" t="s">
        <v>565</v>
      </c>
      <c r="AO638" s="109" t="s">
        <v>566</v>
      </c>
      <c r="AP638" s="82" t="s">
        <v>564</v>
      </c>
      <c r="AQ638" s="25" t="s">
        <v>565</v>
      </c>
      <c r="AR638" s="23" t="s">
        <v>564</v>
      </c>
      <c r="AS638" s="83" t="s">
        <v>565</v>
      </c>
      <c r="AT638" s="25" t="s">
        <v>566</v>
      </c>
      <c r="AU638" s="23" t="s">
        <v>564</v>
      </c>
      <c r="AV638" s="24" t="s">
        <v>565</v>
      </c>
      <c r="AW638" s="24" t="s">
        <v>566</v>
      </c>
      <c r="AX638" s="24" t="s">
        <v>567</v>
      </c>
      <c r="AY638" s="25" t="s">
        <v>568</v>
      </c>
      <c r="AZ638" s="23" t="s">
        <v>564</v>
      </c>
      <c r="BA638" s="25" t="s">
        <v>565</v>
      </c>
      <c r="BB638" s="23" t="s">
        <v>564</v>
      </c>
      <c r="BC638" s="25" t="s">
        <v>565</v>
      </c>
      <c r="BD638" s="23" t="s">
        <v>564</v>
      </c>
      <c r="BE638" s="25" t="s">
        <v>565</v>
      </c>
      <c r="BF638" s="23" t="s">
        <v>564</v>
      </c>
      <c r="BG638" s="25" t="s">
        <v>565</v>
      </c>
    </row>
    <row r="639" spans="1:59">
      <c r="A639" t="s">
        <v>8</v>
      </c>
      <c r="B639" s="26" t="s">
        <v>45</v>
      </c>
      <c r="C639" s="27">
        <v>125</v>
      </c>
      <c r="D639" s="84">
        <v>26</v>
      </c>
      <c r="E639" s="85">
        <v>16</v>
      </c>
      <c r="F639" s="29">
        <v>31</v>
      </c>
      <c r="G639" s="85">
        <v>22</v>
      </c>
      <c r="H639" s="85">
        <v>12</v>
      </c>
      <c r="I639" s="85">
        <v>19</v>
      </c>
      <c r="J639" s="29">
        <v>34</v>
      </c>
      <c r="K639" s="29">
        <v>31</v>
      </c>
      <c r="L639" s="110">
        <v>16</v>
      </c>
      <c r="M639" s="28">
        <v>110</v>
      </c>
      <c r="N639" s="110">
        <v>15</v>
      </c>
      <c r="O639" s="84">
        <v>28</v>
      </c>
      <c r="P639" s="30">
        <v>95</v>
      </c>
      <c r="Q639" s="28">
        <v>47</v>
      </c>
      <c r="R639" s="29">
        <v>34</v>
      </c>
      <c r="S639" s="30">
        <v>32</v>
      </c>
      <c r="T639" s="28">
        <v>56</v>
      </c>
      <c r="U639" s="29">
        <v>30</v>
      </c>
      <c r="V639" s="30">
        <v>35</v>
      </c>
      <c r="W639" s="28">
        <v>46</v>
      </c>
      <c r="X639" s="85">
        <v>26</v>
      </c>
      <c r="Y639" s="85">
        <v>26</v>
      </c>
      <c r="Z639" s="110">
        <v>27</v>
      </c>
      <c r="AA639" s="28">
        <v>99</v>
      </c>
      <c r="AB639" s="110">
        <v>21</v>
      </c>
      <c r="AC639" s="27">
        <v>109</v>
      </c>
      <c r="AD639" s="84">
        <v>21</v>
      </c>
      <c r="AE639" s="29">
        <v>43</v>
      </c>
      <c r="AF639" s="30">
        <v>45</v>
      </c>
      <c r="AG639" s="84">
        <v>25</v>
      </c>
      <c r="AH639" s="85">
        <v>27</v>
      </c>
      <c r="AI639" s="30">
        <v>57</v>
      </c>
      <c r="AJ639" s="28">
        <v>100</v>
      </c>
      <c r="AK639" s="85">
        <v>11</v>
      </c>
      <c r="AL639" s="110">
        <v>14</v>
      </c>
      <c r="AM639" s="28">
        <v>55</v>
      </c>
      <c r="AN639" s="85">
        <v>27</v>
      </c>
      <c r="AO639" s="110">
        <v>27</v>
      </c>
      <c r="AP639" s="84">
        <v>25</v>
      </c>
      <c r="AQ639" s="30">
        <v>74</v>
      </c>
      <c r="AR639" s="28">
        <v>44</v>
      </c>
      <c r="AS639" s="85">
        <v>22</v>
      </c>
      <c r="AT639" s="30">
        <v>59</v>
      </c>
      <c r="AU639" s="28">
        <v>84</v>
      </c>
      <c r="AV639" s="29">
        <v>40</v>
      </c>
      <c r="AW639" s="29">
        <v>66</v>
      </c>
      <c r="AX639" s="29">
        <v>95</v>
      </c>
      <c r="AY639" s="30">
        <v>30</v>
      </c>
      <c r="AZ639" s="28">
        <v>40</v>
      </c>
      <c r="BA639" s="30">
        <v>85</v>
      </c>
      <c r="BB639" s="28">
        <v>64</v>
      </c>
      <c r="BC639" s="30">
        <v>53</v>
      </c>
      <c r="BD639" s="28">
        <v>60</v>
      </c>
      <c r="BE639" s="30">
        <v>65</v>
      </c>
      <c r="BF639" s="28">
        <v>61</v>
      </c>
      <c r="BG639" s="30">
        <v>64</v>
      </c>
    </row>
    <row r="640" spans="1:59">
      <c r="A640" t="s">
        <v>10</v>
      </c>
      <c r="B640" s="35" t="s">
        <v>87</v>
      </c>
      <c r="C640" s="31">
        <v>100</v>
      </c>
      <c r="D640" s="86">
        <v>21</v>
      </c>
      <c r="E640" s="87">
        <v>15</v>
      </c>
      <c r="F640" s="33">
        <v>27</v>
      </c>
      <c r="G640" s="87">
        <v>16</v>
      </c>
      <c r="H640" s="87">
        <v>11</v>
      </c>
      <c r="I640" s="87">
        <v>15</v>
      </c>
      <c r="J640" s="33">
        <v>29</v>
      </c>
      <c r="K640" s="33">
        <v>24</v>
      </c>
      <c r="L640" s="111">
        <v>14</v>
      </c>
      <c r="M640" s="32">
        <v>89</v>
      </c>
      <c r="N640" s="111">
        <v>11</v>
      </c>
      <c r="O640" s="86">
        <v>22</v>
      </c>
      <c r="P640" s="34">
        <v>77</v>
      </c>
      <c r="Q640" s="32">
        <v>34</v>
      </c>
      <c r="R640" s="33">
        <v>28</v>
      </c>
      <c r="S640" s="34">
        <v>29</v>
      </c>
      <c r="T640" s="32">
        <v>47</v>
      </c>
      <c r="U640" s="33">
        <v>23</v>
      </c>
      <c r="V640" s="34">
        <v>27</v>
      </c>
      <c r="W640" s="32">
        <v>30</v>
      </c>
      <c r="X640" s="87">
        <v>21</v>
      </c>
      <c r="Y640" s="87">
        <v>24</v>
      </c>
      <c r="Z640" s="111">
        <v>25</v>
      </c>
      <c r="AA640" s="32">
        <v>81</v>
      </c>
      <c r="AB640" s="111">
        <v>16</v>
      </c>
      <c r="AC640" s="31">
        <v>90</v>
      </c>
      <c r="AD640" s="86">
        <v>17</v>
      </c>
      <c r="AE640" s="33">
        <v>32</v>
      </c>
      <c r="AF640" s="34">
        <v>41</v>
      </c>
      <c r="AG640" s="86">
        <v>18</v>
      </c>
      <c r="AH640" s="87">
        <v>20</v>
      </c>
      <c r="AI640" s="34">
        <v>52</v>
      </c>
      <c r="AJ640" s="32">
        <v>100</v>
      </c>
      <c r="AK640" s="87">
        <v>0</v>
      </c>
      <c r="AL640" s="111">
        <v>0</v>
      </c>
      <c r="AM640" s="32">
        <v>53</v>
      </c>
      <c r="AN640" s="87">
        <v>13</v>
      </c>
      <c r="AO640" s="111">
        <v>24</v>
      </c>
      <c r="AP640" s="86">
        <v>16</v>
      </c>
      <c r="AQ640" s="34">
        <v>67</v>
      </c>
      <c r="AR640" s="32">
        <v>32</v>
      </c>
      <c r="AS640" s="87">
        <v>18</v>
      </c>
      <c r="AT640" s="34">
        <v>50</v>
      </c>
      <c r="AU640" s="32">
        <v>72</v>
      </c>
      <c r="AV640" s="33">
        <v>33</v>
      </c>
      <c r="AW640" s="33">
        <v>56</v>
      </c>
      <c r="AX640" s="33">
        <v>79</v>
      </c>
      <c r="AY640" s="34">
        <v>21</v>
      </c>
      <c r="AZ640" s="32">
        <v>36</v>
      </c>
      <c r="BA640" s="34">
        <v>64</v>
      </c>
      <c r="BB640" s="32">
        <v>58</v>
      </c>
      <c r="BC640" s="34">
        <v>37</v>
      </c>
      <c r="BD640" s="32">
        <v>50</v>
      </c>
      <c r="BE640" s="34">
        <v>50</v>
      </c>
      <c r="BF640" s="32">
        <v>48</v>
      </c>
      <c r="BG640" s="34">
        <v>52</v>
      </c>
    </row>
    <row r="641" spans="1:59">
      <c r="A641" t="s">
        <v>12</v>
      </c>
      <c r="B641" s="36"/>
      <c r="C641" s="51">
        <v>0.8</v>
      </c>
      <c r="D641" s="88">
        <v>0.80769230769230804</v>
      </c>
      <c r="E641" s="88">
        <v>0.9375</v>
      </c>
      <c r="F641" s="7">
        <v>0.87096774193548399</v>
      </c>
      <c r="G641" s="88">
        <v>0.72727272727272696</v>
      </c>
      <c r="H641" s="88">
        <v>0.91666666666666696</v>
      </c>
      <c r="I641" s="88">
        <v>0.78947368421052599</v>
      </c>
      <c r="J641" s="7">
        <v>0.85294117647058798</v>
      </c>
      <c r="K641" s="7">
        <v>0.77419354838709697</v>
      </c>
      <c r="L641" s="117">
        <v>0.875</v>
      </c>
      <c r="M641" s="7">
        <v>0.80909090909090897</v>
      </c>
      <c r="N641" s="117">
        <v>0.73333333333333295</v>
      </c>
      <c r="O641" s="88">
        <v>0.78571428571428603</v>
      </c>
      <c r="P641" s="52">
        <v>0.81052631578947398</v>
      </c>
      <c r="Q641" s="7">
        <v>0.72340425531914898</v>
      </c>
      <c r="R641" s="7">
        <v>0.82352941176470595</v>
      </c>
      <c r="S641" s="52">
        <v>0.90625</v>
      </c>
      <c r="T641" s="7">
        <v>0.83928571428571397</v>
      </c>
      <c r="U641" s="7">
        <v>0.76666666666666705</v>
      </c>
      <c r="V641" s="52">
        <v>0.77142857142857102</v>
      </c>
      <c r="W641" s="7">
        <v>0.65217391304347805</v>
      </c>
      <c r="X641" s="88">
        <v>0.80769230769230804</v>
      </c>
      <c r="Y641" s="88">
        <v>0.92307692307692302</v>
      </c>
      <c r="Z641" s="117">
        <v>0.92592592592592604</v>
      </c>
      <c r="AA641" s="7">
        <v>0.81818181818181801</v>
      </c>
      <c r="AB641" s="117">
        <v>0.76190476190476197</v>
      </c>
      <c r="AC641" s="51">
        <v>0.82568807339449501</v>
      </c>
      <c r="AD641" s="88">
        <v>0.80952380952380998</v>
      </c>
      <c r="AE641" s="7">
        <v>0.74418604651162801</v>
      </c>
      <c r="AF641" s="52">
        <v>0.91111111111111098</v>
      </c>
      <c r="AG641" s="88">
        <v>0.72</v>
      </c>
      <c r="AH641" s="88">
        <v>0.74074074074074103</v>
      </c>
      <c r="AI641" s="52">
        <v>0.91228070175438603</v>
      </c>
      <c r="AJ641" s="7">
        <v>1</v>
      </c>
      <c r="AK641" s="88">
        <v>0</v>
      </c>
      <c r="AL641" s="117">
        <v>0</v>
      </c>
      <c r="AM641" s="7">
        <v>0.96363636363636396</v>
      </c>
      <c r="AN641" s="88">
        <v>0.48148148148148101</v>
      </c>
      <c r="AO641" s="117">
        <v>0.88888888888888895</v>
      </c>
      <c r="AP641" s="88">
        <v>0.64</v>
      </c>
      <c r="AQ641" s="52">
        <v>0.90540540540540604</v>
      </c>
      <c r="AR641" s="7">
        <v>0.72727272727272696</v>
      </c>
      <c r="AS641" s="88">
        <v>0.81818181818181801</v>
      </c>
      <c r="AT641" s="52">
        <v>0.84745762711864403</v>
      </c>
      <c r="AU641" s="7">
        <v>0.85714285714285698</v>
      </c>
      <c r="AV641" s="7">
        <v>0.82499999999999996</v>
      </c>
      <c r="AW641" s="7">
        <v>0.84848484848484895</v>
      </c>
      <c r="AX641" s="7">
        <v>0.83157894736842097</v>
      </c>
      <c r="AY641" s="52">
        <v>0.7</v>
      </c>
      <c r="AZ641" s="7">
        <v>0.9</v>
      </c>
      <c r="BA641" s="52">
        <v>0.752941176470588</v>
      </c>
      <c r="BB641" s="7">
        <v>0.90625</v>
      </c>
      <c r="BC641" s="52">
        <v>0.69811320754716999</v>
      </c>
      <c r="BD641" s="7">
        <v>0.83333333333333304</v>
      </c>
      <c r="BE641" s="52">
        <v>0.76923076923076905</v>
      </c>
      <c r="BF641" s="7">
        <v>0.786885245901639</v>
      </c>
      <c r="BG641" s="52">
        <v>0.8125</v>
      </c>
    </row>
    <row r="642" spans="1:59">
      <c r="A642" t="s">
        <v>13</v>
      </c>
      <c r="B642" s="53"/>
      <c r="C642" s="54"/>
      <c r="D642" s="93"/>
      <c r="E642" s="93"/>
      <c r="F642" s="9"/>
      <c r="G642" s="93"/>
      <c r="H642" s="93"/>
      <c r="I642" s="93"/>
      <c r="J642" s="9"/>
      <c r="K642" s="9"/>
      <c r="L642" s="118"/>
      <c r="M642" s="9"/>
      <c r="N642" s="118"/>
      <c r="O642" s="93"/>
      <c r="P642" s="55"/>
      <c r="Q642" s="9"/>
      <c r="R642" s="9"/>
      <c r="S642" s="55"/>
      <c r="T642" s="9"/>
      <c r="U642" s="9"/>
      <c r="V642" s="55"/>
      <c r="W642" s="9"/>
      <c r="X642" s="93"/>
      <c r="Y642" s="93"/>
      <c r="Z642" s="118"/>
      <c r="AA642" s="9"/>
      <c r="AB642" s="118"/>
      <c r="AC642" s="54"/>
      <c r="AD642" s="93"/>
      <c r="AE642" s="9"/>
      <c r="AF642" s="55"/>
      <c r="AG642" s="93"/>
      <c r="AH642" s="93"/>
      <c r="AI642" s="55"/>
      <c r="AJ642" s="9"/>
      <c r="AK642" s="93"/>
      <c r="AL642" s="118"/>
      <c r="AM642" s="9"/>
      <c r="AN642" s="93"/>
      <c r="AO642" s="118"/>
      <c r="AP642" s="93"/>
      <c r="AQ642" s="55"/>
      <c r="AR642" s="9"/>
      <c r="AS642" s="93"/>
      <c r="AT642" s="55"/>
      <c r="AU642" s="9"/>
      <c r="AV642" s="9"/>
      <c r="AW642" s="9"/>
      <c r="AX642" s="9"/>
      <c r="AY642" s="55"/>
      <c r="AZ642" s="9"/>
      <c r="BA642" s="55"/>
      <c r="BB642" s="9"/>
      <c r="BC642" s="55"/>
      <c r="BE642" s="56"/>
      <c r="BG642" s="56"/>
    </row>
    <row r="643" spans="1:59">
      <c r="A643" t="s">
        <v>10</v>
      </c>
      <c r="B643" s="36" t="s">
        <v>88</v>
      </c>
      <c r="C643" s="39">
        <v>11</v>
      </c>
      <c r="D643" s="89">
        <v>3</v>
      </c>
      <c r="E643" s="90">
        <v>0</v>
      </c>
      <c r="F643" s="41">
        <v>2</v>
      </c>
      <c r="G643" s="90">
        <v>2</v>
      </c>
      <c r="H643" s="90">
        <v>0</v>
      </c>
      <c r="I643" s="90">
        <v>3</v>
      </c>
      <c r="J643" s="41">
        <v>3</v>
      </c>
      <c r="K643" s="41">
        <v>2</v>
      </c>
      <c r="L643" s="113">
        <v>1</v>
      </c>
      <c r="M643" s="40">
        <v>9</v>
      </c>
      <c r="N643" s="113">
        <v>2</v>
      </c>
      <c r="O643" s="89">
        <v>3</v>
      </c>
      <c r="P643" s="42">
        <v>8</v>
      </c>
      <c r="Q643" s="40">
        <v>6</v>
      </c>
      <c r="R643" s="41">
        <v>1</v>
      </c>
      <c r="S643" s="42">
        <v>3</v>
      </c>
      <c r="T643" s="40">
        <v>4</v>
      </c>
      <c r="U643" s="41">
        <v>4</v>
      </c>
      <c r="V643" s="42">
        <v>2</v>
      </c>
      <c r="W643" s="40">
        <v>6</v>
      </c>
      <c r="X643" s="90">
        <v>3</v>
      </c>
      <c r="Y643" s="90">
        <v>0</v>
      </c>
      <c r="Z643" s="113">
        <v>2</v>
      </c>
      <c r="AA643" s="40">
        <v>7</v>
      </c>
      <c r="AB643" s="113">
        <v>4</v>
      </c>
      <c r="AC643" s="39">
        <v>9</v>
      </c>
      <c r="AD643" s="89">
        <v>1</v>
      </c>
      <c r="AE643" s="41">
        <v>6</v>
      </c>
      <c r="AF643" s="42">
        <v>2</v>
      </c>
      <c r="AG643" s="89">
        <v>3</v>
      </c>
      <c r="AH643" s="90">
        <v>2</v>
      </c>
      <c r="AI643" s="42">
        <v>4</v>
      </c>
      <c r="AJ643" s="40">
        <v>0</v>
      </c>
      <c r="AK643" s="90">
        <v>11</v>
      </c>
      <c r="AL643" s="113">
        <v>0</v>
      </c>
      <c r="AM643" s="40">
        <v>0</v>
      </c>
      <c r="AN643" s="90">
        <v>6</v>
      </c>
      <c r="AO643" s="113">
        <v>3</v>
      </c>
      <c r="AP643" s="89">
        <v>4</v>
      </c>
      <c r="AQ643" s="42">
        <v>5</v>
      </c>
      <c r="AR643" s="40">
        <v>7</v>
      </c>
      <c r="AS643" s="90">
        <v>1</v>
      </c>
      <c r="AT643" s="42">
        <v>3</v>
      </c>
      <c r="AU643" s="40">
        <v>5</v>
      </c>
      <c r="AV643" s="41">
        <v>2</v>
      </c>
      <c r="AW643" s="41">
        <v>5</v>
      </c>
      <c r="AX643" s="41">
        <v>8</v>
      </c>
      <c r="AY643" s="42">
        <v>3</v>
      </c>
      <c r="AZ643" s="40">
        <v>2</v>
      </c>
      <c r="BA643" s="42">
        <v>9</v>
      </c>
      <c r="BB643" s="40">
        <v>2</v>
      </c>
      <c r="BC643" s="42">
        <v>7</v>
      </c>
      <c r="BD643" s="40">
        <v>5</v>
      </c>
      <c r="BE643" s="42">
        <v>6</v>
      </c>
      <c r="BF643" s="40">
        <v>6</v>
      </c>
      <c r="BG643" s="42">
        <v>5</v>
      </c>
    </row>
    <row r="644" spans="1:59">
      <c r="A644" t="s">
        <v>12</v>
      </c>
      <c r="B644" s="36"/>
      <c r="C644" s="51">
        <v>8.7999999999999995E-2</v>
      </c>
      <c r="D644" s="88">
        <v>0.115384615384615</v>
      </c>
      <c r="E644" s="88">
        <v>0</v>
      </c>
      <c r="F644" s="7">
        <v>6.4516129032258104E-2</v>
      </c>
      <c r="G644" s="88">
        <v>9.0909090909090898E-2</v>
      </c>
      <c r="H644" s="88">
        <v>0</v>
      </c>
      <c r="I644" s="88">
        <v>0.157894736842105</v>
      </c>
      <c r="J644" s="7">
        <v>8.8235294117647106E-2</v>
      </c>
      <c r="K644" s="7">
        <v>6.4516129032258104E-2</v>
      </c>
      <c r="L644" s="117">
        <v>6.25E-2</v>
      </c>
      <c r="M644" s="7">
        <v>8.1818181818181804E-2</v>
      </c>
      <c r="N644" s="117">
        <v>0.133333333333333</v>
      </c>
      <c r="O644" s="88">
        <v>0.107142857142857</v>
      </c>
      <c r="P644" s="52">
        <v>8.42105263157895E-2</v>
      </c>
      <c r="Q644" s="7">
        <v>0.12765957446808501</v>
      </c>
      <c r="R644" s="7">
        <v>2.9411764705882401E-2</v>
      </c>
      <c r="S644" s="52">
        <v>9.375E-2</v>
      </c>
      <c r="T644" s="7">
        <v>7.1428571428571397E-2</v>
      </c>
      <c r="U644" s="7">
        <v>0.133333333333333</v>
      </c>
      <c r="V644" s="52">
        <v>5.7142857142857197E-2</v>
      </c>
      <c r="W644" s="7">
        <v>0.13043478260869601</v>
      </c>
      <c r="X644" s="88">
        <v>0.115384615384615</v>
      </c>
      <c r="Y644" s="88">
        <v>0</v>
      </c>
      <c r="Z644" s="117">
        <v>7.4074074074074098E-2</v>
      </c>
      <c r="AA644" s="7">
        <v>7.0707070707070704E-2</v>
      </c>
      <c r="AB644" s="117">
        <v>0.19047619047618999</v>
      </c>
      <c r="AC644" s="51">
        <v>8.2568807339449504E-2</v>
      </c>
      <c r="AD644" s="88">
        <v>4.7619047619047603E-2</v>
      </c>
      <c r="AE644" s="7">
        <v>0.13953488372093001</v>
      </c>
      <c r="AF644" s="52">
        <v>4.4444444444444398E-2</v>
      </c>
      <c r="AG644" s="88">
        <v>0.12</v>
      </c>
      <c r="AH644" s="88">
        <v>7.4074074074074098E-2</v>
      </c>
      <c r="AI644" s="52">
        <v>7.0175438596491196E-2</v>
      </c>
      <c r="AJ644" s="7">
        <v>0</v>
      </c>
      <c r="AK644" s="88">
        <v>1</v>
      </c>
      <c r="AL644" s="117">
        <v>0</v>
      </c>
      <c r="AM644" s="7">
        <v>0</v>
      </c>
      <c r="AN644" s="88">
        <v>0.22222222222222199</v>
      </c>
      <c r="AO644" s="117">
        <v>0.11111111111111099</v>
      </c>
      <c r="AP644" s="88">
        <v>0.16</v>
      </c>
      <c r="AQ644" s="52">
        <v>6.7567567567567599E-2</v>
      </c>
      <c r="AR644" s="7">
        <v>0.15909090909090901</v>
      </c>
      <c r="AS644" s="88">
        <v>4.5454545454545497E-2</v>
      </c>
      <c r="AT644" s="52">
        <v>5.0847457627118599E-2</v>
      </c>
      <c r="AU644" s="7">
        <v>5.95238095238095E-2</v>
      </c>
      <c r="AV644" s="7">
        <v>0.05</v>
      </c>
      <c r="AW644" s="7">
        <v>7.5757575757575801E-2</v>
      </c>
      <c r="AX644" s="7">
        <v>8.42105263157895E-2</v>
      </c>
      <c r="AY644" s="52">
        <v>0.1</v>
      </c>
      <c r="AZ644" s="7">
        <v>0.05</v>
      </c>
      <c r="BA644" s="52">
        <v>0.105882352941176</v>
      </c>
      <c r="BB644" s="7">
        <v>3.125E-2</v>
      </c>
      <c r="BC644" s="52">
        <v>0.13207547169811301</v>
      </c>
      <c r="BD644" s="7">
        <v>8.3333333333333301E-2</v>
      </c>
      <c r="BE644" s="52">
        <v>9.2307692307692299E-2</v>
      </c>
      <c r="BF644" s="7">
        <v>9.8360655737704902E-2</v>
      </c>
      <c r="BG644" s="52">
        <v>7.8125E-2</v>
      </c>
    </row>
    <row r="645" spans="1:59">
      <c r="A645" t="s">
        <v>13</v>
      </c>
      <c r="B645" s="53"/>
      <c r="C645" s="54"/>
      <c r="D645" s="93"/>
      <c r="E645" s="93"/>
      <c r="F645" s="9"/>
      <c r="G645" s="93"/>
      <c r="H645" s="93"/>
      <c r="I645" s="93"/>
      <c r="J645" s="9"/>
      <c r="K645" s="9"/>
      <c r="L645" s="118"/>
      <c r="M645" s="9"/>
      <c r="N645" s="118"/>
      <c r="O645" s="93"/>
      <c r="P645" s="55"/>
      <c r="Q645" s="9"/>
      <c r="R645" s="9"/>
      <c r="S645" s="55"/>
      <c r="T645" s="9"/>
      <c r="U645" s="9"/>
      <c r="V645" s="55"/>
      <c r="W645" s="9"/>
      <c r="X645" s="93"/>
      <c r="Y645" s="93"/>
      <c r="Z645" s="118"/>
      <c r="AA645" s="9"/>
      <c r="AB645" s="118"/>
      <c r="AC645" s="54"/>
      <c r="AD645" s="93"/>
      <c r="AE645" s="9"/>
      <c r="AF645" s="55"/>
      <c r="AG645" s="93"/>
      <c r="AH645" s="93"/>
      <c r="AI645" s="55"/>
      <c r="AJ645" s="9"/>
      <c r="AK645" s="93"/>
      <c r="AL645" s="118"/>
      <c r="AM645" s="9"/>
      <c r="AN645" s="93"/>
      <c r="AO645" s="118"/>
      <c r="AP645" s="93"/>
      <c r="AQ645" s="55"/>
      <c r="AR645" s="9"/>
      <c r="AS645" s="93"/>
      <c r="AT645" s="55"/>
      <c r="AU645" s="9"/>
      <c r="AV645" s="9"/>
      <c r="AW645" s="9"/>
      <c r="AX645" s="9"/>
      <c r="AY645" s="55"/>
      <c r="AZ645" s="9"/>
      <c r="BA645" s="55"/>
      <c r="BB645" s="9"/>
      <c r="BC645" s="55"/>
      <c r="BE645" s="56"/>
      <c r="BG645" s="56"/>
    </row>
    <row r="646" spans="1:59">
      <c r="A646" t="s">
        <v>10</v>
      </c>
      <c r="B646" s="36" t="s">
        <v>244</v>
      </c>
      <c r="C646" s="39">
        <v>14</v>
      </c>
      <c r="D646" s="89">
        <v>2</v>
      </c>
      <c r="E646" s="90">
        <v>1</v>
      </c>
      <c r="F646" s="41">
        <v>2</v>
      </c>
      <c r="G646" s="90">
        <v>4</v>
      </c>
      <c r="H646" s="90">
        <v>1</v>
      </c>
      <c r="I646" s="90">
        <v>1</v>
      </c>
      <c r="J646" s="41">
        <v>2</v>
      </c>
      <c r="K646" s="41">
        <v>5</v>
      </c>
      <c r="L646" s="113">
        <v>1</v>
      </c>
      <c r="M646" s="40">
        <v>12</v>
      </c>
      <c r="N646" s="113">
        <v>2</v>
      </c>
      <c r="O646" s="89">
        <v>3</v>
      </c>
      <c r="P646" s="42">
        <v>10</v>
      </c>
      <c r="Q646" s="40">
        <v>7</v>
      </c>
      <c r="R646" s="41">
        <v>5</v>
      </c>
      <c r="S646" s="42">
        <v>0</v>
      </c>
      <c r="T646" s="40">
        <v>5</v>
      </c>
      <c r="U646" s="41">
        <v>3</v>
      </c>
      <c r="V646" s="42">
        <v>6</v>
      </c>
      <c r="W646" s="40">
        <v>10</v>
      </c>
      <c r="X646" s="90">
        <v>2</v>
      </c>
      <c r="Y646" s="90">
        <v>2</v>
      </c>
      <c r="Z646" s="113">
        <v>0</v>
      </c>
      <c r="AA646" s="40">
        <v>11</v>
      </c>
      <c r="AB646" s="113">
        <v>1</v>
      </c>
      <c r="AC646" s="39">
        <v>10</v>
      </c>
      <c r="AD646" s="89">
        <v>3</v>
      </c>
      <c r="AE646" s="41">
        <v>5</v>
      </c>
      <c r="AF646" s="42">
        <v>2</v>
      </c>
      <c r="AG646" s="89">
        <v>4</v>
      </c>
      <c r="AH646" s="90">
        <v>5</v>
      </c>
      <c r="AI646" s="42">
        <v>1</v>
      </c>
      <c r="AJ646" s="40">
        <v>0</v>
      </c>
      <c r="AK646" s="90">
        <v>0</v>
      </c>
      <c r="AL646" s="113">
        <v>14</v>
      </c>
      <c r="AM646" s="40">
        <v>2</v>
      </c>
      <c r="AN646" s="90">
        <v>8</v>
      </c>
      <c r="AO646" s="113">
        <v>0</v>
      </c>
      <c r="AP646" s="89">
        <v>5</v>
      </c>
      <c r="AQ646" s="42">
        <v>2</v>
      </c>
      <c r="AR646" s="40">
        <v>5</v>
      </c>
      <c r="AS646" s="90">
        <v>3</v>
      </c>
      <c r="AT646" s="42">
        <v>6</v>
      </c>
      <c r="AU646" s="40">
        <v>7</v>
      </c>
      <c r="AV646" s="41">
        <v>5</v>
      </c>
      <c r="AW646" s="41">
        <v>5</v>
      </c>
      <c r="AX646" s="41">
        <v>8</v>
      </c>
      <c r="AY646" s="42">
        <v>6</v>
      </c>
      <c r="AZ646" s="40">
        <v>2</v>
      </c>
      <c r="BA646" s="42">
        <v>12</v>
      </c>
      <c r="BB646" s="40">
        <v>4</v>
      </c>
      <c r="BC646" s="42">
        <v>9</v>
      </c>
      <c r="BD646" s="40">
        <v>5</v>
      </c>
      <c r="BE646" s="42">
        <v>9</v>
      </c>
      <c r="BF646" s="40">
        <v>7</v>
      </c>
      <c r="BG646" s="42">
        <v>7</v>
      </c>
    </row>
    <row r="647" spans="1:59">
      <c r="A647" t="s">
        <v>12</v>
      </c>
      <c r="B647" s="36"/>
      <c r="C647" s="51">
        <v>0.112</v>
      </c>
      <c r="D647" s="88">
        <v>7.69230769230769E-2</v>
      </c>
      <c r="E647" s="88">
        <v>6.25E-2</v>
      </c>
      <c r="F647" s="7">
        <v>6.4516129032258104E-2</v>
      </c>
      <c r="G647" s="88">
        <v>0.18181818181818199</v>
      </c>
      <c r="H647" s="88">
        <v>8.3333333333333301E-2</v>
      </c>
      <c r="I647" s="88">
        <v>5.2631578947368397E-2</v>
      </c>
      <c r="J647" s="7">
        <v>5.8823529411764698E-2</v>
      </c>
      <c r="K647" s="7">
        <v>0.16129032258064499</v>
      </c>
      <c r="L647" s="117">
        <v>6.25E-2</v>
      </c>
      <c r="M647" s="7">
        <v>0.109090909090909</v>
      </c>
      <c r="N647" s="117">
        <v>0.133333333333333</v>
      </c>
      <c r="O647" s="88">
        <v>0.107142857142857</v>
      </c>
      <c r="P647" s="52">
        <v>0.105263157894737</v>
      </c>
      <c r="Q647" s="7">
        <v>0.14893617021276601</v>
      </c>
      <c r="R647" s="7">
        <v>0.14705882352941199</v>
      </c>
      <c r="S647" s="52">
        <v>0</v>
      </c>
      <c r="T647" s="7">
        <v>8.9285714285714302E-2</v>
      </c>
      <c r="U647" s="7">
        <v>0.1</v>
      </c>
      <c r="V647" s="52">
        <v>0.17142857142857101</v>
      </c>
      <c r="W647" s="7">
        <v>0.217391304347826</v>
      </c>
      <c r="X647" s="88">
        <v>7.69230769230769E-2</v>
      </c>
      <c r="Y647" s="88">
        <v>7.69230769230769E-2</v>
      </c>
      <c r="Z647" s="117">
        <v>0</v>
      </c>
      <c r="AA647" s="7">
        <v>0.11111111111111099</v>
      </c>
      <c r="AB647" s="117">
        <v>4.7619047619047603E-2</v>
      </c>
      <c r="AC647" s="51">
        <v>9.1743119266055106E-2</v>
      </c>
      <c r="AD647" s="88">
        <v>0.14285714285714299</v>
      </c>
      <c r="AE647" s="7">
        <v>0.116279069767442</v>
      </c>
      <c r="AF647" s="52">
        <v>4.4444444444444398E-2</v>
      </c>
      <c r="AG647" s="88">
        <v>0.16</v>
      </c>
      <c r="AH647" s="88">
        <v>0.18518518518518501</v>
      </c>
      <c r="AI647" s="52">
        <v>1.7543859649122799E-2</v>
      </c>
      <c r="AJ647" s="7">
        <v>0</v>
      </c>
      <c r="AK647" s="88">
        <v>0</v>
      </c>
      <c r="AL647" s="117">
        <v>1</v>
      </c>
      <c r="AM647" s="7">
        <v>3.6363636363636397E-2</v>
      </c>
      <c r="AN647" s="88">
        <v>0.296296296296296</v>
      </c>
      <c r="AO647" s="117">
        <v>0</v>
      </c>
      <c r="AP647" s="88">
        <v>0.2</v>
      </c>
      <c r="AQ647" s="52">
        <v>2.7027027027027001E-2</v>
      </c>
      <c r="AR647" s="7">
        <v>0.11363636363636399</v>
      </c>
      <c r="AS647" s="88">
        <v>0.13636363636363599</v>
      </c>
      <c r="AT647" s="52">
        <v>0.101694915254237</v>
      </c>
      <c r="AU647" s="7">
        <v>8.3333333333333301E-2</v>
      </c>
      <c r="AV647" s="7">
        <v>0.125</v>
      </c>
      <c r="AW647" s="7">
        <v>7.5757575757575801E-2</v>
      </c>
      <c r="AX647" s="7">
        <v>8.42105263157895E-2</v>
      </c>
      <c r="AY647" s="52">
        <v>0.2</v>
      </c>
      <c r="AZ647" s="7">
        <v>0.05</v>
      </c>
      <c r="BA647" s="52">
        <v>0.14117647058823499</v>
      </c>
      <c r="BB647" s="7">
        <v>6.25E-2</v>
      </c>
      <c r="BC647" s="52">
        <v>0.169811320754717</v>
      </c>
      <c r="BD647" s="7">
        <v>8.3333333333333301E-2</v>
      </c>
      <c r="BE647" s="52">
        <v>0.138461538461538</v>
      </c>
      <c r="BF647" s="7">
        <v>0.114754098360656</v>
      </c>
      <c r="BG647" s="52">
        <v>0.109375</v>
      </c>
    </row>
    <row r="648" spans="1:59">
      <c r="A648" t="s">
        <v>13</v>
      </c>
      <c r="B648" s="58"/>
      <c r="C648" s="59"/>
      <c r="D648" s="94"/>
      <c r="E648" s="95"/>
      <c r="F648" s="63"/>
      <c r="G648" s="95"/>
      <c r="H648" s="95"/>
      <c r="I648" s="95"/>
      <c r="J648" s="63"/>
      <c r="K648" s="63"/>
      <c r="L648" s="124"/>
      <c r="M648" s="62"/>
      <c r="N648" s="124"/>
      <c r="O648" s="94"/>
      <c r="P648" s="60"/>
      <c r="Q648" s="62"/>
      <c r="R648" s="63"/>
      <c r="S648" s="60"/>
      <c r="T648" s="62"/>
      <c r="U648" s="63"/>
      <c r="V648" s="60"/>
      <c r="W648" s="62"/>
      <c r="X648" s="95"/>
      <c r="Y648" s="95"/>
      <c r="Z648" s="124"/>
      <c r="AA648" s="62"/>
      <c r="AB648" s="124"/>
      <c r="AC648" s="59"/>
      <c r="AD648" s="94"/>
      <c r="AE648" s="63"/>
      <c r="AF648" s="60"/>
      <c r="AG648" s="94"/>
      <c r="AH648" s="95"/>
      <c r="AI648" s="60"/>
      <c r="AJ648" s="62"/>
      <c r="AK648" s="95"/>
      <c r="AL648" s="124"/>
      <c r="AM648" s="62"/>
      <c r="AN648" s="95"/>
      <c r="AO648" s="124"/>
      <c r="AP648" s="94"/>
      <c r="AQ648" s="60"/>
      <c r="AR648" s="64"/>
      <c r="AS648" s="128"/>
      <c r="AT648" s="61"/>
      <c r="AU648" s="64"/>
      <c r="AV648" s="74"/>
      <c r="AW648" s="74"/>
      <c r="AX648" s="74"/>
      <c r="AY648" s="61"/>
      <c r="AZ648" s="64"/>
      <c r="BA648" s="61"/>
      <c r="BB648" s="64"/>
      <c r="BC648" s="61"/>
      <c r="BD648" s="64"/>
      <c r="BE648" s="61"/>
      <c r="BF648" s="64"/>
      <c r="BG648" s="61"/>
    </row>
    <row r="649" spans="1:59">
      <c r="A649" t="s">
        <v>4</v>
      </c>
      <c r="B649" s="3"/>
    </row>
    <row r="650" spans="1:59">
      <c r="A650" t="s">
        <v>14</v>
      </c>
    </row>
    <row r="651" spans="1:59">
      <c r="A651" t="s">
        <v>1</v>
      </c>
      <c r="B651" s="217" t="s">
        <v>21</v>
      </c>
      <c r="C651" s="218"/>
    </row>
    <row r="652" spans="1:59">
      <c r="A652" t="s">
        <v>2</v>
      </c>
      <c r="B652" s="2" t="s">
        <v>267</v>
      </c>
    </row>
    <row r="653" spans="1:59" ht="39.75">
      <c r="A653" t="s">
        <v>3</v>
      </c>
      <c r="B653" s="2" t="s">
        <v>268</v>
      </c>
    </row>
    <row r="654" spans="1:59">
      <c r="A654" t="s">
        <v>7</v>
      </c>
      <c r="B654" s="10" t="s">
        <v>269</v>
      </c>
      <c r="C654" s="11"/>
      <c r="D654" s="216"/>
      <c r="E654" s="215"/>
      <c r="F654" s="215"/>
      <c r="G654" s="215"/>
      <c r="H654" s="215"/>
      <c r="I654" s="215"/>
      <c r="J654" s="215"/>
      <c r="K654" s="215"/>
      <c r="L654" s="215"/>
      <c r="M654" s="215"/>
      <c r="N654" s="215"/>
      <c r="O654" s="215"/>
      <c r="P654" s="215"/>
      <c r="Q654" s="215"/>
      <c r="R654" s="215"/>
      <c r="S654" s="215"/>
      <c r="T654" s="215"/>
      <c r="U654" s="215"/>
      <c r="V654" s="215"/>
      <c r="W654" s="215"/>
      <c r="X654" s="215"/>
      <c r="Y654" s="215"/>
      <c r="Z654" s="215"/>
      <c r="AA654" s="215"/>
      <c r="AB654" s="215"/>
      <c r="AC654" s="215"/>
      <c r="AD654" s="215"/>
      <c r="AE654" s="215"/>
      <c r="AF654" s="215"/>
      <c r="AG654" s="215"/>
      <c r="AH654" s="215"/>
      <c r="AI654" s="215"/>
      <c r="AJ654" s="215"/>
      <c r="AK654" s="215"/>
      <c r="AL654" s="215"/>
      <c r="AM654" s="215"/>
      <c r="AN654" s="215"/>
      <c r="AO654" s="215"/>
      <c r="AP654" s="215"/>
      <c r="AQ654" s="215"/>
      <c r="AR654" s="215"/>
      <c r="AS654" s="215"/>
      <c r="AT654" s="215"/>
      <c r="AU654" s="215"/>
      <c r="AV654" s="215"/>
      <c r="AW654" s="215"/>
      <c r="AX654" s="215"/>
      <c r="AY654" s="215"/>
      <c r="AZ654" s="215"/>
      <c r="BA654" s="215"/>
      <c r="BB654" s="215"/>
      <c r="BC654" s="215"/>
      <c r="BD654" s="215"/>
      <c r="BE654" s="215"/>
      <c r="BF654" s="214"/>
    </row>
    <row r="655" spans="1:59" ht="38.200000000000003" customHeight="1">
      <c r="A655" t="s">
        <v>5</v>
      </c>
      <c r="B655" s="15"/>
      <c r="D655" s="213" t="s">
        <v>25</v>
      </c>
      <c r="E655" s="215"/>
      <c r="F655" s="215"/>
      <c r="G655" s="215"/>
      <c r="H655" s="215"/>
      <c r="I655" s="215"/>
      <c r="J655" s="215"/>
      <c r="K655" s="215"/>
      <c r="L655" s="214"/>
      <c r="M655" s="213" t="s">
        <v>26</v>
      </c>
      <c r="N655" s="214"/>
      <c r="O655" s="213" t="s">
        <v>27</v>
      </c>
      <c r="P655" s="214"/>
      <c r="Q655" s="213" t="s">
        <v>28</v>
      </c>
      <c r="R655" s="215"/>
      <c r="S655" s="214"/>
      <c r="T655" s="213" t="s">
        <v>29</v>
      </c>
      <c r="U655" s="215"/>
      <c r="V655" s="214"/>
      <c r="W655" s="213" t="s">
        <v>30</v>
      </c>
      <c r="X655" s="215"/>
      <c r="Y655" s="215"/>
      <c r="Z655" s="214"/>
      <c r="AA655" s="213" t="s">
        <v>31</v>
      </c>
      <c r="AB655" s="214"/>
      <c r="AC655" s="219" t="s">
        <v>32</v>
      </c>
      <c r="AD655" s="213" t="s">
        <v>33</v>
      </c>
      <c r="AE655" s="215"/>
      <c r="AF655" s="214"/>
      <c r="AG655" s="213" t="s">
        <v>34</v>
      </c>
      <c r="AH655" s="215"/>
      <c r="AI655" s="214"/>
      <c r="AJ655" s="213" t="s">
        <v>35</v>
      </c>
      <c r="AK655" s="214"/>
      <c r="AL655" s="213" t="s">
        <v>36</v>
      </c>
      <c r="AM655" s="215"/>
      <c r="AN655" s="214"/>
      <c r="AO655" s="213" t="s">
        <v>37</v>
      </c>
      <c r="AP655" s="214"/>
      <c r="AQ655" s="213" t="s">
        <v>38</v>
      </c>
      <c r="AR655" s="215"/>
      <c r="AS655" s="214"/>
      <c r="AT655" s="213" t="s">
        <v>39</v>
      </c>
      <c r="AU655" s="215"/>
      <c r="AV655" s="215"/>
      <c r="AW655" s="215"/>
      <c r="AX655" s="214"/>
      <c r="AY655" s="213" t="s">
        <v>40</v>
      </c>
      <c r="AZ655" s="214"/>
      <c r="BA655" s="213" t="s">
        <v>41</v>
      </c>
      <c r="BB655" s="214"/>
      <c r="BC655" s="213" t="s">
        <v>42</v>
      </c>
      <c r="BD655" s="214"/>
      <c r="BE655" s="213" t="s">
        <v>43</v>
      </c>
      <c r="BF655" s="214"/>
    </row>
    <row r="656" spans="1:59" ht="151.9">
      <c r="A656" t="s">
        <v>6</v>
      </c>
      <c r="B656" s="16" t="s">
        <v>248</v>
      </c>
      <c r="C656" s="17" t="s">
        <v>45</v>
      </c>
      <c r="D656" s="80" t="s">
        <v>46</v>
      </c>
      <c r="E656" s="81" t="s">
        <v>47</v>
      </c>
      <c r="F656" s="81" t="s">
        <v>48</v>
      </c>
      <c r="G656" s="81" t="s">
        <v>49</v>
      </c>
      <c r="H656" s="81" t="s">
        <v>50</v>
      </c>
      <c r="I656" s="81" t="s">
        <v>51</v>
      </c>
      <c r="J656" s="81" t="s">
        <v>52</v>
      </c>
      <c r="K656" s="81" t="s">
        <v>53</v>
      </c>
      <c r="L656" s="108" t="s">
        <v>54</v>
      </c>
      <c r="M656" s="18" t="s">
        <v>55</v>
      </c>
      <c r="N656" s="108" t="s">
        <v>56</v>
      </c>
      <c r="O656" s="80" t="s">
        <v>55</v>
      </c>
      <c r="P656" s="20" t="s">
        <v>56</v>
      </c>
      <c r="Q656" s="18" t="s">
        <v>57</v>
      </c>
      <c r="R656" s="81" t="s">
        <v>58</v>
      </c>
      <c r="S656" s="108" t="s">
        <v>59</v>
      </c>
      <c r="T656" s="18" t="s">
        <v>60</v>
      </c>
      <c r="U656" s="81" t="s">
        <v>61</v>
      </c>
      <c r="V656" s="108" t="s">
        <v>62</v>
      </c>
      <c r="W656" s="18" t="s">
        <v>63</v>
      </c>
      <c r="X656" s="81" t="s">
        <v>64</v>
      </c>
      <c r="Y656" s="81" t="s">
        <v>65</v>
      </c>
      <c r="Z656" s="108" t="s">
        <v>66</v>
      </c>
      <c r="AA656" s="18" t="s">
        <v>55</v>
      </c>
      <c r="AB656" s="108" t="s">
        <v>56</v>
      </c>
      <c r="AC656" s="17" t="s">
        <v>55</v>
      </c>
      <c r="AD656" s="80" t="s">
        <v>67</v>
      </c>
      <c r="AE656" s="19" t="s">
        <v>68</v>
      </c>
      <c r="AF656" s="20" t="s">
        <v>69</v>
      </c>
      <c r="AG656" s="80" t="s">
        <v>67</v>
      </c>
      <c r="AH656" s="81" t="s">
        <v>68</v>
      </c>
      <c r="AI656" s="20" t="s">
        <v>69</v>
      </c>
      <c r="AJ656" s="18" t="s">
        <v>55</v>
      </c>
      <c r="AK656" s="108" t="s">
        <v>70</v>
      </c>
      <c r="AL656" s="141" t="s">
        <v>55</v>
      </c>
      <c r="AM656" s="81" t="s">
        <v>71</v>
      </c>
      <c r="AN656" s="108" t="s">
        <v>72</v>
      </c>
      <c r="AO656" s="80" t="s">
        <v>73</v>
      </c>
      <c r="AP656" s="143" t="s">
        <v>74</v>
      </c>
      <c r="AQ656" s="141" t="s">
        <v>75</v>
      </c>
      <c r="AR656" s="81" t="s">
        <v>76</v>
      </c>
      <c r="AS656" s="143" t="s">
        <v>77</v>
      </c>
      <c r="AT656" s="18" t="s">
        <v>78</v>
      </c>
      <c r="AU656" s="19" t="s">
        <v>79</v>
      </c>
      <c r="AV656" s="19" t="s">
        <v>80</v>
      </c>
      <c r="AW656" s="19" t="s">
        <v>81</v>
      </c>
      <c r="AX656" s="108" t="s">
        <v>82</v>
      </c>
      <c r="AY656" s="18" t="s">
        <v>83</v>
      </c>
      <c r="AZ656" s="20" t="s">
        <v>84</v>
      </c>
      <c r="BA656" s="18" t="s">
        <v>55</v>
      </c>
      <c r="BB656" s="20" t="s">
        <v>56</v>
      </c>
      <c r="BC656" s="18" t="s">
        <v>85</v>
      </c>
      <c r="BD656" s="20" t="s">
        <v>86</v>
      </c>
      <c r="BE656" s="18" t="s">
        <v>55</v>
      </c>
      <c r="BF656" s="20" t="s">
        <v>56</v>
      </c>
    </row>
    <row r="657" spans="1:58">
      <c r="A657" t="s">
        <v>0</v>
      </c>
      <c r="B657" s="21"/>
      <c r="C657" s="22"/>
      <c r="D657" s="82" t="s">
        <v>564</v>
      </c>
      <c r="E657" s="83" t="s">
        <v>565</v>
      </c>
      <c r="F657" s="83" t="s">
        <v>566</v>
      </c>
      <c r="G657" s="83" t="s">
        <v>567</v>
      </c>
      <c r="H657" s="83" t="s">
        <v>568</v>
      </c>
      <c r="I657" s="83" t="s">
        <v>569</v>
      </c>
      <c r="J657" s="83" t="s">
        <v>570</v>
      </c>
      <c r="K657" s="83" t="s">
        <v>571</v>
      </c>
      <c r="L657" s="109" t="s">
        <v>572</v>
      </c>
      <c r="M657" s="23" t="s">
        <v>564</v>
      </c>
      <c r="N657" s="109" t="s">
        <v>565</v>
      </c>
      <c r="O657" s="82" t="s">
        <v>564</v>
      </c>
      <c r="P657" s="25" t="s">
        <v>565</v>
      </c>
      <c r="Q657" s="23" t="s">
        <v>564</v>
      </c>
      <c r="R657" s="83" t="s">
        <v>565</v>
      </c>
      <c r="S657" s="109" t="s">
        <v>566</v>
      </c>
      <c r="T657" s="23" t="s">
        <v>564</v>
      </c>
      <c r="U657" s="83" t="s">
        <v>565</v>
      </c>
      <c r="V657" s="109" t="s">
        <v>566</v>
      </c>
      <c r="W657" s="23" t="s">
        <v>564</v>
      </c>
      <c r="X657" s="83" t="s">
        <v>565</v>
      </c>
      <c r="Y657" s="83" t="s">
        <v>566</v>
      </c>
      <c r="Z657" s="109" t="s">
        <v>567</v>
      </c>
      <c r="AA657" s="23" t="s">
        <v>564</v>
      </c>
      <c r="AB657" s="109" t="s">
        <v>565</v>
      </c>
      <c r="AC657" s="22" t="s">
        <v>564</v>
      </c>
      <c r="AD657" s="82" t="s">
        <v>564</v>
      </c>
      <c r="AE657" s="24" t="s">
        <v>565</v>
      </c>
      <c r="AF657" s="25" t="s">
        <v>566</v>
      </c>
      <c r="AG657" s="82" t="s">
        <v>564</v>
      </c>
      <c r="AH657" s="83" t="s">
        <v>565</v>
      </c>
      <c r="AI657" s="25" t="s">
        <v>566</v>
      </c>
      <c r="AJ657" s="23" t="s">
        <v>564</v>
      </c>
      <c r="AK657" s="109" t="s">
        <v>566</v>
      </c>
      <c r="AL657" s="144" t="s">
        <v>564</v>
      </c>
      <c r="AM657" s="83" t="s">
        <v>565</v>
      </c>
      <c r="AN657" s="109" t="s">
        <v>566</v>
      </c>
      <c r="AO657" s="82" t="s">
        <v>564</v>
      </c>
      <c r="AP657" s="146" t="s">
        <v>565</v>
      </c>
      <c r="AQ657" s="144" t="s">
        <v>564</v>
      </c>
      <c r="AR657" s="83" t="s">
        <v>565</v>
      </c>
      <c r="AS657" s="146" t="s">
        <v>566</v>
      </c>
      <c r="AT657" s="23" t="s">
        <v>564</v>
      </c>
      <c r="AU657" s="24" t="s">
        <v>565</v>
      </c>
      <c r="AV657" s="24" t="s">
        <v>566</v>
      </c>
      <c r="AW657" s="24" t="s">
        <v>567</v>
      </c>
      <c r="AX657" s="109" t="s">
        <v>568</v>
      </c>
      <c r="AY657" s="23" t="s">
        <v>564</v>
      </c>
      <c r="AZ657" s="25" t="s">
        <v>565</v>
      </c>
      <c r="BA657" s="23" t="s">
        <v>564</v>
      </c>
      <c r="BB657" s="25" t="s">
        <v>565</v>
      </c>
      <c r="BC657" s="23" t="s">
        <v>564</v>
      </c>
      <c r="BD657" s="25" t="s">
        <v>565</v>
      </c>
      <c r="BE657" s="23" t="s">
        <v>564</v>
      </c>
      <c r="BF657" s="25" t="s">
        <v>565</v>
      </c>
    </row>
    <row r="658" spans="1:58">
      <c r="A658" t="s">
        <v>8</v>
      </c>
      <c r="B658" s="26" t="s">
        <v>45</v>
      </c>
      <c r="C658" s="27">
        <v>109</v>
      </c>
      <c r="D658" s="84">
        <v>22</v>
      </c>
      <c r="E658" s="85">
        <v>11</v>
      </c>
      <c r="F658" s="85">
        <v>27</v>
      </c>
      <c r="G658" s="85">
        <v>19</v>
      </c>
      <c r="H658" s="85">
        <v>11</v>
      </c>
      <c r="I658" s="85">
        <v>19</v>
      </c>
      <c r="J658" s="85">
        <v>29</v>
      </c>
      <c r="K658" s="85">
        <v>25</v>
      </c>
      <c r="L658" s="110">
        <v>13</v>
      </c>
      <c r="M658" s="28">
        <v>95</v>
      </c>
      <c r="N658" s="110">
        <v>14</v>
      </c>
      <c r="O658" s="84">
        <v>28</v>
      </c>
      <c r="P658" s="30">
        <v>80</v>
      </c>
      <c r="Q658" s="28">
        <v>43</v>
      </c>
      <c r="R658" s="85">
        <v>28</v>
      </c>
      <c r="S658" s="110">
        <v>28</v>
      </c>
      <c r="T658" s="28">
        <v>52</v>
      </c>
      <c r="U658" s="85">
        <v>28</v>
      </c>
      <c r="V658" s="110">
        <v>27</v>
      </c>
      <c r="W658" s="28">
        <v>41</v>
      </c>
      <c r="X658" s="85">
        <v>24</v>
      </c>
      <c r="Y658" s="85">
        <v>22</v>
      </c>
      <c r="Z658" s="110">
        <v>22</v>
      </c>
      <c r="AA658" s="28">
        <v>89</v>
      </c>
      <c r="AB658" s="110">
        <v>17</v>
      </c>
      <c r="AC658" s="27">
        <v>109</v>
      </c>
      <c r="AD658" s="84">
        <v>21</v>
      </c>
      <c r="AE658" s="29">
        <v>43</v>
      </c>
      <c r="AF658" s="30">
        <v>45</v>
      </c>
      <c r="AG658" s="84">
        <v>25</v>
      </c>
      <c r="AH658" s="85">
        <v>27</v>
      </c>
      <c r="AI658" s="30">
        <v>57</v>
      </c>
      <c r="AJ658" s="28">
        <v>90</v>
      </c>
      <c r="AK658" s="110">
        <v>10</v>
      </c>
      <c r="AL658" s="147">
        <v>55</v>
      </c>
      <c r="AM658" s="85">
        <v>27</v>
      </c>
      <c r="AN658" s="110">
        <v>27</v>
      </c>
      <c r="AO658" s="84">
        <v>25</v>
      </c>
      <c r="AP658" s="135">
        <v>74</v>
      </c>
      <c r="AQ658" s="147">
        <v>42</v>
      </c>
      <c r="AR658" s="85">
        <v>19</v>
      </c>
      <c r="AS658" s="135">
        <v>48</v>
      </c>
      <c r="AT658" s="28">
        <v>77</v>
      </c>
      <c r="AU658" s="29">
        <v>36</v>
      </c>
      <c r="AV658" s="29">
        <v>60</v>
      </c>
      <c r="AW658" s="29">
        <v>85</v>
      </c>
      <c r="AX658" s="110">
        <v>24</v>
      </c>
      <c r="AY658" s="28">
        <v>36</v>
      </c>
      <c r="AZ658" s="30">
        <v>73</v>
      </c>
      <c r="BA658" s="28">
        <v>57</v>
      </c>
      <c r="BB658" s="30">
        <v>47</v>
      </c>
      <c r="BC658" s="28">
        <v>56</v>
      </c>
      <c r="BD658" s="30">
        <v>53</v>
      </c>
      <c r="BE658" s="28">
        <v>50</v>
      </c>
      <c r="BF658" s="30">
        <v>59</v>
      </c>
    </row>
    <row r="659" spans="1:58">
      <c r="A659" t="s">
        <v>10</v>
      </c>
      <c r="B659" s="35" t="s">
        <v>87</v>
      </c>
      <c r="C659" s="31">
        <v>55</v>
      </c>
      <c r="D659" s="86">
        <v>10</v>
      </c>
      <c r="E659" s="87">
        <v>7</v>
      </c>
      <c r="F659" s="87">
        <v>15</v>
      </c>
      <c r="G659" s="87">
        <v>5</v>
      </c>
      <c r="H659" s="87">
        <v>7</v>
      </c>
      <c r="I659" s="87">
        <v>13</v>
      </c>
      <c r="J659" s="87">
        <v>12</v>
      </c>
      <c r="K659" s="87">
        <v>11</v>
      </c>
      <c r="L659" s="111">
        <v>4</v>
      </c>
      <c r="M659" s="32">
        <v>46</v>
      </c>
      <c r="N659" s="111">
        <v>9</v>
      </c>
      <c r="O659" s="86">
        <v>18</v>
      </c>
      <c r="P659" s="34">
        <v>36</v>
      </c>
      <c r="Q659" s="32">
        <v>19</v>
      </c>
      <c r="R659" s="87">
        <v>11</v>
      </c>
      <c r="S659" s="111">
        <v>20</v>
      </c>
      <c r="T659" s="32">
        <v>28</v>
      </c>
      <c r="U659" s="87">
        <v>16</v>
      </c>
      <c r="V659" s="111">
        <v>10</v>
      </c>
      <c r="W659" s="32">
        <v>15</v>
      </c>
      <c r="X659" s="87">
        <v>11</v>
      </c>
      <c r="Y659" s="87">
        <v>15</v>
      </c>
      <c r="Z659" s="111">
        <v>14</v>
      </c>
      <c r="AA659" s="32">
        <v>48</v>
      </c>
      <c r="AB659" s="111">
        <v>6</v>
      </c>
      <c r="AC659" s="31">
        <v>55</v>
      </c>
      <c r="AD659" s="86">
        <v>2</v>
      </c>
      <c r="AE659" s="33">
        <v>19</v>
      </c>
      <c r="AF659" s="34">
        <v>34</v>
      </c>
      <c r="AG659" s="86">
        <v>2</v>
      </c>
      <c r="AH659" s="87">
        <v>11</v>
      </c>
      <c r="AI659" s="34">
        <v>42</v>
      </c>
      <c r="AJ659" s="32">
        <v>53</v>
      </c>
      <c r="AK659" s="111">
        <v>2</v>
      </c>
      <c r="AL659" s="148">
        <v>55</v>
      </c>
      <c r="AM659" s="87">
        <v>0</v>
      </c>
      <c r="AN659" s="111">
        <v>0</v>
      </c>
      <c r="AO659" s="86">
        <v>4</v>
      </c>
      <c r="AP659" s="136">
        <v>48</v>
      </c>
      <c r="AQ659" s="148">
        <v>18</v>
      </c>
      <c r="AR659" s="87">
        <v>9</v>
      </c>
      <c r="AS659" s="136">
        <v>28</v>
      </c>
      <c r="AT659" s="32">
        <v>44</v>
      </c>
      <c r="AU659" s="33">
        <v>20</v>
      </c>
      <c r="AV659" s="33">
        <v>35</v>
      </c>
      <c r="AW659" s="33">
        <v>47</v>
      </c>
      <c r="AX659" s="111">
        <v>8</v>
      </c>
      <c r="AY659" s="32">
        <v>21</v>
      </c>
      <c r="AZ659" s="34">
        <v>34</v>
      </c>
      <c r="BA659" s="32">
        <v>38</v>
      </c>
      <c r="BB659" s="34">
        <v>14</v>
      </c>
      <c r="BC659" s="32">
        <v>32</v>
      </c>
      <c r="BD659" s="34">
        <v>23</v>
      </c>
      <c r="BE659" s="32">
        <v>21</v>
      </c>
      <c r="BF659" s="34">
        <v>34</v>
      </c>
    </row>
    <row r="660" spans="1:58">
      <c r="A660" t="s">
        <v>12</v>
      </c>
      <c r="B660" s="36"/>
      <c r="C660" s="51">
        <v>0.50458715596330295</v>
      </c>
      <c r="D660" s="88">
        <v>0.45454545454545497</v>
      </c>
      <c r="E660" s="88">
        <v>0.63636363636363602</v>
      </c>
      <c r="F660" s="88">
        <v>0.55555555555555602</v>
      </c>
      <c r="G660" s="88">
        <v>0.26315789473684198</v>
      </c>
      <c r="H660" s="88">
        <v>0.63636363636363602</v>
      </c>
      <c r="I660" s="88">
        <v>0.68421052631579005</v>
      </c>
      <c r="J660" s="88">
        <v>0.41379310344827602</v>
      </c>
      <c r="K660" s="88">
        <v>0.44</v>
      </c>
      <c r="L660" s="117">
        <v>0.30769230769230799</v>
      </c>
      <c r="M660" s="7">
        <v>0.48421052631578898</v>
      </c>
      <c r="N660" s="117">
        <v>0.64285714285714302</v>
      </c>
      <c r="O660" s="88">
        <v>0.64285714285714302</v>
      </c>
      <c r="P660" s="52">
        <v>0.45</v>
      </c>
      <c r="Q660" s="7">
        <v>0.44186046511627902</v>
      </c>
      <c r="R660" s="88">
        <v>0.39285714285714302</v>
      </c>
      <c r="S660" s="117">
        <v>0.71428571428571397</v>
      </c>
      <c r="T660" s="7">
        <v>0.53846153846153799</v>
      </c>
      <c r="U660" s="88">
        <v>0.57142857142857195</v>
      </c>
      <c r="V660" s="117">
        <v>0.37037037037037002</v>
      </c>
      <c r="W660" s="7">
        <v>0.36585365853658502</v>
      </c>
      <c r="X660" s="88">
        <v>0.45833333333333298</v>
      </c>
      <c r="Y660" s="88">
        <v>0.68181818181818199</v>
      </c>
      <c r="Z660" s="117">
        <v>0.63636363636363602</v>
      </c>
      <c r="AA660" s="7">
        <v>0.53932584269662898</v>
      </c>
      <c r="AB660" s="117">
        <v>0.35294117647058798</v>
      </c>
      <c r="AC660" s="51">
        <v>0.50458715596330295</v>
      </c>
      <c r="AD660" s="88">
        <v>9.5238095238095205E-2</v>
      </c>
      <c r="AE660" s="7">
        <v>0.44186046511627902</v>
      </c>
      <c r="AF660" s="52">
        <v>0.75555555555555598</v>
      </c>
      <c r="AG660" s="88">
        <v>0.08</v>
      </c>
      <c r="AH660" s="88">
        <v>0.407407407407407</v>
      </c>
      <c r="AI660" s="52">
        <v>0.73684210526315796</v>
      </c>
      <c r="AJ660" s="7">
        <v>0.58888888888888902</v>
      </c>
      <c r="AK660" s="117">
        <v>0.2</v>
      </c>
      <c r="AL660" s="132">
        <v>1</v>
      </c>
      <c r="AM660" s="88">
        <v>0</v>
      </c>
      <c r="AN660" s="117">
        <v>0</v>
      </c>
      <c r="AO660" s="88">
        <v>0.16</v>
      </c>
      <c r="AP660" s="149">
        <v>0.64864864864864902</v>
      </c>
      <c r="AQ660" s="132">
        <v>0.42857142857142899</v>
      </c>
      <c r="AR660" s="88">
        <v>0.47368421052631599</v>
      </c>
      <c r="AS660" s="149">
        <v>0.58333333333333304</v>
      </c>
      <c r="AT660" s="7">
        <v>0.57142857142857195</v>
      </c>
      <c r="AU660" s="7">
        <v>0.55555555555555602</v>
      </c>
      <c r="AV660" s="7">
        <v>0.58333333333333304</v>
      </c>
      <c r="AW660" s="7">
        <v>0.55294117647058805</v>
      </c>
      <c r="AX660" s="117">
        <v>0.33333333333333298</v>
      </c>
      <c r="AY660" s="7">
        <v>0.58333333333333304</v>
      </c>
      <c r="AZ660" s="52">
        <v>0.465753424657534</v>
      </c>
      <c r="BA660" s="7">
        <v>0.66666666666666696</v>
      </c>
      <c r="BB660" s="52">
        <v>0.29787234042553201</v>
      </c>
      <c r="BC660" s="7">
        <v>0.57142857142857195</v>
      </c>
      <c r="BD660" s="52">
        <v>0.43396226415094302</v>
      </c>
      <c r="BE660" s="7">
        <v>0.42</v>
      </c>
      <c r="BF660" s="52">
        <v>0.57627118644067798</v>
      </c>
    </row>
    <row r="661" spans="1:58">
      <c r="A661" t="s">
        <v>13</v>
      </c>
      <c r="B661" s="53"/>
      <c r="C661" s="54"/>
      <c r="D661" s="93"/>
      <c r="E661" s="93"/>
      <c r="F661" s="93"/>
      <c r="G661" s="93"/>
      <c r="H661" s="93"/>
      <c r="I661" s="93"/>
      <c r="J661" s="93"/>
      <c r="K661" s="93"/>
      <c r="L661" s="118"/>
      <c r="M661" s="9"/>
      <c r="N661" s="118"/>
      <c r="O661" s="93"/>
      <c r="P661" s="55"/>
      <c r="Q661" s="9"/>
      <c r="R661" s="93"/>
      <c r="S661" s="118"/>
      <c r="T661" s="9"/>
      <c r="U661" s="93"/>
      <c r="V661" s="118"/>
      <c r="W661" s="9"/>
      <c r="X661" s="93"/>
      <c r="Y661" s="93"/>
      <c r="Z661" s="118"/>
      <c r="AA661" s="9"/>
      <c r="AB661" s="118"/>
      <c r="AC661" s="54"/>
      <c r="AD661" s="93"/>
      <c r="AE661" s="9"/>
      <c r="AF661" s="55"/>
      <c r="AG661" s="93"/>
      <c r="AH661" s="93"/>
      <c r="AI661" s="55"/>
      <c r="AJ661" s="9"/>
      <c r="AK661" s="118"/>
      <c r="AL661" s="150"/>
      <c r="AM661" s="93"/>
      <c r="AN661" s="118"/>
      <c r="AO661" s="93"/>
      <c r="AP661" s="151"/>
      <c r="AQ661" s="150"/>
      <c r="AR661" s="93"/>
      <c r="AS661" s="151"/>
      <c r="AT661" s="9"/>
      <c r="AU661" s="9"/>
      <c r="AV661" s="9"/>
      <c r="AW661" s="9"/>
      <c r="AX661" s="118"/>
      <c r="AY661" s="9"/>
      <c r="AZ661" s="55"/>
      <c r="BA661" s="9"/>
      <c r="BB661" s="55"/>
      <c r="BD661" s="56"/>
      <c r="BF661" s="56"/>
    </row>
    <row r="662" spans="1:58">
      <c r="A662" t="s">
        <v>10</v>
      </c>
      <c r="B662" s="36" t="s">
        <v>270</v>
      </c>
      <c r="C662" s="39">
        <v>27</v>
      </c>
      <c r="D662" s="89">
        <v>5</v>
      </c>
      <c r="E662" s="90">
        <v>0</v>
      </c>
      <c r="F662" s="90">
        <v>3</v>
      </c>
      <c r="G662" s="90">
        <v>7</v>
      </c>
      <c r="H662" s="90">
        <v>2</v>
      </c>
      <c r="I662" s="90">
        <v>5</v>
      </c>
      <c r="J662" s="90">
        <v>7</v>
      </c>
      <c r="K662" s="90">
        <v>5</v>
      </c>
      <c r="L662" s="113">
        <v>5</v>
      </c>
      <c r="M662" s="40">
        <v>23</v>
      </c>
      <c r="N662" s="113">
        <v>4</v>
      </c>
      <c r="O662" s="89">
        <v>7</v>
      </c>
      <c r="P662" s="42">
        <v>20</v>
      </c>
      <c r="Q662" s="40">
        <v>15</v>
      </c>
      <c r="R662" s="90">
        <v>8</v>
      </c>
      <c r="S662" s="113">
        <v>1</v>
      </c>
      <c r="T662" s="40">
        <v>10</v>
      </c>
      <c r="U662" s="90">
        <v>7</v>
      </c>
      <c r="V662" s="113">
        <v>9</v>
      </c>
      <c r="W662" s="40">
        <v>13</v>
      </c>
      <c r="X662" s="90">
        <v>7</v>
      </c>
      <c r="Y662" s="90">
        <v>4</v>
      </c>
      <c r="Z662" s="113">
        <v>3</v>
      </c>
      <c r="AA662" s="40">
        <v>18</v>
      </c>
      <c r="AB662" s="113">
        <v>8</v>
      </c>
      <c r="AC662" s="39">
        <v>27</v>
      </c>
      <c r="AD662" s="89">
        <v>12</v>
      </c>
      <c r="AE662" s="41">
        <v>11</v>
      </c>
      <c r="AF662" s="42">
        <v>4</v>
      </c>
      <c r="AG662" s="89">
        <v>13</v>
      </c>
      <c r="AH662" s="90">
        <v>8</v>
      </c>
      <c r="AI662" s="42">
        <v>6</v>
      </c>
      <c r="AJ662" s="40">
        <v>13</v>
      </c>
      <c r="AK662" s="113">
        <v>8</v>
      </c>
      <c r="AL662" s="152">
        <v>0</v>
      </c>
      <c r="AM662" s="90">
        <v>27</v>
      </c>
      <c r="AN662" s="113">
        <v>0</v>
      </c>
      <c r="AO662" s="89">
        <v>16</v>
      </c>
      <c r="AP662" s="138">
        <v>4</v>
      </c>
      <c r="AQ662" s="152">
        <v>13</v>
      </c>
      <c r="AR662" s="90">
        <v>7</v>
      </c>
      <c r="AS662" s="138">
        <v>7</v>
      </c>
      <c r="AT662" s="40">
        <v>14</v>
      </c>
      <c r="AU662" s="41">
        <v>9</v>
      </c>
      <c r="AV662" s="41">
        <v>13</v>
      </c>
      <c r="AW662" s="41">
        <v>17</v>
      </c>
      <c r="AX662" s="113">
        <v>10</v>
      </c>
      <c r="AY662" s="40">
        <v>8</v>
      </c>
      <c r="AZ662" s="42">
        <v>19</v>
      </c>
      <c r="BA662" s="40">
        <v>10</v>
      </c>
      <c r="BB662" s="42">
        <v>16</v>
      </c>
      <c r="BC662" s="40">
        <v>13</v>
      </c>
      <c r="BD662" s="42">
        <v>14</v>
      </c>
      <c r="BE662" s="40">
        <v>14</v>
      </c>
      <c r="BF662" s="42">
        <v>13</v>
      </c>
    </row>
    <row r="663" spans="1:58">
      <c r="A663" t="s">
        <v>12</v>
      </c>
      <c r="B663" s="36"/>
      <c r="C663" s="51">
        <v>0.247706422018349</v>
      </c>
      <c r="D663" s="88">
        <v>0.22727272727272699</v>
      </c>
      <c r="E663" s="88">
        <v>0</v>
      </c>
      <c r="F663" s="88">
        <v>0.11111111111111099</v>
      </c>
      <c r="G663" s="88">
        <v>0.36842105263157898</v>
      </c>
      <c r="H663" s="88">
        <v>0.18181818181818199</v>
      </c>
      <c r="I663" s="88">
        <v>0.26315789473684198</v>
      </c>
      <c r="J663" s="88">
        <v>0.24137931034482801</v>
      </c>
      <c r="K663" s="88">
        <v>0.2</v>
      </c>
      <c r="L663" s="117">
        <v>0.38461538461538503</v>
      </c>
      <c r="M663" s="7">
        <v>0.24210526315789499</v>
      </c>
      <c r="N663" s="117">
        <v>0.28571428571428598</v>
      </c>
      <c r="O663" s="88">
        <v>0.25</v>
      </c>
      <c r="P663" s="52">
        <v>0.25</v>
      </c>
      <c r="Q663" s="7">
        <v>0.34883720930232598</v>
      </c>
      <c r="R663" s="88">
        <v>0.28571428571428598</v>
      </c>
      <c r="S663" s="117">
        <v>3.5714285714285698E-2</v>
      </c>
      <c r="T663" s="7">
        <v>0.19230769230769201</v>
      </c>
      <c r="U663" s="88">
        <v>0.25</v>
      </c>
      <c r="V663" s="117">
        <v>0.33333333333333298</v>
      </c>
      <c r="W663" s="7">
        <v>0.31707317073170699</v>
      </c>
      <c r="X663" s="88">
        <v>0.29166666666666702</v>
      </c>
      <c r="Y663" s="88">
        <v>0.18181818181818199</v>
      </c>
      <c r="Z663" s="117">
        <v>0.13636363636363599</v>
      </c>
      <c r="AA663" s="7">
        <v>0.202247191011236</v>
      </c>
      <c r="AB663" s="117">
        <v>0.47058823529411797</v>
      </c>
      <c r="AC663" s="51">
        <v>0.247706422018349</v>
      </c>
      <c r="AD663" s="88">
        <v>0.57142857142857195</v>
      </c>
      <c r="AE663" s="7">
        <v>0.25581395348837199</v>
      </c>
      <c r="AF663" s="52">
        <v>8.8888888888888906E-2</v>
      </c>
      <c r="AG663" s="88">
        <v>0.52</v>
      </c>
      <c r="AH663" s="88">
        <v>0.296296296296296</v>
      </c>
      <c r="AI663" s="52">
        <v>0.105263157894737</v>
      </c>
      <c r="AJ663" s="7">
        <v>0.14444444444444399</v>
      </c>
      <c r="AK663" s="117">
        <v>0.8</v>
      </c>
      <c r="AL663" s="132">
        <v>0</v>
      </c>
      <c r="AM663" s="88">
        <v>1</v>
      </c>
      <c r="AN663" s="117">
        <v>0</v>
      </c>
      <c r="AO663" s="88">
        <v>0.64</v>
      </c>
      <c r="AP663" s="149">
        <v>5.4054054054054099E-2</v>
      </c>
      <c r="AQ663" s="132">
        <v>0.30952380952380998</v>
      </c>
      <c r="AR663" s="88">
        <v>0.36842105263157898</v>
      </c>
      <c r="AS663" s="149">
        <v>0.14583333333333301</v>
      </c>
      <c r="AT663" s="7">
        <v>0.18181818181818199</v>
      </c>
      <c r="AU663" s="7">
        <v>0.25</v>
      </c>
      <c r="AV663" s="7">
        <v>0.21666666666666701</v>
      </c>
      <c r="AW663" s="7">
        <v>0.2</v>
      </c>
      <c r="AX663" s="117">
        <v>0.41666666666666702</v>
      </c>
      <c r="AY663" s="7">
        <v>0.22222222222222199</v>
      </c>
      <c r="AZ663" s="52">
        <v>0.26027397260273999</v>
      </c>
      <c r="BA663" s="7">
        <v>0.175438596491228</v>
      </c>
      <c r="BB663" s="52">
        <v>0.340425531914894</v>
      </c>
      <c r="BC663" s="7">
        <v>0.23214285714285701</v>
      </c>
      <c r="BD663" s="52">
        <v>0.26415094339622602</v>
      </c>
      <c r="BE663" s="7">
        <v>0.28000000000000003</v>
      </c>
      <c r="BF663" s="52">
        <v>0.22033898305084701</v>
      </c>
    </row>
    <row r="664" spans="1:58">
      <c r="A664" t="s">
        <v>13</v>
      </c>
      <c r="B664" s="53"/>
      <c r="C664" s="54"/>
      <c r="D664" s="93"/>
      <c r="E664" s="93"/>
      <c r="F664" s="93"/>
      <c r="G664" s="93"/>
      <c r="H664" s="93"/>
      <c r="I664" s="93"/>
      <c r="J664" s="93"/>
      <c r="K664" s="93"/>
      <c r="L664" s="118"/>
      <c r="M664" s="9"/>
      <c r="N664" s="118"/>
      <c r="O664" s="93"/>
      <c r="P664" s="55"/>
      <c r="Q664" s="9"/>
      <c r="R664" s="93"/>
      <c r="S664" s="118"/>
      <c r="T664" s="9"/>
      <c r="U664" s="93"/>
      <c r="V664" s="118"/>
      <c r="W664" s="9"/>
      <c r="X664" s="93"/>
      <c r="Y664" s="93"/>
      <c r="Z664" s="118"/>
      <c r="AA664" s="9"/>
      <c r="AB664" s="118"/>
      <c r="AC664" s="54"/>
      <c r="AD664" s="93"/>
      <c r="AE664" s="9"/>
      <c r="AF664" s="55"/>
      <c r="AG664" s="93"/>
      <c r="AH664" s="93"/>
      <c r="AI664" s="55"/>
      <c r="AJ664" s="9"/>
      <c r="AK664" s="118"/>
      <c r="AL664" s="150"/>
      <c r="AM664" s="93"/>
      <c r="AN664" s="118"/>
      <c r="AO664" s="93"/>
      <c r="AP664" s="151"/>
      <c r="AQ664" s="150"/>
      <c r="AR664" s="93"/>
      <c r="AS664" s="151"/>
      <c r="AT664" s="9"/>
      <c r="AX664" s="123"/>
      <c r="AZ664" s="56"/>
      <c r="BB664" s="56"/>
      <c r="BD664" s="56"/>
      <c r="BF664" s="56"/>
    </row>
    <row r="665" spans="1:58">
      <c r="A665" t="s">
        <v>10</v>
      </c>
      <c r="B665" s="36" t="s">
        <v>271</v>
      </c>
      <c r="C665" s="39">
        <v>27</v>
      </c>
      <c r="D665" s="89">
        <v>7</v>
      </c>
      <c r="E665" s="90">
        <v>4</v>
      </c>
      <c r="F665" s="90">
        <v>9</v>
      </c>
      <c r="G665" s="90">
        <v>7</v>
      </c>
      <c r="H665" s="90">
        <v>2</v>
      </c>
      <c r="I665" s="90">
        <v>1</v>
      </c>
      <c r="J665" s="90">
        <v>10</v>
      </c>
      <c r="K665" s="90">
        <v>9</v>
      </c>
      <c r="L665" s="113">
        <v>4</v>
      </c>
      <c r="M665" s="40">
        <v>26</v>
      </c>
      <c r="N665" s="113">
        <v>1</v>
      </c>
      <c r="O665" s="89">
        <v>3</v>
      </c>
      <c r="P665" s="42">
        <v>24</v>
      </c>
      <c r="Q665" s="40">
        <v>9</v>
      </c>
      <c r="R665" s="90">
        <v>9</v>
      </c>
      <c r="S665" s="113">
        <v>7</v>
      </c>
      <c r="T665" s="40">
        <v>14</v>
      </c>
      <c r="U665" s="90">
        <v>5</v>
      </c>
      <c r="V665" s="113">
        <v>8</v>
      </c>
      <c r="W665" s="40">
        <v>13</v>
      </c>
      <c r="X665" s="90">
        <v>6</v>
      </c>
      <c r="Y665" s="90">
        <v>3</v>
      </c>
      <c r="Z665" s="113">
        <v>5</v>
      </c>
      <c r="AA665" s="40">
        <v>23</v>
      </c>
      <c r="AB665" s="113">
        <v>3</v>
      </c>
      <c r="AC665" s="39">
        <v>27</v>
      </c>
      <c r="AD665" s="89">
        <v>7</v>
      </c>
      <c r="AE665" s="41">
        <v>13</v>
      </c>
      <c r="AF665" s="42">
        <v>7</v>
      </c>
      <c r="AG665" s="89">
        <v>10</v>
      </c>
      <c r="AH665" s="90">
        <v>8</v>
      </c>
      <c r="AI665" s="42">
        <v>9</v>
      </c>
      <c r="AJ665" s="40">
        <v>24</v>
      </c>
      <c r="AK665" s="113">
        <v>0</v>
      </c>
      <c r="AL665" s="152">
        <v>0</v>
      </c>
      <c r="AM665" s="90">
        <v>0</v>
      </c>
      <c r="AN665" s="113">
        <v>27</v>
      </c>
      <c r="AO665" s="89">
        <v>5</v>
      </c>
      <c r="AP665" s="138">
        <v>22</v>
      </c>
      <c r="AQ665" s="152">
        <v>11</v>
      </c>
      <c r="AR665" s="90">
        <v>3</v>
      </c>
      <c r="AS665" s="138">
        <v>13</v>
      </c>
      <c r="AT665" s="40">
        <v>19</v>
      </c>
      <c r="AU665" s="41">
        <v>7</v>
      </c>
      <c r="AV665" s="41">
        <v>12</v>
      </c>
      <c r="AW665" s="41">
        <v>21</v>
      </c>
      <c r="AX665" s="113">
        <v>6</v>
      </c>
      <c r="AY665" s="40">
        <v>7</v>
      </c>
      <c r="AZ665" s="42">
        <v>20</v>
      </c>
      <c r="BA665" s="40">
        <v>9</v>
      </c>
      <c r="BB665" s="42">
        <v>17</v>
      </c>
      <c r="BC665" s="40">
        <v>11</v>
      </c>
      <c r="BD665" s="42">
        <v>16</v>
      </c>
      <c r="BE665" s="40">
        <v>15</v>
      </c>
      <c r="BF665" s="42">
        <v>12</v>
      </c>
    </row>
    <row r="666" spans="1:58">
      <c r="A666" t="s">
        <v>12</v>
      </c>
      <c r="B666" s="36"/>
      <c r="C666" s="51">
        <v>0.247706422018349</v>
      </c>
      <c r="D666" s="88">
        <v>0.31818181818181801</v>
      </c>
      <c r="E666" s="88">
        <v>0.36363636363636398</v>
      </c>
      <c r="F666" s="88">
        <v>0.33333333333333298</v>
      </c>
      <c r="G666" s="88">
        <v>0.36842105263157898</v>
      </c>
      <c r="H666" s="88">
        <v>0.18181818181818199</v>
      </c>
      <c r="I666" s="88">
        <v>5.2631578947368397E-2</v>
      </c>
      <c r="J666" s="88">
        <v>0.34482758620689702</v>
      </c>
      <c r="K666" s="88">
        <v>0.36</v>
      </c>
      <c r="L666" s="117">
        <v>0.30769230769230799</v>
      </c>
      <c r="M666" s="7">
        <v>0.27368421052631597</v>
      </c>
      <c r="N666" s="117">
        <v>7.1428571428571397E-2</v>
      </c>
      <c r="O666" s="88">
        <v>0.107142857142857</v>
      </c>
      <c r="P666" s="52">
        <v>0.3</v>
      </c>
      <c r="Q666" s="7">
        <v>0.209302325581395</v>
      </c>
      <c r="R666" s="88">
        <v>0.32142857142857101</v>
      </c>
      <c r="S666" s="117">
        <v>0.25</v>
      </c>
      <c r="T666" s="7">
        <v>0.269230769230769</v>
      </c>
      <c r="U666" s="88">
        <v>0.17857142857142899</v>
      </c>
      <c r="V666" s="117">
        <v>0.296296296296296</v>
      </c>
      <c r="W666" s="7">
        <v>0.31707317073170699</v>
      </c>
      <c r="X666" s="88">
        <v>0.25</v>
      </c>
      <c r="Y666" s="88">
        <v>0.13636363636363599</v>
      </c>
      <c r="Z666" s="117">
        <v>0.22727272727272699</v>
      </c>
      <c r="AA666" s="7">
        <v>0.25842696629213502</v>
      </c>
      <c r="AB666" s="117">
        <v>0.17647058823529399</v>
      </c>
      <c r="AC666" s="51">
        <v>0.247706422018349</v>
      </c>
      <c r="AD666" s="88">
        <v>0.33333333333333298</v>
      </c>
      <c r="AE666" s="7">
        <v>0.30232558139534899</v>
      </c>
      <c r="AF666" s="52">
        <v>0.155555555555556</v>
      </c>
      <c r="AG666" s="88">
        <v>0.4</v>
      </c>
      <c r="AH666" s="88">
        <v>0.296296296296296</v>
      </c>
      <c r="AI666" s="52">
        <v>0.157894736842105</v>
      </c>
      <c r="AJ666" s="7">
        <v>0.266666666666667</v>
      </c>
      <c r="AK666" s="117">
        <v>0</v>
      </c>
      <c r="AL666" s="132">
        <v>0</v>
      </c>
      <c r="AM666" s="88">
        <v>0</v>
      </c>
      <c r="AN666" s="117">
        <v>1</v>
      </c>
      <c r="AO666" s="88">
        <v>0.2</v>
      </c>
      <c r="AP666" s="149">
        <v>0.29729729729729698</v>
      </c>
      <c r="AQ666" s="132">
        <v>0.26190476190476197</v>
      </c>
      <c r="AR666" s="88">
        <v>0.157894736842105</v>
      </c>
      <c r="AS666" s="149">
        <v>0.27083333333333298</v>
      </c>
      <c r="AT666" s="7">
        <v>0.246753246753247</v>
      </c>
      <c r="AU666" s="7">
        <v>0.194444444444444</v>
      </c>
      <c r="AV666" s="7">
        <v>0.2</v>
      </c>
      <c r="AW666" s="7">
        <v>0.247058823529412</v>
      </c>
      <c r="AX666" s="117">
        <v>0.25</v>
      </c>
      <c r="AY666" s="7">
        <v>0.194444444444444</v>
      </c>
      <c r="AZ666" s="52">
        <v>0.27397260273972601</v>
      </c>
      <c r="BA666" s="7">
        <v>0.157894736842105</v>
      </c>
      <c r="BB666" s="52">
        <v>0.36170212765957399</v>
      </c>
      <c r="BC666" s="7">
        <v>0.19642857142857101</v>
      </c>
      <c r="BD666" s="52">
        <v>0.30188679245283001</v>
      </c>
      <c r="BE666" s="7">
        <v>0.3</v>
      </c>
      <c r="BF666" s="52">
        <v>0.20338983050847501</v>
      </c>
    </row>
    <row r="667" spans="1:58">
      <c r="A667" t="s">
        <v>13</v>
      </c>
      <c r="B667" s="53"/>
      <c r="C667" s="54"/>
      <c r="D667" s="93"/>
      <c r="E667" s="93"/>
      <c r="F667" s="93"/>
      <c r="G667" s="93"/>
      <c r="H667" s="93"/>
      <c r="I667" s="93"/>
      <c r="J667" s="93"/>
      <c r="K667" s="93"/>
      <c r="L667" s="118"/>
      <c r="M667" s="9"/>
      <c r="N667" s="118"/>
      <c r="O667" s="93"/>
      <c r="P667" s="55"/>
      <c r="Q667" s="9"/>
      <c r="R667" s="93"/>
      <c r="S667" s="118"/>
      <c r="T667" s="9"/>
      <c r="U667" s="93"/>
      <c r="V667" s="118"/>
      <c r="W667" s="9"/>
      <c r="X667" s="93"/>
      <c r="Y667" s="93"/>
      <c r="Z667" s="118"/>
      <c r="AA667" s="9"/>
      <c r="AB667" s="118"/>
      <c r="AC667" s="54"/>
      <c r="AD667" s="93"/>
      <c r="AE667" s="9"/>
      <c r="AF667" s="55"/>
      <c r="AG667" s="93"/>
      <c r="AH667" s="93"/>
      <c r="AI667" s="55"/>
      <c r="AJ667" s="9"/>
      <c r="AK667" s="118"/>
      <c r="AL667" s="150"/>
      <c r="AM667" s="93"/>
      <c r="AN667" s="118"/>
      <c r="AO667" s="93"/>
      <c r="AP667" s="151"/>
      <c r="AQ667" s="150"/>
      <c r="AR667" s="93"/>
      <c r="AS667" s="151"/>
      <c r="AT667" s="9"/>
      <c r="AU667" s="9"/>
      <c r="AV667" s="9"/>
      <c r="AW667" s="9"/>
      <c r="AX667" s="118"/>
      <c r="AY667" s="9"/>
      <c r="AZ667" s="55"/>
      <c r="BA667" s="9"/>
      <c r="BB667" s="55"/>
      <c r="BD667" s="56"/>
      <c r="BF667" s="56"/>
    </row>
    <row r="668" spans="1:58">
      <c r="A668" t="s">
        <v>10</v>
      </c>
      <c r="B668" s="36" t="s">
        <v>110</v>
      </c>
      <c r="C668" s="39">
        <v>0</v>
      </c>
      <c r="D668" s="89">
        <v>0</v>
      </c>
      <c r="E668" s="90">
        <v>0</v>
      </c>
      <c r="F668" s="90">
        <v>0</v>
      </c>
      <c r="G668" s="90">
        <v>0</v>
      </c>
      <c r="H668" s="90">
        <v>0</v>
      </c>
      <c r="I668" s="90">
        <v>0</v>
      </c>
      <c r="J668" s="90">
        <v>0</v>
      </c>
      <c r="K668" s="90">
        <v>0</v>
      </c>
      <c r="L668" s="113">
        <v>0</v>
      </c>
      <c r="M668" s="40">
        <v>0</v>
      </c>
      <c r="N668" s="113">
        <v>0</v>
      </c>
      <c r="O668" s="89">
        <v>0</v>
      </c>
      <c r="P668" s="42">
        <v>0</v>
      </c>
      <c r="Q668" s="40">
        <v>0</v>
      </c>
      <c r="R668" s="90">
        <v>0</v>
      </c>
      <c r="S668" s="113">
        <v>0</v>
      </c>
      <c r="T668" s="40">
        <v>0</v>
      </c>
      <c r="U668" s="90">
        <v>0</v>
      </c>
      <c r="V668" s="113">
        <v>0</v>
      </c>
      <c r="W668" s="40">
        <v>0</v>
      </c>
      <c r="X668" s="90">
        <v>0</v>
      </c>
      <c r="Y668" s="90">
        <v>0</v>
      </c>
      <c r="Z668" s="113">
        <v>0</v>
      </c>
      <c r="AA668" s="40">
        <v>0</v>
      </c>
      <c r="AB668" s="113">
        <v>0</v>
      </c>
      <c r="AC668" s="39">
        <v>0</v>
      </c>
      <c r="AD668" s="89">
        <v>0</v>
      </c>
      <c r="AE668" s="41">
        <v>0</v>
      </c>
      <c r="AF668" s="42">
        <v>0</v>
      </c>
      <c r="AG668" s="89">
        <v>0</v>
      </c>
      <c r="AH668" s="90">
        <v>0</v>
      </c>
      <c r="AI668" s="42">
        <v>0</v>
      </c>
      <c r="AJ668" s="40">
        <v>0</v>
      </c>
      <c r="AK668" s="113">
        <v>0</v>
      </c>
      <c r="AL668" s="152">
        <v>0</v>
      </c>
      <c r="AM668" s="90">
        <v>0</v>
      </c>
      <c r="AN668" s="113">
        <v>0</v>
      </c>
      <c r="AO668" s="89">
        <v>0</v>
      </c>
      <c r="AP668" s="138">
        <v>0</v>
      </c>
      <c r="AQ668" s="152">
        <v>0</v>
      </c>
      <c r="AR668" s="90">
        <v>0</v>
      </c>
      <c r="AS668" s="138">
        <v>0</v>
      </c>
      <c r="AT668" s="40">
        <v>0</v>
      </c>
      <c r="AU668" s="41">
        <v>0</v>
      </c>
      <c r="AV668" s="41">
        <v>0</v>
      </c>
      <c r="AW668" s="41">
        <v>0</v>
      </c>
      <c r="AX668" s="113">
        <v>0</v>
      </c>
      <c r="AY668" s="40">
        <v>0</v>
      </c>
      <c r="AZ668" s="42">
        <v>0</v>
      </c>
      <c r="BA668" s="40">
        <v>0</v>
      </c>
      <c r="BB668" s="42">
        <v>0</v>
      </c>
      <c r="BC668" s="40">
        <v>0</v>
      </c>
      <c r="BD668" s="42">
        <v>0</v>
      </c>
      <c r="BE668" s="40">
        <v>0</v>
      </c>
      <c r="BF668" s="42">
        <v>0</v>
      </c>
    </row>
    <row r="669" spans="1:58">
      <c r="A669" t="s">
        <v>12</v>
      </c>
      <c r="B669" s="43"/>
      <c r="C669" s="44">
        <v>0</v>
      </c>
      <c r="D669" s="91">
        <v>0</v>
      </c>
      <c r="E669" s="92">
        <v>0</v>
      </c>
      <c r="F669" s="92">
        <v>0</v>
      </c>
      <c r="G669" s="92">
        <v>0</v>
      </c>
      <c r="H669" s="92">
        <v>0</v>
      </c>
      <c r="I669" s="92">
        <v>0</v>
      </c>
      <c r="J669" s="92">
        <v>0</v>
      </c>
      <c r="K669" s="92">
        <v>0</v>
      </c>
      <c r="L669" s="114">
        <v>0</v>
      </c>
      <c r="M669" s="46">
        <v>0</v>
      </c>
      <c r="N669" s="114">
        <v>0</v>
      </c>
      <c r="O669" s="91">
        <v>0</v>
      </c>
      <c r="P669" s="45">
        <v>0</v>
      </c>
      <c r="Q669" s="46">
        <v>0</v>
      </c>
      <c r="R669" s="92">
        <v>0</v>
      </c>
      <c r="S669" s="114">
        <v>0</v>
      </c>
      <c r="T669" s="46">
        <v>0</v>
      </c>
      <c r="U669" s="92">
        <v>0</v>
      </c>
      <c r="V669" s="114">
        <v>0</v>
      </c>
      <c r="W669" s="46">
        <v>0</v>
      </c>
      <c r="X669" s="92">
        <v>0</v>
      </c>
      <c r="Y669" s="92">
        <v>0</v>
      </c>
      <c r="Z669" s="114">
        <v>0</v>
      </c>
      <c r="AA669" s="46">
        <v>0</v>
      </c>
      <c r="AB669" s="114">
        <v>0</v>
      </c>
      <c r="AC669" s="44">
        <v>0</v>
      </c>
      <c r="AD669" s="91">
        <v>0</v>
      </c>
      <c r="AE669" s="47">
        <v>0</v>
      </c>
      <c r="AF669" s="45">
        <v>0</v>
      </c>
      <c r="AG669" s="91">
        <v>0</v>
      </c>
      <c r="AH669" s="92">
        <v>0</v>
      </c>
      <c r="AI669" s="45">
        <v>0</v>
      </c>
      <c r="AJ669" s="46">
        <v>0</v>
      </c>
      <c r="AK669" s="114">
        <v>0</v>
      </c>
      <c r="AL669" s="164">
        <v>0</v>
      </c>
      <c r="AM669" s="92">
        <v>0</v>
      </c>
      <c r="AN669" s="114">
        <v>0</v>
      </c>
      <c r="AO669" s="91">
        <v>0</v>
      </c>
      <c r="AP669" s="165">
        <v>0</v>
      </c>
      <c r="AQ669" s="164">
        <v>0</v>
      </c>
      <c r="AR669" s="92">
        <v>0</v>
      </c>
      <c r="AS669" s="165">
        <v>0</v>
      </c>
      <c r="AT669" s="46">
        <v>0</v>
      </c>
      <c r="AU669" s="47">
        <v>0</v>
      </c>
      <c r="AV669" s="47">
        <v>0</v>
      </c>
      <c r="AW669" s="47">
        <v>0</v>
      </c>
      <c r="AX669" s="114">
        <v>0</v>
      </c>
      <c r="AY669" s="46">
        <v>0</v>
      </c>
      <c r="AZ669" s="45">
        <v>0</v>
      </c>
      <c r="BA669" s="46">
        <v>0</v>
      </c>
      <c r="BB669" s="45">
        <v>0</v>
      </c>
      <c r="BC669" s="46">
        <v>0</v>
      </c>
      <c r="BD669" s="45">
        <v>0</v>
      </c>
      <c r="BE669" s="46">
        <v>0</v>
      </c>
      <c r="BF669" s="45">
        <v>0</v>
      </c>
    </row>
    <row r="670" spans="1:58">
      <c r="A670" t="s">
        <v>4</v>
      </c>
      <c r="B670" s="3"/>
    </row>
    <row r="671" spans="1:58">
      <c r="A671" t="s">
        <v>14</v>
      </c>
    </row>
    <row r="672" spans="1:58">
      <c r="A672" t="s">
        <v>1</v>
      </c>
      <c r="B672" s="217" t="s">
        <v>21</v>
      </c>
      <c r="C672" s="218"/>
    </row>
    <row r="673" spans="1:58" ht="26.65">
      <c r="A673" t="s">
        <v>2</v>
      </c>
      <c r="B673" s="2" t="s">
        <v>272</v>
      </c>
    </row>
    <row r="674" spans="1:58" ht="52.9">
      <c r="A674" t="s">
        <v>3</v>
      </c>
      <c r="B674" s="2" t="s">
        <v>273</v>
      </c>
    </row>
    <row r="675" spans="1:58">
      <c r="A675" t="s">
        <v>7</v>
      </c>
      <c r="B675" s="10" t="s">
        <v>274</v>
      </c>
      <c r="C675" s="11"/>
      <c r="D675" s="216"/>
      <c r="E675" s="215"/>
      <c r="F675" s="215"/>
      <c r="G675" s="215"/>
      <c r="H675" s="215"/>
      <c r="I675" s="215"/>
      <c r="J675" s="215"/>
      <c r="K675" s="215"/>
      <c r="L675" s="215"/>
      <c r="M675" s="215"/>
      <c r="N675" s="215"/>
      <c r="O675" s="215"/>
      <c r="P675" s="215"/>
      <c r="Q675" s="215"/>
      <c r="R675" s="215"/>
      <c r="S675" s="215"/>
      <c r="T675" s="215"/>
      <c r="U675" s="215"/>
      <c r="V675" s="215"/>
      <c r="W675" s="215"/>
      <c r="X675" s="215"/>
      <c r="Y675" s="215"/>
      <c r="Z675" s="215"/>
      <c r="AA675" s="215"/>
      <c r="AB675" s="215"/>
      <c r="AC675" s="215"/>
      <c r="AD675" s="215"/>
      <c r="AE675" s="215"/>
      <c r="AF675" s="215"/>
      <c r="AG675" s="215"/>
      <c r="AH675" s="215"/>
      <c r="AI675" s="215"/>
      <c r="AJ675" s="215"/>
      <c r="AK675" s="215"/>
      <c r="AL675" s="215"/>
      <c r="AM675" s="215"/>
      <c r="AN675" s="215"/>
      <c r="AO675" s="215"/>
      <c r="AP675" s="215"/>
      <c r="AQ675" s="215"/>
      <c r="AR675" s="215"/>
      <c r="AS675" s="215"/>
      <c r="AT675" s="215"/>
      <c r="AU675" s="215"/>
      <c r="AV675" s="215"/>
      <c r="AW675" s="215"/>
      <c r="AX675" s="215"/>
      <c r="AY675" s="215"/>
      <c r="AZ675" s="215"/>
      <c r="BA675" s="215"/>
      <c r="BB675" s="215"/>
      <c r="BC675" s="215"/>
      <c r="BD675" s="215"/>
      <c r="BE675" s="215"/>
      <c r="BF675" s="214"/>
    </row>
    <row r="676" spans="1:58" ht="38.200000000000003" customHeight="1">
      <c r="A676" t="s">
        <v>5</v>
      </c>
      <c r="B676" s="15"/>
      <c r="D676" s="213" t="s">
        <v>25</v>
      </c>
      <c r="E676" s="215"/>
      <c r="F676" s="215"/>
      <c r="G676" s="215"/>
      <c r="H676" s="215"/>
      <c r="I676" s="215"/>
      <c r="J676" s="215"/>
      <c r="K676" s="215"/>
      <c r="L676" s="214"/>
      <c r="M676" s="213" t="s">
        <v>26</v>
      </c>
      <c r="N676" s="214"/>
      <c r="O676" s="213" t="s">
        <v>27</v>
      </c>
      <c r="P676" s="214"/>
      <c r="Q676" s="213" t="s">
        <v>28</v>
      </c>
      <c r="R676" s="215"/>
      <c r="S676" s="214"/>
      <c r="T676" s="213" t="s">
        <v>29</v>
      </c>
      <c r="U676" s="215"/>
      <c r="V676" s="214"/>
      <c r="W676" s="213" t="s">
        <v>30</v>
      </c>
      <c r="X676" s="215"/>
      <c r="Y676" s="215"/>
      <c r="Z676" s="214"/>
      <c r="AA676" s="213" t="s">
        <v>31</v>
      </c>
      <c r="AB676" s="214"/>
      <c r="AC676" s="219" t="s">
        <v>32</v>
      </c>
      <c r="AD676" s="213" t="s">
        <v>33</v>
      </c>
      <c r="AE676" s="215"/>
      <c r="AF676" s="214"/>
      <c r="AG676" s="213" t="s">
        <v>34</v>
      </c>
      <c r="AH676" s="215"/>
      <c r="AI676" s="214"/>
      <c r="AJ676" s="213" t="s">
        <v>35</v>
      </c>
      <c r="AK676" s="214"/>
      <c r="AL676" s="213" t="s">
        <v>36</v>
      </c>
      <c r="AM676" s="215"/>
      <c r="AN676" s="214"/>
      <c r="AO676" s="213" t="s">
        <v>37</v>
      </c>
      <c r="AP676" s="214"/>
      <c r="AQ676" s="213" t="s">
        <v>38</v>
      </c>
      <c r="AR676" s="215"/>
      <c r="AS676" s="214"/>
      <c r="AT676" s="213" t="s">
        <v>39</v>
      </c>
      <c r="AU676" s="215"/>
      <c r="AV676" s="215"/>
      <c r="AW676" s="215"/>
      <c r="AX676" s="214"/>
      <c r="AY676" s="213" t="s">
        <v>40</v>
      </c>
      <c r="AZ676" s="214"/>
      <c r="BA676" s="213" t="s">
        <v>41</v>
      </c>
      <c r="BB676" s="214"/>
      <c r="BC676" s="213" t="s">
        <v>42</v>
      </c>
      <c r="BD676" s="214"/>
      <c r="BE676" s="213" t="s">
        <v>43</v>
      </c>
      <c r="BF676" s="214"/>
    </row>
    <row r="677" spans="1:58" ht="151.9">
      <c r="A677" t="s">
        <v>6</v>
      </c>
      <c r="B677" s="16" t="s">
        <v>248</v>
      </c>
      <c r="C677" s="17" t="s">
        <v>45</v>
      </c>
      <c r="D677" s="80" t="s">
        <v>46</v>
      </c>
      <c r="E677" s="81" t="s">
        <v>47</v>
      </c>
      <c r="F677" s="19" t="s">
        <v>48</v>
      </c>
      <c r="G677" s="81" t="s">
        <v>49</v>
      </c>
      <c r="H677" s="81" t="s">
        <v>50</v>
      </c>
      <c r="I677" s="81" t="s">
        <v>51</v>
      </c>
      <c r="J677" s="19" t="s">
        <v>52</v>
      </c>
      <c r="K677" s="19" t="s">
        <v>53</v>
      </c>
      <c r="L677" s="108" t="s">
        <v>54</v>
      </c>
      <c r="M677" s="18" t="s">
        <v>55</v>
      </c>
      <c r="N677" s="108" t="s">
        <v>56</v>
      </c>
      <c r="O677" s="80" t="s">
        <v>55</v>
      </c>
      <c r="P677" s="20" t="s">
        <v>56</v>
      </c>
      <c r="Q677" s="18" t="s">
        <v>57</v>
      </c>
      <c r="R677" s="81" t="s">
        <v>58</v>
      </c>
      <c r="S677" s="108" t="s">
        <v>59</v>
      </c>
      <c r="T677" s="18" t="s">
        <v>60</v>
      </c>
      <c r="U677" s="81" t="s">
        <v>61</v>
      </c>
      <c r="V677" s="108" t="s">
        <v>62</v>
      </c>
      <c r="W677" s="18" t="s">
        <v>63</v>
      </c>
      <c r="X677" s="81" t="s">
        <v>64</v>
      </c>
      <c r="Y677" s="81" t="s">
        <v>65</v>
      </c>
      <c r="Z677" s="108" t="s">
        <v>66</v>
      </c>
      <c r="AA677" s="18" t="s">
        <v>55</v>
      </c>
      <c r="AB677" s="108" t="s">
        <v>56</v>
      </c>
      <c r="AC677" s="17" t="s">
        <v>55</v>
      </c>
      <c r="AD677" s="80" t="s">
        <v>67</v>
      </c>
      <c r="AE677" s="19" t="s">
        <v>68</v>
      </c>
      <c r="AF677" s="20" t="s">
        <v>69</v>
      </c>
      <c r="AG677" s="80" t="s">
        <v>67</v>
      </c>
      <c r="AH677" s="81" t="s">
        <v>68</v>
      </c>
      <c r="AI677" s="20" t="s">
        <v>69</v>
      </c>
      <c r="AJ677" s="18" t="s">
        <v>55</v>
      </c>
      <c r="AK677" s="108" t="s">
        <v>70</v>
      </c>
      <c r="AL677" s="141" t="s">
        <v>55</v>
      </c>
      <c r="AM677" s="81" t="s">
        <v>71</v>
      </c>
      <c r="AN677" s="108" t="s">
        <v>72</v>
      </c>
      <c r="AO677" s="80" t="s">
        <v>73</v>
      </c>
      <c r="AP677" s="143" t="s">
        <v>74</v>
      </c>
      <c r="AQ677" s="18" t="s">
        <v>75</v>
      </c>
      <c r="AR677" s="81" t="s">
        <v>76</v>
      </c>
      <c r="AS677" s="108" t="s">
        <v>77</v>
      </c>
      <c r="AT677" s="18" t="s">
        <v>78</v>
      </c>
      <c r="AU677" s="19" t="s">
        <v>79</v>
      </c>
      <c r="AV677" s="19" t="s">
        <v>80</v>
      </c>
      <c r="AW677" s="19" t="s">
        <v>81</v>
      </c>
      <c r="AX677" s="108" t="s">
        <v>82</v>
      </c>
      <c r="AY677" s="18" t="s">
        <v>83</v>
      </c>
      <c r="AZ677" s="20" t="s">
        <v>84</v>
      </c>
      <c r="BA677" s="18" t="s">
        <v>55</v>
      </c>
      <c r="BB677" s="20" t="s">
        <v>56</v>
      </c>
      <c r="BC677" s="18" t="s">
        <v>85</v>
      </c>
      <c r="BD677" s="20" t="s">
        <v>86</v>
      </c>
      <c r="BE677" s="18" t="s">
        <v>55</v>
      </c>
      <c r="BF677" s="20" t="s">
        <v>56</v>
      </c>
    </row>
    <row r="678" spans="1:58">
      <c r="A678" t="s">
        <v>0</v>
      </c>
      <c r="B678" s="21"/>
      <c r="C678" s="22"/>
      <c r="D678" s="82" t="s">
        <v>564</v>
      </c>
      <c r="E678" s="83" t="s">
        <v>565</v>
      </c>
      <c r="F678" s="24" t="s">
        <v>566</v>
      </c>
      <c r="G678" s="83" t="s">
        <v>567</v>
      </c>
      <c r="H678" s="83" t="s">
        <v>568</v>
      </c>
      <c r="I678" s="83" t="s">
        <v>569</v>
      </c>
      <c r="J678" s="24" t="s">
        <v>570</v>
      </c>
      <c r="K678" s="24" t="s">
        <v>571</v>
      </c>
      <c r="L678" s="109" t="s">
        <v>572</v>
      </c>
      <c r="M678" s="23" t="s">
        <v>564</v>
      </c>
      <c r="N678" s="109" t="s">
        <v>565</v>
      </c>
      <c r="O678" s="82" t="s">
        <v>564</v>
      </c>
      <c r="P678" s="25" t="s">
        <v>565</v>
      </c>
      <c r="Q678" s="23" t="s">
        <v>564</v>
      </c>
      <c r="R678" s="83" t="s">
        <v>565</v>
      </c>
      <c r="S678" s="109" t="s">
        <v>566</v>
      </c>
      <c r="T678" s="23" t="s">
        <v>564</v>
      </c>
      <c r="U678" s="83" t="s">
        <v>565</v>
      </c>
      <c r="V678" s="109" t="s">
        <v>566</v>
      </c>
      <c r="W678" s="23" t="s">
        <v>564</v>
      </c>
      <c r="X678" s="83" t="s">
        <v>565</v>
      </c>
      <c r="Y678" s="83" t="s">
        <v>566</v>
      </c>
      <c r="Z678" s="109" t="s">
        <v>567</v>
      </c>
      <c r="AA678" s="23" t="s">
        <v>564</v>
      </c>
      <c r="AB678" s="109" t="s">
        <v>565</v>
      </c>
      <c r="AC678" s="22" t="s">
        <v>564</v>
      </c>
      <c r="AD678" s="82" t="s">
        <v>564</v>
      </c>
      <c r="AE678" s="24" t="s">
        <v>565</v>
      </c>
      <c r="AF678" s="25" t="s">
        <v>566</v>
      </c>
      <c r="AG678" s="82" t="s">
        <v>564</v>
      </c>
      <c r="AH678" s="83" t="s">
        <v>565</v>
      </c>
      <c r="AI678" s="25" t="s">
        <v>566</v>
      </c>
      <c r="AJ678" s="23" t="s">
        <v>564</v>
      </c>
      <c r="AK678" s="109" t="s">
        <v>566</v>
      </c>
      <c r="AL678" s="144" t="s">
        <v>564</v>
      </c>
      <c r="AM678" s="83" t="s">
        <v>565</v>
      </c>
      <c r="AN678" s="109" t="s">
        <v>566</v>
      </c>
      <c r="AO678" s="82" t="s">
        <v>564</v>
      </c>
      <c r="AP678" s="146" t="s">
        <v>565</v>
      </c>
      <c r="AQ678" s="23" t="s">
        <v>564</v>
      </c>
      <c r="AR678" s="83" t="s">
        <v>565</v>
      </c>
      <c r="AS678" s="109" t="s">
        <v>566</v>
      </c>
      <c r="AT678" s="23" t="s">
        <v>564</v>
      </c>
      <c r="AU678" s="24" t="s">
        <v>565</v>
      </c>
      <c r="AV678" s="24" t="s">
        <v>566</v>
      </c>
      <c r="AW678" s="24" t="s">
        <v>567</v>
      </c>
      <c r="AX678" s="109" t="s">
        <v>568</v>
      </c>
      <c r="AY678" s="23" t="s">
        <v>564</v>
      </c>
      <c r="AZ678" s="25" t="s">
        <v>565</v>
      </c>
      <c r="BA678" s="23" t="s">
        <v>564</v>
      </c>
      <c r="BB678" s="25" t="s">
        <v>565</v>
      </c>
      <c r="BC678" s="23" t="s">
        <v>564</v>
      </c>
      <c r="BD678" s="25" t="s">
        <v>565</v>
      </c>
      <c r="BE678" s="23" t="s">
        <v>564</v>
      </c>
      <c r="BF678" s="25" t="s">
        <v>565</v>
      </c>
    </row>
    <row r="679" spans="1:58">
      <c r="A679" t="s">
        <v>8</v>
      </c>
      <c r="B679" s="26" t="s">
        <v>45</v>
      </c>
      <c r="C679" s="27">
        <v>109</v>
      </c>
      <c r="D679" s="84">
        <v>22</v>
      </c>
      <c r="E679" s="85">
        <v>11</v>
      </c>
      <c r="F679" s="85">
        <v>27</v>
      </c>
      <c r="G679" s="85">
        <v>19</v>
      </c>
      <c r="H679" s="85">
        <v>11</v>
      </c>
      <c r="I679" s="85">
        <v>19</v>
      </c>
      <c r="J679" s="85">
        <v>29</v>
      </c>
      <c r="K679" s="85">
        <v>25</v>
      </c>
      <c r="L679" s="110">
        <v>13</v>
      </c>
      <c r="M679" s="28">
        <v>95</v>
      </c>
      <c r="N679" s="110">
        <v>14</v>
      </c>
      <c r="O679" s="84">
        <v>28</v>
      </c>
      <c r="P679" s="30">
        <v>80</v>
      </c>
      <c r="Q679" s="28">
        <v>43</v>
      </c>
      <c r="R679" s="85">
        <v>28</v>
      </c>
      <c r="S679" s="110">
        <v>28</v>
      </c>
      <c r="T679" s="28">
        <v>52</v>
      </c>
      <c r="U679" s="85">
        <v>28</v>
      </c>
      <c r="V679" s="110">
        <v>27</v>
      </c>
      <c r="W679" s="28">
        <v>41</v>
      </c>
      <c r="X679" s="85">
        <v>24</v>
      </c>
      <c r="Y679" s="85">
        <v>22</v>
      </c>
      <c r="Z679" s="110">
        <v>22</v>
      </c>
      <c r="AA679" s="28">
        <v>89</v>
      </c>
      <c r="AB679" s="110">
        <v>17</v>
      </c>
      <c r="AC679" s="27">
        <v>109</v>
      </c>
      <c r="AD679" s="84">
        <v>21</v>
      </c>
      <c r="AE679" s="29">
        <v>43</v>
      </c>
      <c r="AF679" s="30">
        <v>45</v>
      </c>
      <c r="AG679" s="84">
        <v>25</v>
      </c>
      <c r="AH679" s="85">
        <v>27</v>
      </c>
      <c r="AI679" s="30">
        <v>57</v>
      </c>
      <c r="AJ679" s="28">
        <v>90</v>
      </c>
      <c r="AK679" s="110">
        <v>10</v>
      </c>
      <c r="AL679" s="147">
        <v>55</v>
      </c>
      <c r="AM679" s="85">
        <v>27</v>
      </c>
      <c r="AN679" s="110">
        <v>27</v>
      </c>
      <c r="AO679" s="84">
        <v>25</v>
      </c>
      <c r="AP679" s="135">
        <v>74</v>
      </c>
      <c r="AQ679" s="28">
        <v>42</v>
      </c>
      <c r="AR679" s="85">
        <v>19</v>
      </c>
      <c r="AS679" s="110">
        <v>48</v>
      </c>
      <c r="AT679" s="28">
        <v>77</v>
      </c>
      <c r="AU679" s="29">
        <v>36</v>
      </c>
      <c r="AV679" s="29">
        <v>60</v>
      </c>
      <c r="AW679" s="29">
        <v>85</v>
      </c>
      <c r="AX679" s="110">
        <v>24</v>
      </c>
      <c r="AY679" s="28">
        <v>36</v>
      </c>
      <c r="AZ679" s="30">
        <v>73</v>
      </c>
      <c r="BA679" s="28">
        <v>57</v>
      </c>
      <c r="BB679" s="30">
        <v>47</v>
      </c>
      <c r="BC679" s="28">
        <v>56</v>
      </c>
      <c r="BD679" s="30">
        <v>53</v>
      </c>
      <c r="BE679" s="28">
        <v>50</v>
      </c>
      <c r="BF679" s="30">
        <v>59</v>
      </c>
    </row>
    <row r="680" spans="1:58">
      <c r="A680" t="s">
        <v>10</v>
      </c>
      <c r="B680" s="35" t="s">
        <v>275</v>
      </c>
      <c r="C680" s="31">
        <v>8</v>
      </c>
      <c r="D680" s="86">
        <v>2</v>
      </c>
      <c r="E680" s="87">
        <v>0</v>
      </c>
      <c r="F680" s="87">
        <v>2</v>
      </c>
      <c r="G680" s="87">
        <v>1</v>
      </c>
      <c r="H680" s="87">
        <v>0</v>
      </c>
      <c r="I680" s="87">
        <v>2</v>
      </c>
      <c r="J680" s="87">
        <v>4</v>
      </c>
      <c r="K680" s="87">
        <v>2</v>
      </c>
      <c r="L680" s="111">
        <v>2</v>
      </c>
      <c r="M680" s="32">
        <v>8</v>
      </c>
      <c r="N680" s="111">
        <v>0</v>
      </c>
      <c r="O680" s="86">
        <v>3</v>
      </c>
      <c r="P680" s="34">
        <v>4</v>
      </c>
      <c r="Q680" s="32">
        <v>5</v>
      </c>
      <c r="R680" s="87">
        <v>1</v>
      </c>
      <c r="S680" s="111">
        <v>1</v>
      </c>
      <c r="T680" s="32">
        <v>3</v>
      </c>
      <c r="U680" s="87">
        <v>2</v>
      </c>
      <c r="V680" s="111">
        <v>3</v>
      </c>
      <c r="W680" s="32">
        <v>6</v>
      </c>
      <c r="X680" s="87">
        <v>1</v>
      </c>
      <c r="Y680" s="87">
        <v>0</v>
      </c>
      <c r="Z680" s="111">
        <v>1</v>
      </c>
      <c r="AA680" s="32">
        <v>4</v>
      </c>
      <c r="AB680" s="111">
        <v>4</v>
      </c>
      <c r="AC680" s="31">
        <v>8</v>
      </c>
      <c r="AD680" s="86">
        <v>2</v>
      </c>
      <c r="AE680" s="33">
        <v>2</v>
      </c>
      <c r="AF680" s="34">
        <v>4</v>
      </c>
      <c r="AG680" s="86">
        <v>4</v>
      </c>
      <c r="AH680" s="87">
        <v>1</v>
      </c>
      <c r="AI680" s="34">
        <v>3</v>
      </c>
      <c r="AJ680" s="32">
        <v>4</v>
      </c>
      <c r="AK680" s="111">
        <v>2</v>
      </c>
      <c r="AL680" s="148">
        <v>1</v>
      </c>
      <c r="AM680" s="87">
        <v>6</v>
      </c>
      <c r="AN680" s="111">
        <v>1</v>
      </c>
      <c r="AO680" s="86">
        <v>8</v>
      </c>
      <c r="AP680" s="136">
        <v>0</v>
      </c>
      <c r="AQ680" s="32">
        <v>5</v>
      </c>
      <c r="AR680" s="87">
        <v>2</v>
      </c>
      <c r="AS680" s="111">
        <v>1</v>
      </c>
      <c r="AT680" s="32">
        <v>2</v>
      </c>
      <c r="AU680" s="33">
        <v>0</v>
      </c>
      <c r="AV680" s="33">
        <v>1</v>
      </c>
      <c r="AW680" s="33">
        <v>3</v>
      </c>
      <c r="AX680" s="111">
        <v>5</v>
      </c>
      <c r="AY680" s="32">
        <v>4</v>
      </c>
      <c r="AZ680" s="34">
        <v>4</v>
      </c>
      <c r="BA680" s="32">
        <v>1</v>
      </c>
      <c r="BB680" s="34">
        <v>7</v>
      </c>
      <c r="BC680" s="32">
        <v>5</v>
      </c>
      <c r="BD680" s="34">
        <v>3</v>
      </c>
      <c r="BE680" s="32">
        <v>4</v>
      </c>
      <c r="BF680" s="34">
        <v>4</v>
      </c>
    </row>
    <row r="681" spans="1:58">
      <c r="A681" t="s">
        <v>12</v>
      </c>
      <c r="B681" s="36"/>
      <c r="C681" s="51">
        <v>7.3394495412843999E-2</v>
      </c>
      <c r="D681" s="88">
        <v>9.0909090909090898E-2</v>
      </c>
      <c r="E681" s="88">
        <v>0</v>
      </c>
      <c r="F681" s="88">
        <v>7.4074074074074098E-2</v>
      </c>
      <c r="G681" s="88">
        <v>5.2631578947368397E-2</v>
      </c>
      <c r="H681" s="88">
        <v>0</v>
      </c>
      <c r="I681" s="88">
        <v>0.105263157894737</v>
      </c>
      <c r="J681" s="88">
        <v>0.13793103448275901</v>
      </c>
      <c r="K681" s="88">
        <v>0.08</v>
      </c>
      <c r="L681" s="117">
        <v>0.15384615384615399</v>
      </c>
      <c r="M681" s="7">
        <v>8.42105263157895E-2</v>
      </c>
      <c r="N681" s="117">
        <v>0</v>
      </c>
      <c r="O681" s="88">
        <v>0.107142857142857</v>
      </c>
      <c r="P681" s="52">
        <v>0.05</v>
      </c>
      <c r="Q681" s="7">
        <v>0.116279069767442</v>
      </c>
      <c r="R681" s="88">
        <v>3.5714285714285698E-2</v>
      </c>
      <c r="S681" s="117">
        <v>3.5714285714285698E-2</v>
      </c>
      <c r="T681" s="7">
        <v>5.7692307692307702E-2</v>
      </c>
      <c r="U681" s="88">
        <v>7.1428571428571397E-2</v>
      </c>
      <c r="V681" s="117">
        <v>0.11111111111111099</v>
      </c>
      <c r="W681" s="7">
        <v>0.146341463414634</v>
      </c>
      <c r="X681" s="88">
        <v>4.1666666666666699E-2</v>
      </c>
      <c r="Y681" s="88">
        <v>0</v>
      </c>
      <c r="Z681" s="117">
        <v>4.5454545454545497E-2</v>
      </c>
      <c r="AA681" s="7">
        <v>4.49438202247191E-2</v>
      </c>
      <c r="AB681" s="117">
        <v>0.23529411764705899</v>
      </c>
      <c r="AC681" s="51">
        <v>7.3394495412843999E-2</v>
      </c>
      <c r="AD681" s="88">
        <v>9.5238095238095205E-2</v>
      </c>
      <c r="AE681" s="7">
        <v>4.6511627906976702E-2</v>
      </c>
      <c r="AF681" s="52">
        <v>8.8888888888888906E-2</v>
      </c>
      <c r="AG681" s="88">
        <v>0.16</v>
      </c>
      <c r="AH681" s="88">
        <v>3.7037037037037E-2</v>
      </c>
      <c r="AI681" s="52">
        <v>5.2631578947368397E-2</v>
      </c>
      <c r="AJ681" s="7">
        <v>4.4444444444444398E-2</v>
      </c>
      <c r="AK681" s="117">
        <v>0.2</v>
      </c>
      <c r="AL681" s="132">
        <v>1.8181818181818198E-2</v>
      </c>
      <c r="AM681" s="88">
        <v>0.22222222222222199</v>
      </c>
      <c r="AN681" s="117">
        <v>3.7037037037037E-2</v>
      </c>
      <c r="AO681" s="88">
        <v>0.32</v>
      </c>
      <c r="AP681" s="149">
        <v>0</v>
      </c>
      <c r="AQ681" s="7">
        <v>0.119047619047619</v>
      </c>
      <c r="AR681" s="88">
        <v>0.105263157894737</v>
      </c>
      <c r="AS681" s="117">
        <v>2.0833333333333301E-2</v>
      </c>
      <c r="AT681" s="7">
        <v>2.5974025974026E-2</v>
      </c>
      <c r="AU681" s="7">
        <v>0</v>
      </c>
      <c r="AV681" s="7">
        <v>1.6666666666666701E-2</v>
      </c>
      <c r="AW681" s="7">
        <v>3.5294117647058802E-2</v>
      </c>
      <c r="AX681" s="117">
        <v>0.20833333333333301</v>
      </c>
      <c r="AY681" s="7">
        <v>0.11111111111111099</v>
      </c>
      <c r="AZ681" s="52">
        <v>5.4794520547945202E-2</v>
      </c>
      <c r="BA681" s="7">
        <v>1.7543859649122799E-2</v>
      </c>
      <c r="BB681" s="52">
        <v>0.14893617021276601</v>
      </c>
      <c r="BC681" s="7">
        <v>8.9285714285714302E-2</v>
      </c>
      <c r="BD681" s="52">
        <v>5.6603773584905703E-2</v>
      </c>
      <c r="BE681" s="7">
        <v>0.08</v>
      </c>
      <c r="BF681" s="52">
        <v>6.7796610169491497E-2</v>
      </c>
    </row>
    <row r="682" spans="1:58">
      <c r="A682" t="s">
        <v>13</v>
      </c>
      <c r="B682" s="53"/>
      <c r="C682" s="54"/>
      <c r="D682" s="93"/>
      <c r="E682" s="93"/>
      <c r="F682" s="93"/>
      <c r="G682" s="93"/>
      <c r="H682" s="93"/>
      <c r="I682" s="93"/>
      <c r="J682" s="93"/>
      <c r="K682" s="93"/>
      <c r="L682" s="118"/>
      <c r="M682" s="9"/>
      <c r="N682" s="118"/>
      <c r="O682" s="93"/>
      <c r="P682" s="55"/>
      <c r="Q682" s="9"/>
      <c r="R682" s="93"/>
      <c r="S682" s="118"/>
      <c r="T682" s="9"/>
      <c r="U682" s="93"/>
      <c r="V682" s="118"/>
      <c r="W682" s="9"/>
      <c r="X682" s="93"/>
      <c r="Y682" s="93"/>
      <c r="Z682" s="118"/>
      <c r="AA682" s="9"/>
      <c r="AB682" s="118"/>
      <c r="AC682" s="54"/>
      <c r="AD682" s="93"/>
      <c r="AE682" s="9"/>
      <c r="AF682" s="55"/>
      <c r="AG682" s="93"/>
      <c r="AH682" s="93"/>
      <c r="AI682" s="55"/>
      <c r="AJ682" s="9"/>
      <c r="AK682" s="118"/>
      <c r="AL682" s="150"/>
      <c r="AM682" s="93"/>
      <c r="AN682" s="118"/>
      <c r="AO682" s="93"/>
      <c r="AP682" s="151"/>
      <c r="AQ682" s="9"/>
      <c r="AR682" s="93"/>
      <c r="AS682" s="118"/>
      <c r="AT682" s="9"/>
      <c r="AU682" s="9"/>
      <c r="AV682" s="9"/>
      <c r="AW682" s="9"/>
      <c r="AX682" s="118"/>
      <c r="AY682" s="9"/>
      <c r="AZ682" s="55"/>
      <c r="BA682" s="9"/>
      <c r="BB682" s="55"/>
      <c r="BD682" s="56"/>
      <c r="BF682" s="56"/>
    </row>
    <row r="683" spans="1:58">
      <c r="A683" t="s">
        <v>10</v>
      </c>
      <c r="B683" s="36" t="s">
        <v>276</v>
      </c>
      <c r="C683" s="39">
        <v>9</v>
      </c>
      <c r="D683" s="89">
        <v>2</v>
      </c>
      <c r="E683" s="90">
        <v>1</v>
      </c>
      <c r="F683" s="90">
        <v>3</v>
      </c>
      <c r="G683" s="90">
        <v>1</v>
      </c>
      <c r="H683" s="90">
        <v>1</v>
      </c>
      <c r="I683" s="90">
        <v>2</v>
      </c>
      <c r="J683" s="90">
        <v>2</v>
      </c>
      <c r="K683" s="90">
        <v>2</v>
      </c>
      <c r="L683" s="113">
        <v>2</v>
      </c>
      <c r="M683" s="40">
        <v>6</v>
      </c>
      <c r="N683" s="113">
        <v>3</v>
      </c>
      <c r="O683" s="89">
        <v>2</v>
      </c>
      <c r="P683" s="42">
        <v>7</v>
      </c>
      <c r="Q683" s="40">
        <v>5</v>
      </c>
      <c r="R683" s="90">
        <v>4</v>
      </c>
      <c r="S683" s="113">
        <v>0</v>
      </c>
      <c r="T683" s="40">
        <v>2</v>
      </c>
      <c r="U683" s="90">
        <v>4</v>
      </c>
      <c r="V683" s="113">
        <v>3</v>
      </c>
      <c r="W683" s="40">
        <v>4</v>
      </c>
      <c r="X683" s="90">
        <v>3</v>
      </c>
      <c r="Y683" s="90">
        <v>2</v>
      </c>
      <c r="Z683" s="113">
        <v>0</v>
      </c>
      <c r="AA683" s="40">
        <v>9</v>
      </c>
      <c r="AB683" s="113">
        <v>0</v>
      </c>
      <c r="AC683" s="39">
        <v>9</v>
      </c>
      <c r="AD683" s="89">
        <v>2</v>
      </c>
      <c r="AE683" s="41">
        <v>4</v>
      </c>
      <c r="AF683" s="42">
        <v>3</v>
      </c>
      <c r="AG683" s="89">
        <v>3</v>
      </c>
      <c r="AH683" s="90">
        <v>1</v>
      </c>
      <c r="AI683" s="42">
        <v>5</v>
      </c>
      <c r="AJ683" s="40">
        <v>7</v>
      </c>
      <c r="AK683" s="113">
        <v>1</v>
      </c>
      <c r="AL683" s="152">
        <v>2</v>
      </c>
      <c r="AM683" s="90">
        <v>4</v>
      </c>
      <c r="AN683" s="113">
        <v>3</v>
      </c>
      <c r="AO683" s="89">
        <v>9</v>
      </c>
      <c r="AP683" s="138">
        <v>0</v>
      </c>
      <c r="AQ683" s="40">
        <v>4</v>
      </c>
      <c r="AR683" s="90">
        <v>2</v>
      </c>
      <c r="AS683" s="113">
        <v>3</v>
      </c>
      <c r="AT683" s="40">
        <v>6</v>
      </c>
      <c r="AU683" s="41">
        <v>4</v>
      </c>
      <c r="AV683" s="41">
        <v>5</v>
      </c>
      <c r="AW683" s="41">
        <v>7</v>
      </c>
      <c r="AX683" s="113">
        <v>2</v>
      </c>
      <c r="AY683" s="40">
        <v>3</v>
      </c>
      <c r="AZ683" s="42">
        <v>6</v>
      </c>
      <c r="BA683" s="40">
        <v>4</v>
      </c>
      <c r="BB683" s="42">
        <v>5</v>
      </c>
      <c r="BC683" s="40">
        <v>5</v>
      </c>
      <c r="BD683" s="42">
        <v>4</v>
      </c>
      <c r="BE683" s="40">
        <v>5</v>
      </c>
      <c r="BF683" s="42">
        <v>4</v>
      </c>
    </row>
    <row r="684" spans="1:58">
      <c r="A684" t="s">
        <v>12</v>
      </c>
      <c r="B684" s="36"/>
      <c r="C684" s="51">
        <v>8.2568807339449504E-2</v>
      </c>
      <c r="D684" s="88">
        <v>9.0909090909090898E-2</v>
      </c>
      <c r="E684" s="88">
        <v>9.0909090909090898E-2</v>
      </c>
      <c r="F684" s="88">
        <v>0.11111111111111099</v>
      </c>
      <c r="G684" s="88">
        <v>5.2631578947368397E-2</v>
      </c>
      <c r="H684" s="88">
        <v>9.0909090909090898E-2</v>
      </c>
      <c r="I684" s="88">
        <v>0.105263157894737</v>
      </c>
      <c r="J684" s="88">
        <v>6.8965517241379296E-2</v>
      </c>
      <c r="K684" s="88">
        <v>0.08</v>
      </c>
      <c r="L684" s="117">
        <v>0.15384615384615399</v>
      </c>
      <c r="M684" s="7">
        <v>6.3157894736842093E-2</v>
      </c>
      <c r="N684" s="117">
        <v>0.214285714285714</v>
      </c>
      <c r="O684" s="88">
        <v>7.1428571428571397E-2</v>
      </c>
      <c r="P684" s="52">
        <v>8.7499999999999994E-2</v>
      </c>
      <c r="Q684" s="7">
        <v>0.116279069767442</v>
      </c>
      <c r="R684" s="88">
        <v>0.14285714285714299</v>
      </c>
      <c r="S684" s="117">
        <v>0</v>
      </c>
      <c r="T684" s="7">
        <v>3.8461538461538498E-2</v>
      </c>
      <c r="U684" s="88">
        <v>0.14285714285714299</v>
      </c>
      <c r="V684" s="117">
        <v>0.11111111111111099</v>
      </c>
      <c r="W684" s="7">
        <v>9.7560975609756101E-2</v>
      </c>
      <c r="X684" s="88">
        <v>0.125</v>
      </c>
      <c r="Y684" s="88">
        <v>9.0909090909090898E-2</v>
      </c>
      <c r="Z684" s="117">
        <v>0</v>
      </c>
      <c r="AA684" s="7">
        <v>0.101123595505618</v>
      </c>
      <c r="AB684" s="117">
        <v>0</v>
      </c>
      <c r="AC684" s="51">
        <v>8.2568807339449504E-2</v>
      </c>
      <c r="AD684" s="88">
        <v>9.5238095238095205E-2</v>
      </c>
      <c r="AE684" s="7">
        <v>9.3023255813953501E-2</v>
      </c>
      <c r="AF684" s="52">
        <v>6.6666666666666693E-2</v>
      </c>
      <c r="AG684" s="88">
        <v>0.12</v>
      </c>
      <c r="AH684" s="88">
        <v>3.7037037037037E-2</v>
      </c>
      <c r="AI684" s="52">
        <v>8.7719298245614002E-2</v>
      </c>
      <c r="AJ684" s="7">
        <v>7.7777777777777807E-2</v>
      </c>
      <c r="AK684" s="117">
        <v>0.1</v>
      </c>
      <c r="AL684" s="132">
        <v>3.6363636363636397E-2</v>
      </c>
      <c r="AM684" s="88">
        <v>0.148148148148148</v>
      </c>
      <c r="AN684" s="117">
        <v>0.11111111111111099</v>
      </c>
      <c r="AO684" s="88">
        <v>0.36</v>
      </c>
      <c r="AP684" s="149">
        <v>0</v>
      </c>
      <c r="AQ684" s="7">
        <v>9.5238095238095205E-2</v>
      </c>
      <c r="AR684" s="88">
        <v>0.105263157894737</v>
      </c>
      <c r="AS684" s="117">
        <v>6.25E-2</v>
      </c>
      <c r="AT684" s="7">
        <v>7.7922077922077906E-2</v>
      </c>
      <c r="AU684" s="7">
        <v>0.11111111111111099</v>
      </c>
      <c r="AV684" s="7">
        <v>8.3333333333333301E-2</v>
      </c>
      <c r="AW684" s="7">
        <v>8.2352941176470601E-2</v>
      </c>
      <c r="AX684" s="117">
        <v>8.3333333333333301E-2</v>
      </c>
      <c r="AY684" s="7">
        <v>8.3333333333333301E-2</v>
      </c>
      <c r="AZ684" s="52">
        <v>8.2191780821917804E-2</v>
      </c>
      <c r="BA684" s="7">
        <v>7.0175438596491196E-2</v>
      </c>
      <c r="BB684" s="52">
        <v>0.10638297872340401</v>
      </c>
      <c r="BC684" s="7">
        <v>8.9285714285714302E-2</v>
      </c>
      <c r="BD684" s="52">
        <v>7.54716981132076E-2</v>
      </c>
      <c r="BE684" s="7">
        <v>0.1</v>
      </c>
      <c r="BF684" s="52">
        <v>6.7796610169491497E-2</v>
      </c>
    </row>
    <row r="685" spans="1:58">
      <c r="A685" t="s">
        <v>13</v>
      </c>
      <c r="B685" s="53"/>
      <c r="C685" s="54"/>
      <c r="D685" s="93"/>
      <c r="E685" s="93"/>
      <c r="F685" s="93"/>
      <c r="G685" s="93"/>
      <c r="H685" s="93"/>
      <c r="I685" s="93"/>
      <c r="J685" s="93"/>
      <c r="K685" s="93"/>
      <c r="L685" s="118"/>
      <c r="M685" s="9"/>
      <c r="N685" s="118"/>
      <c r="O685" s="93"/>
      <c r="P685" s="55"/>
      <c r="Q685" s="9"/>
      <c r="R685" s="93"/>
      <c r="S685" s="118"/>
      <c r="T685" s="9"/>
      <c r="U685" s="93"/>
      <c r="V685" s="118"/>
      <c r="W685" s="9"/>
      <c r="X685" s="93"/>
      <c r="Y685" s="93"/>
      <c r="Z685" s="118"/>
      <c r="AA685" s="9"/>
      <c r="AB685" s="118"/>
      <c r="AC685" s="54"/>
      <c r="AD685" s="93"/>
      <c r="AE685" s="9"/>
      <c r="AF685" s="55"/>
      <c r="AG685" s="93"/>
      <c r="AH685" s="93"/>
      <c r="AI685" s="55"/>
      <c r="AJ685" s="9"/>
      <c r="AK685" s="118"/>
      <c r="AL685" s="150"/>
      <c r="AM685" s="93"/>
      <c r="AN685" s="118"/>
      <c r="AO685" s="93"/>
      <c r="AP685" s="151"/>
      <c r="AR685" s="79"/>
      <c r="AS685" s="123"/>
      <c r="AX685" s="123"/>
      <c r="AZ685" s="56"/>
      <c r="BB685" s="56"/>
      <c r="BD685" s="56"/>
      <c r="BF685" s="56"/>
    </row>
    <row r="686" spans="1:58">
      <c r="A686" t="s">
        <v>10</v>
      </c>
      <c r="B686" s="36" t="s">
        <v>277</v>
      </c>
      <c r="C686" s="39">
        <v>8</v>
      </c>
      <c r="D686" s="89">
        <v>1</v>
      </c>
      <c r="E686" s="90">
        <v>0</v>
      </c>
      <c r="F686" s="90">
        <v>0</v>
      </c>
      <c r="G686" s="90">
        <v>4</v>
      </c>
      <c r="H686" s="90">
        <v>2</v>
      </c>
      <c r="I686" s="90">
        <v>1</v>
      </c>
      <c r="J686" s="90">
        <v>2</v>
      </c>
      <c r="K686" s="90">
        <v>0</v>
      </c>
      <c r="L686" s="113">
        <v>0</v>
      </c>
      <c r="M686" s="40">
        <v>7</v>
      </c>
      <c r="N686" s="113">
        <v>1</v>
      </c>
      <c r="O686" s="89">
        <v>2</v>
      </c>
      <c r="P686" s="42">
        <v>6</v>
      </c>
      <c r="Q686" s="40">
        <v>3</v>
      </c>
      <c r="R686" s="90">
        <v>3</v>
      </c>
      <c r="S686" s="113">
        <v>0</v>
      </c>
      <c r="T686" s="40">
        <v>3</v>
      </c>
      <c r="U686" s="90">
        <v>2</v>
      </c>
      <c r="V686" s="113">
        <v>3</v>
      </c>
      <c r="W686" s="40">
        <v>3</v>
      </c>
      <c r="X686" s="90">
        <v>2</v>
      </c>
      <c r="Y686" s="90">
        <v>2</v>
      </c>
      <c r="Z686" s="113">
        <v>1</v>
      </c>
      <c r="AA686" s="40">
        <v>6</v>
      </c>
      <c r="AB686" s="113">
        <v>2</v>
      </c>
      <c r="AC686" s="39">
        <v>8</v>
      </c>
      <c r="AD686" s="89">
        <v>5</v>
      </c>
      <c r="AE686" s="41">
        <v>2</v>
      </c>
      <c r="AF686" s="42">
        <v>1</v>
      </c>
      <c r="AG686" s="89">
        <v>6</v>
      </c>
      <c r="AH686" s="90">
        <v>1</v>
      </c>
      <c r="AI686" s="42">
        <v>1</v>
      </c>
      <c r="AJ686" s="40">
        <v>5</v>
      </c>
      <c r="AK686" s="113">
        <v>2</v>
      </c>
      <c r="AL686" s="152">
        <v>1</v>
      </c>
      <c r="AM686" s="90">
        <v>6</v>
      </c>
      <c r="AN686" s="113">
        <v>1</v>
      </c>
      <c r="AO686" s="89">
        <v>8</v>
      </c>
      <c r="AP686" s="138">
        <v>0</v>
      </c>
      <c r="AQ686" s="40">
        <v>1</v>
      </c>
      <c r="AR686" s="90">
        <v>4</v>
      </c>
      <c r="AS686" s="113">
        <v>3</v>
      </c>
      <c r="AT686" s="40">
        <v>6</v>
      </c>
      <c r="AU686" s="41">
        <v>2</v>
      </c>
      <c r="AV686" s="41">
        <v>5</v>
      </c>
      <c r="AW686" s="41">
        <v>6</v>
      </c>
      <c r="AX686" s="113">
        <v>2</v>
      </c>
      <c r="AY686" s="40">
        <v>3</v>
      </c>
      <c r="AZ686" s="42">
        <v>5</v>
      </c>
      <c r="BA686" s="40">
        <v>4</v>
      </c>
      <c r="BB686" s="42">
        <v>3</v>
      </c>
      <c r="BC686" s="40">
        <v>4</v>
      </c>
      <c r="BD686" s="42">
        <v>4</v>
      </c>
      <c r="BE686" s="40">
        <v>4</v>
      </c>
      <c r="BF686" s="42">
        <v>4</v>
      </c>
    </row>
    <row r="687" spans="1:58">
      <c r="A687" t="s">
        <v>12</v>
      </c>
      <c r="B687" s="36"/>
      <c r="C687" s="51">
        <v>7.3394495412843999E-2</v>
      </c>
      <c r="D687" s="88">
        <v>4.5454545454545497E-2</v>
      </c>
      <c r="E687" s="88">
        <v>0</v>
      </c>
      <c r="F687" s="88">
        <v>0</v>
      </c>
      <c r="G687" s="88">
        <v>0.21052631578947401</v>
      </c>
      <c r="H687" s="88">
        <v>0.18181818181818199</v>
      </c>
      <c r="I687" s="88">
        <v>5.2631578947368397E-2</v>
      </c>
      <c r="J687" s="88">
        <v>6.8965517241379296E-2</v>
      </c>
      <c r="K687" s="88">
        <v>0</v>
      </c>
      <c r="L687" s="117">
        <v>0</v>
      </c>
      <c r="M687" s="7">
        <v>7.3684210526315796E-2</v>
      </c>
      <c r="N687" s="117">
        <v>7.1428571428571397E-2</v>
      </c>
      <c r="O687" s="88">
        <v>7.1428571428571397E-2</v>
      </c>
      <c r="P687" s="52">
        <v>7.4999999999999997E-2</v>
      </c>
      <c r="Q687" s="7">
        <v>6.9767441860465101E-2</v>
      </c>
      <c r="R687" s="88">
        <v>0.107142857142857</v>
      </c>
      <c r="S687" s="117">
        <v>0</v>
      </c>
      <c r="T687" s="7">
        <v>5.7692307692307702E-2</v>
      </c>
      <c r="U687" s="88">
        <v>7.1428571428571397E-2</v>
      </c>
      <c r="V687" s="117">
        <v>0.11111111111111099</v>
      </c>
      <c r="W687" s="7">
        <v>7.3170731707317097E-2</v>
      </c>
      <c r="X687" s="88">
        <v>8.3333333333333301E-2</v>
      </c>
      <c r="Y687" s="88">
        <v>9.0909090909090898E-2</v>
      </c>
      <c r="Z687" s="117">
        <v>4.5454545454545497E-2</v>
      </c>
      <c r="AA687" s="7">
        <v>6.7415730337078705E-2</v>
      </c>
      <c r="AB687" s="117">
        <v>0.11764705882352899</v>
      </c>
      <c r="AC687" s="51">
        <v>7.3394495412843999E-2</v>
      </c>
      <c r="AD687" s="88">
        <v>0.238095238095238</v>
      </c>
      <c r="AE687" s="7">
        <v>4.6511627906976702E-2</v>
      </c>
      <c r="AF687" s="52">
        <v>2.2222222222222199E-2</v>
      </c>
      <c r="AG687" s="88">
        <v>0.24</v>
      </c>
      <c r="AH687" s="88">
        <v>3.7037037037037E-2</v>
      </c>
      <c r="AI687" s="52">
        <v>1.7543859649122799E-2</v>
      </c>
      <c r="AJ687" s="7">
        <v>5.5555555555555601E-2</v>
      </c>
      <c r="AK687" s="117">
        <v>0.2</v>
      </c>
      <c r="AL687" s="132">
        <v>1.8181818181818198E-2</v>
      </c>
      <c r="AM687" s="88">
        <v>0.22222222222222199</v>
      </c>
      <c r="AN687" s="117">
        <v>3.7037037037037E-2</v>
      </c>
      <c r="AO687" s="88">
        <v>0.32</v>
      </c>
      <c r="AP687" s="149">
        <v>0</v>
      </c>
      <c r="AQ687" s="7">
        <v>2.3809523809523801E-2</v>
      </c>
      <c r="AR687" s="88">
        <v>0.21052631578947401</v>
      </c>
      <c r="AS687" s="117">
        <v>6.25E-2</v>
      </c>
      <c r="AT687" s="7">
        <v>7.7922077922077906E-2</v>
      </c>
      <c r="AU687" s="7">
        <v>5.5555555555555601E-2</v>
      </c>
      <c r="AV687" s="7">
        <v>8.3333333333333301E-2</v>
      </c>
      <c r="AW687" s="7">
        <v>7.0588235294117702E-2</v>
      </c>
      <c r="AX687" s="117">
        <v>8.3333333333333301E-2</v>
      </c>
      <c r="AY687" s="7">
        <v>8.3333333333333301E-2</v>
      </c>
      <c r="AZ687" s="52">
        <v>6.8493150684931503E-2</v>
      </c>
      <c r="BA687" s="7">
        <v>7.0175438596491196E-2</v>
      </c>
      <c r="BB687" s="52">
        <v>6.3829787234042604E-2</v>
      </c>
      <c r="BC687" s="7">
        <v>7.1428571428571397E-2</v>
      </c>
      <c r="BD687" s="52">
        <v>7.54716981132076E-2</v>
      </c>
      <c r="BE687" s="7">
        <v>0.08</v>
      </c>
      <c r="BF687" s="52">
        <v>6.7796610169491497E-2</v>
      </c>
    </row>
    <row r="688" spans="1:58">
      <c r="A688" t="s">
        <v>13</v>
      </c>
      <c r="B688" s="53"/>
      <c r="C688" s="54"/>
      <c r="D688" s="93"/>
      <c r="E688" s="93"/>
      <c r="F688" s="93"/>
      <c r="G688" s="93"/>
      <c r="H688" s="93"/>
      <c r="I688" s="93"/>
      <c r="J688" s="93"/>
      <c r="K688" s="93"/>
      <c r="L688" s="118"/>
      <c r="M688" s="9"/>
      <c r="N688" s="118"/>
      <c r="O688" s="93"/>
      <c r="P688" s="55"/>
      <c r="Q688" s="9"/>
      <c r="R688" s="93"/>
      <c r="S688" s="118"/>
      <c r="T688" s="9"/>
      <c r="U688" s="93"/>
      <c r="V688" s="118"/>
      <c r="W688" s="9"/>
      <c r="X688" s="93"/>
      <c r="Y688" s="93"/>
      <c r="Z688" s="118"/>
      <c r="AA688" s="9"/>
      <c r="AB688" s="118"/>
      <c r="AC688" s="54"/>
      <c r="AD688" s="93"/>
      <c r="AE688" s="9"/>
      <c r="AF688" s="55"/>
      <c r="AG688" s="93"/>
      <c r="AH688" s="93"/>
      <c r="AI688" s="55"/>
      <c r="AJ688" s="9"/>
      <c r="AK688" s="118"/>
      <c r="AL688" s="150"/>
      <c r="AM688" s="93"/>
      <c r="AN688" s="118"/>
      <c r="AO688" s="93"/>
      <c r="AP688" s="151"/>
      <c r="AR688" s="79"/>
      <c r="AS688" s="123"/>
      <c r="AX688" s="123"/>
      <c r="AZ688" s="56"/>
      <c r="BB688" s="56"/>
      <c r="BD688" s="56"/>
      <c r="BF688" s="56"/>
    </row>
    <row r="689" spans="1:58">
      <c r="A689" t="s">
        <v>10</v>
      </c>
      <c r="B689" s="36" t="s">
        <v>278</v>
      </c>
      <c r="C689" s="39">
        <v>35</v>
      </c>
      <c r="D689" s="89">
        <v>6</v>
      </c>
      <c r="E689" s="90">
        <v>5</v>
      </c>
      <c r="F689" s="90">
        <v>9</v>
      </c>
      <c r="G689" s="90">
        <v>4</v>
      </c>
      <c r="H689" s="90">
        <v>3</v>
      </c>
      <c r="I689" s="90">
        <v>5</v>
      </c>
      <c r="J689" s="90">
        <v>5</v>
      </c>
      <c r="K689" s="90">
        <v>11</v>
      </c>
      <c r="L689" s="113">
        <v>3</v>
      </c>
      <c r="M689" s="40">
        <v>31</v>
      </c>
      <c r="N689" s="113">
        <v>4</v>
      </c>
      <c r="O689" s="89">
        <v>6</v>
      </c>
      <c r="P689" s="42">
        <v>29</v>
      </c>
      <c r="Q689" s="40">
        <v>10</v>
      </c>
      <c r="R689" s="90">
        <v>9</v>
      </c>
      <c r="S689" s="113">
        <v>12</v>
      </c>
      <c r="T689" s="40">
        <v>19</v>
      </c>
      <c r="U689" s="90">
        <v>10</v>
      </c>
      <c r="V689" s="113">
        <v>6</v>
      </c>
      <c r="W689" s="40">
        <v>12</v>
      </c>
      <c r="X689" s="90">
        <v>6</v>
      </c>
      <c r="Y689" s="90">
        <v>7</v>
      </c>
      <c r="Z689" s="113">
        <v>10</v>
      </c>
      <c r="AA689" s="40">
        <v>28</v>
      </c>
      <c r="AB689" s="113">
        <v>5</v>
      </c>
      <c r="AC689" s="39">
        <v>35</v>
      </c>
      <c r="AD689" s="89">
        <v>3</v>
      </c>
      <c r="AE689" s="41">
        <v>21</v>
      </c>
      <c r="AF689" s="42">
        <v>11</v>
      </c>
      <c r="AG689" s="89">
        <v>5</v>
      </c>
      <c r="AH689" s="90">
        <v>9</v>
      </c>
      <c r="AI689" s="42">
        <v>21</v>
      </c>
      <c r="AJ689" s="40">
        <v>32</v>
      </c>
      <c r="AK689" s="113">
        <v>2</v>
      </c>
      <c r="AL689" s="152">
        <v>25</v>
      </c>
      <c r="AM689" s="90">
        <v>2</v>
      </c>
      <c r="AN689" s="113">
        <v>8</v>
      </c>
      <c r="AO689" s="89">
        <v>0</v>
      </c>
      <c r="AP689" s="138">
        <v>35</v>
      </c>
      <c r="AQ689" s="40">
        <v>13</v>
      </c>
      <c r="AR689" s="90">
        <v>5</v>
      </c>
      <c r="AS689" s="113">
        <v>17</v>
      </c>
      <c r="AT689" s="40">
        <v>30</v>
      </c>
      <c r="AU689" s="41">
        <v>14</v>
      </c>
      <c r="AV689" s="41">
        <v>21</v>
      </c>
      <c r="AW689" s="41">
        <v>30</v>
      </c>
      <c r="AX689" s="113">
        <v>5</v>
      </c>
      <c r="AY689" s="40">
        <v>12</v>
      </c>
      <c r="AZ689" s="42">
        <v>23</v>
      </c>
      <c r="BA689" s="40">
        <v>19</v>
      </c>
      <c r="BB689" s="42">
        <v>13</v>
      </c>
      <c r="BC689" s="40">
        <v>17</v>
      </c>
      <c r="BD689" s="42">
        <v>18</v>
      </c>
      <c r="BE689" s="40">
        <v>16</v>
      </c>
      <c r="BF689" s="42">
        <v>19</v>
      </c>
    </row>
    <row r="690" spans="1:58">
      <c r="A690" t="s">
        <v>12</v>
      </c>
      <c r="B690" s="36"/>
      <c r="C690" s="51">
        <v>0.32110091743119301</v>
      </c>
      <c r="D690" s="88">
        <v>0.27272727272727298</v>
      </c>
      <c r="E690" s="88">
        <v>0.45454545454545497</v>
      </c>
      <c r="F690" s="88">
        <v>0.33333333333333298</v>
      </c>
      <c r="G690" s="88">
        <v>0.21052631578947401</v>
      </c>
      <c r="H690" s="88">
        <v>0.27272727272727298</v>
      </c>
      <c r="I690" s="88">
        <v>0.26315789473684198</v>
      </c>
      <c r="J690" s="88">
        <v>0.17241379310344801</v>
      </c>
      <c r="K690" s="88">
        <v>0.44</v>
      </c>
      <c r="L690" s="117">
        <v>0.230769230769231</v>
      </c>
      <c r="M690" s="7">
        <v>0.326315789473684</v>
      </c>
      <c r="N690" s="117">
        <v>0.28571428571428598</v>
      </c>
      <c r="O690" s="88">
        <v>0.214285714285714</v>
      </c>
      <c r="P690" s="52">
        <v>0.36249999999999999</v>
      </c>
      <c r="Q690" s="7">
        <v>0.232558139534884</v>
      </c>
      <c r="R690" s="88">
        <v>0.32142857142857101</v>
      </c>
      <c r="S690" s="117">
        <v>0.42857142857142899</v>
      </c>
      <c r="T690" s="7">
        <v>0.36538461538461497</v>
      </c>
      <c r="U690" s="88">
        <v>0.35714285714285698</v>
      </c>
      <c r="V690" s="117">
        <v>0.22222222222222199</v>
      </c>
      <c r="W690" s="7">
        <v>0.292682926829268</v>
      </c>
      <c r="X690" s="88">
        <v>0.25</v>
      </c>
      <c r="Y690" s="88">
        <v>0.31818181818181801</v>
      </c>
      <c r="Z690" s="117">
        <v>0.45454545454545497</v>
      </c>
      <c r="AA690" s="7">
        <v>0.31460674157303398</v>
      </c>
      <c r="AB690" s="117">
        <v>0.29411764705882398</v>
      </c>
      <c r="AC690" s="51">
        <v>0.32110091743119301</v>
      </c>
      <c r="AD690" s="88">
        <v>0.14285714285714299</v>
      </c>
      <c r="AE690" s="7">
        <v>0.48837209302325602</v>
      </c>
      <c r="AF690" s="52">
        <v>0.24444444444444399</v>
      </c>
      <c r="AG690" s="88">
        <v>0.2</v>
      </c>
      <c r="AH690" s="88">
        <v>0.33333333333333298</v>
      </c>
      <c r="AI690" s="52">
        <v>0.36842105263157898</v>
      </c>
      <c r="AJ690" s="7">
        <v>0.35555555555555601</v>
      </c>
      <c r="AK690" s="117">
        <v>0.2</v>
      </c>
      <c r="AL690" s="132">
        <v>0.45454545454545497</v>
      </c>
      <c r="AM690" s="88">
        <v>7.4074074074074098E-2</v>
      </c>
      <c r="AN690" s="117">
        <v>0.296296296296296</v>
      </c>
      <c r="AO690" s="88">
        <v>0</v>
      </c>
      <c r="AP690" s="149">
        <v>0.47297297297297303</v>
      </c>
      <c r="AQ690" s="7">
        <v>0.30952380952380998</v>
      </c>
      <c r="AR690" s="88">
        <v>0.26315789473684198</v>
      </c>
      <c r="AS690" s="117">
        <v>0.35416666666666702</v>
      </c>
      <c r="AT690" s="7">
        <v>0.38961038961039002</v>
      </c>
      <c r="AU690" s="7">
        <v>0.38888888888888901</v>
      </c>
      <c r="AV690" s="7">
        <v>0.35</v>
      </c>
      <c r="AW690" s="7">
        <v>0.35294117647058798</v>
      </c>
      <c r="AX690" s="117">
        <v>0.20833333333333301</v>
      </c>
      <c r="AY690" s="7">
        <v>0.33333333333333298</v>
      </c>
      <c r="AZ690" s="52">
        <v>0.31506849315068503</v>
      </c>
      <c r="BA690" s="7">
        <v>0.33333333333333298</v>
      </c>
      <c r="BB690" s="52">
        <v>0.27659574468085102</v>
      </c>
      <c r="BC690" s="7">
        <v>0.30357142857142899</v>
      </c>
      <c r="BD690" s="52">
        <v>0.339622641509434</v>
      </c>
      <c r="BE690" s="7">
        <v>0.32</v>
      </c>
      <c r="BF690" s="52">
        <v>0.322033898305085</v>
      </c>
    </row>
    <row r="691" spans="1:58">
      <c r="A691" t="s">
        <v>13</v>
      </c>
      <c r="B691" s="53"/>
      <c r="C691" s="54"/>
      <c r="D691" s="93"/>
      <c r="E691" s="93"/>
      <c r="F691" s="93"/>
      <c r="G691" s="93"/>
      <c r="H691" s="93"/>
      <c r="I691" s="93"/>
      <c r="J691" s="93"/>
      <c r="K691" s="93"/>
      <c r="L691" s="118"/>
      <c r="M691" s="9"/>
      <c r="N691" s="118"/>
      <c r="O691" s="93"/>
      <c r="P691" s="55"/>
      <c r="Q691" s="9"/>
      <c r="R691" s="93"/>
      <c r="S691" s="118"/>
      <c r="T691" s="9"/>
      <c r="U691" s="93"/>
      <c r="V691" s="118"/>
      <c r="W691" s="9"/>
      <c r="X691" s="93"/>
      <c r="Y691" s="93"/>
      <c r="Z691" s="118"/>
      <c r="AA691" s="9"/>
      <c r="AB691" s="118"/>
      <c r="AC691" s="54"/>
      <c r="AD691" s="93"/>
      <c r="AE691" s="9"/>
      <c r="AF691" s="55"/>
      <c r="AG691" s="93"/>
      <c r="AH691" s="93"/>
      <c r="AI691" s="55"/>
      <c r="AJ691" s="9"/>
      <c r="AK691" s="118"/>
      <c r="AL691" s="150"/>
      <c r="AM691" s="93"/>
      <c r="AN691" s="118"/>
      <c r="AO691" s="93"/>
      <c r="AP691" s="151"/>
      <c r="AQ691" s="9"/>
      <c r="AR691" s="93"/>
      <c r="AS691" s="118"/>
      <c r="AT691" s="9"/>
      <c r="AX691" s="123"/>
      <c r="AZ691" s="56"/>
      <c r="BB691" s="56"/>
      <c r="BD691" s="56"/>
      <c r="BF691" s="56"/>
    </row>
    <row r="692" spans="1:58">
      <c r="A692" t="s">
        <v>10</v>
      </c>
      <c r="B692" s="36" t="s">
        <v>279</v>
      </c>
      <c r="C692" s="39">
        <v>39</v>
      </c>
      <c r="D692" s="89">
        <v>10</v>
      </c>
      <c r="E692" s="90">
        <v>5</v>
      </c>
      <c r="F692" s="90">
        <v>13</v>
      </c>
      <c r="G692" s="90">
        <v>7</v>
      </c>
      <c r="H692" s="90">
        <v>3</v>
      </c>
      <c r="I692" s="90">
        <v>8</v>
      </c>
      <c r="J692" s="90">
        <v>15</v>
      </c>
      <c r="K692" s="90">
        <v>8</v>
      </c>
      <c r="L692" s="113">
        <v>3</v>
      </c>
      <c r="M692" s="40">
        <v>33</v>
      </c>
      <c r="N692" s="113">
        <v>6</v>
      </c>
      <c r="O692" s="89">
        <v>12</v>
      </c>
      <c r="P692" s="42">
        <v>27</v>
      </c>
      <c r="Q692" s="40">
        <v>14</v>
      </c>
      <c r="R692" s="90">
        <v>10</v>
      </c>
      <c r="S692" s="113">
        <v>13</v>
      </c>
      <c r="T692" s="40">
        <v>21</v>
      </c>
      <c r="U692" s="90">
        <v>8</v>
      </c>
      <c r="V692" s="113">
        <v>9</v>
      </c>
      <c r="W692" s="40">
        <v>12</v>
      </c>
      <c r="X692" s="90">
        <v>11</v>
      </c>
      <c r="Y692" s="90">
        <v>8</v>
      </c>
      <c r="Z692" s="113">
        <v>8</v>
      </c>
      <c r="AA692" s="40">
        <v>36</v>
      </c>
      <c r="AB692" s="113">
        <v>3</v>
      </c>
      <c r="AC692" s="39">
        <v>39</v>
      </c>
      <c r="AD692" s="89">
        <v>4</v>
      </c>
      <c r="AE692" s="41">
        <v>10</v>
      </c>
      <c r="AF692" s="42">
        <v>25</v>
      </c>
      <c r="AG692" s="89">
        <v>4</v>
      </c>
      <c r="AH692" s="90">
        <v>10</v>
      </c>
      <c r="AI692" s="42">
        <v>25</v>
      </c>
      <c r="AJ692" s="40">
        <v>35</v>
      </c>
      <c r="AK692" s="113">
        <v>0</v>
      </c>
      <c r="AL692" s="152">
        <v>23</v>
      </c>
      <c r="AM692" s="90">
        <v>2</v>
      </c>
      <c r="AN692" s="113">
        <v>14</v>
      </c>
      <c r="AO692" s="89">
        <v>0</v>
      </c>
      <c r="AP692" s="138">
        <v>39</v>
      </c>
      <c r="AQ692" s="40">
        <v>15</v>
      </c>
      <c r="AR692" s="90">
        <v>5</v>
      </c>
      <c r="AS692" s="113">
        <v>19</v>
      </c>
      <c r="AT692" s="40">
        <v>26</v>
      </c>
      <c r="AU692" s="41">
        <v>11</v>
      </c>
      <c r="AV692" s="41">
        <v>21</v>
      </c>
      <c r="AW692" s="41">
        <v>31</v>
      </c>
      <c r="AX692" s="113">
        <v>8</v>
      </c>
      <c r="AY692" s="40">
        <v>11</v>
      </c>
      <c r="AZ692" s="42">
        <v>28</v>
      </c>
      <c r="BA692" s="40">
        <v>23</v>
      </c>
      <c r="BB692" s="42">
        <v>15</v>
      </c>
      <c r="BC692" s="40">
        <v>19</v>
      </c>
      <c r="BD692" s="42">
        <v>20</v>
      </c>
      <c r="BE692" s="40">
        <v>16</v>
      </c>
      <c r="BF692" s="42">
        <v>23</v>
      </c>
    </row>
    <row r="693" spans="1:58">
      <c r="A693" t="s">
        <v>12</v>
      </c>
      <c r="B693" s="36"/>
      <c r="C693" s="51">
        <v>0.35779816513761498</v>
      </c>
      <c r="D693" s="88">
        <v>0.45454545454545497</v>
      </c>
      <c r="E693" s="88">
        <v>0.45454545454545497</v>
      </c>
      <c r="F693" s="88">
        <v>0.48148148148148101</v>
      </c>
      <c r="G693" s="88">
        <v>0.36842105263157898</v>
      </c>
      <c r="H693" s="88">
        <v>0.27272727272727298</v>
      </c>
      <c r="I693" s="88">
        <v>0.42105263157894701</v>
      </c>
      <c r="J693" s="88">
        <v>0.51724137931034497</v>
      </c>
      <c r="K693" s="88">
        <v>0.32</v>
      </c>
      <c r="L693" s="117">
        <v>0.230769230769231</v>
      </c>
      <c r="M693" s="7">
        <v>0.34736842105263199</v>
      </c>
      <c r="N693" s="117">
        <v>0.42857142857142899</v>
      </c>
      <c r="O693" s="88">
        <v>0.42857142857142899</v>
      </c>
      <c r="P693" s="52">
        <v>0.33750000000000002</v>
      </c>
      <c r="Q693" s="7">
        <v>0.32558139534883701</v>
      </c>
      <c r="R693" s="88">
        <v>0.35714285714285698</v>
      </c>
      <c r="S693" s="117">
        <v>0.46428571428571402</v>
      </c>
      <c r="T693" s="7">
        <v>0.40384615384615402</v>
      </c>
      <c r="U693" s="88">
        <v>0.28571428571428598</v>
      </c>
      <c r="V693" s="117">
        <v>0.33333333333333298</v>
      </c>
      <c r="W693" s="7">
        <v>0.292682926829268</v>
      </c>
      <c r="X693" s="88">
        <v>0.45833333333333298</v>
      </c>
      <c r="Y693" s="88">
        <v>0.36363636363636398</v>
      </c>
      <c r="Z693" s="117">
        <v>0.36363636363636398</v>
      </c>
      <c r="AA693" s="7">
        <v>0.40449438202247201</v>
      </c>
      <c r="AB693" s="117">
        <v>0.17647058823529399</v>
      </c>
      <c r="AC693" s="51">
        <v>0.35779816513761498</v>
      </c>
      <c r="AD693" s="88">
        <v>0.19047619047618999</v>
      </c>
      <c r="AE693" s="7">
        <v>0.232558139534884</v>
      </c>
      <c r="AF693" s="52">
        <v>0.55555555555555602</v>
      </c>
      <c r="AG693" s="88">
        <v>0.16</v>
      </c>
      <c r="AH693" s="88">
        <v>0.37037037037037002</v>
      </c>
      <c r="AI693" s="52">
        <v>0.43859649122806998</v>
      </c>
      <c r="AJ693" s="7">
        <v>0.38888888888888901</v>
      </c>
      <c r="AK693" s="117">
        <v>0</v>
      </c>
      <c r="AL693" s="132">
        <v>0.41818181818181799</v>
      </c>
      <c r="AM693" s="88">
        <v>7.4074074074074098E-2</v>
      </c>
      <c r="AN693" s="117">
        <v>0.51851851851851904</v>
      </c>
      <c r="AO693" s="88">
        <v>0</v>
      </c>
      <c r="AP693" s="149">
        <v>0.52702702702702697</v>
      </c>
      <c r="AQ693" s="7">
        <v>0.35714285714285698</v>
      </c>
      <c r="AR693" s="88">
        <v>0.26315789473684198</v>
      </c>
      <c r="AS693" s="117">
        <v>0.39583333333333298</v>
      </c>
      <c r="AT693" s="7">
        <v>0.337662337662338</v>
      </c>
      <c r="AU693" s="7">
        <v>0.30555555555555602</v>
      </c>
      <c r="AV693" s="7">
        <v>0.35</v>
      </c>
      <c r="AW693" s="7">
        <v>0.36470588235294099</v>
      </c>
      <c r="AX693" s="117">
        <v>0.33333333333333298</v>
      </c>
      <c r="AY693" s="7">
        <v>0.30555555555555602</v>
      </c>
      <c r="AZ693" s="52">
        <v>0.38356164383561597</v>
      </c>
      <c r="BA693" s="7">
        <v>0.40350877192982498</v>
      </c>
      <c r="BB693" s="52">
        <v>0.319148936170213</v>
      </c>
      <c r="BC693" s="7">
        <v>0.33928571428571402</v>
      </c>
      <c r="BD693" s="52">
        <v>0.37735849056603799</v>
      </c>
      <c r="BE693" s="7">
        <v>0.32</v>
      </c>
      <c r="BF693" s="52">
        <v>0.38983050847457601</v>
      </c>
    </row>
    <row r="694" spans="1:58">
      <c r="A694" t="s">
        <v>13</v>
      </c>
      <c r="B694" s="53"/>
      <c r="C694" s="54"/>
      <c r="D694" s="93"/>
      <c r="E694" s="93"/>
      <c r="F694" s="93"/>
      <c r="G694" s="93"/>
      <c r="H694" s="93"/>
      <c r="I694" s="93"/>
      <c r="J694" s="93"/>
      <c r="K694" s="93"/>
      <c r="L694" s="118"/>
      <c r="M694" s="9"/>
      <c r="N694" s="118"/>
      <c r="O694" s="93"/>
      <c r="P694" s="55"/>
      <c r="Q694" s="9"/>
      <c r="R694" s="93"/>
      <c r="S694" s="118"/>
      <c r="T694" s="9"/>
      <c r="U694" s="93"/>
      <c r="V694" s="118"/>
      <c r="W694" s="9"/>
      <c r="X694" s="93"/>
      <c r="Y694" s="93"/>
      <c r="Z694" s="118"/>
      <c r="AA694" s="9"/>
      <c r="AB694" s="118"/>
      <c r="AC694" s="54"/>
      <c r="AD694" s="93"/>
      <c r="AE694" s="9"/>
      <c r="AF694" s="55"/>
      <c r="AG694" s="93"/>
      <c r="AH694" s="93"/>
      <c r="AI694" s="55"/>
      <c r="AJ694" s="9"/>
      <c r="AK694" s="118"/>
      <c r="AL694" s="150"/>
      <c r="AM694" s="93"/>
      <c r="AN694" s="118"/>
      <c r="AO694" s="93"/>
      <c r="AP694" s="151"/>
      <c r="AR694" s="79"/>
      <c r="AS694" s="123"/>
      <c r="AX694" s="123"/>
      <c r="AZ694" s="56"/>
      <c r="BB694" s="56"/>
      <c r="BD694" s="56"/>
      <c r="BF694" s="56"/>
    </row>
    <row r="695" spans="1:58">
      <c r="A695" t="s">
        <v>10</v>
      </c>
      <c r="B695" s="36" t="s">
        <v>244</v>
      </c>
      <c r="C695" s="39">
        <v>10</v>
      </c>
      <c r="D695" s="89">
        <v>1</v>
      </c>
      <c r="E695" s="90">
        <v>0</v>
      </c>
      <c r="F695" s="90">
        <v>0</v>
      </c>
      <c r="G695" s="90">
        <v>2</v>
      </c>
      <c r="H695" s="90">
        <v>2</v>
      </c>
      <c r="I695" s="90">
        <v>1</v>
      </c>
      <c r="J695" s="90">
        <v>1</v>
      </c>
      <c r="K695" s="90">
        <v>2</v>
      </c>
      <c r="L695" s="113">
        <v>3</v>
      </c>
      <c r="M695" s="40">
        <v>10</v>
      </c>
      <c r="N695" s="113">
        <v>0</v>
      </c>
      <c r="O695" s="89">
        <v>3</v>
      </c>
      <c r="P695" s="42">
        <v>7</v>
      </c>
      <c r="Q695" s="40">
        <v>6</v>
      </c>
      <c r="R695" s="90">
        <v>1</v>
      </c>
      <c r="S695" s="113">
        <v>2</v>
      </c>
      <c r="T695" s="40">
        <v>4</v>
      </c>
      <c r="U695" s="90">
        <v>2</v>
      </c>
      <c r="V695" s="113">
        <v>3</v>
      </c>
      <c r="W695" s="40">
        <v>4</v>
      </c>
      <c r="X695" s="90">
        <v>1</v>
      </c>
      <c r="Y695" s="90">
        <v>3</v>
      </c>
      <c r="Z695" s="113">
        <v>2</v>
      </c>
      <c r="AA695" s="40">
        <v>6</v>
      </c>
      <c r="AB695" s="113">
        <v>3</v>
      </c>
      <c r="AC695" s="39">
        <v>10</v>
      </c>
      <c r="AD695" s="89">
        <v>5</v>
      </c>
      <c r="AE695" s="41">
        <v>4</v>
      </c>
      <c r="AF695" s="42">
        <v>1</v>
      </c>
      <c r="AG695" s="89">
        <v>3</v>
      </c>
      <c r="AH695" s="90">
        <v>5</v>
      </c>
      <c r="AI695" s="42">
        <v>2</v>
      </c>
      <c r="AJ695" s="40">
        <v>7</v>
      </c>
      <c r="AK695" s="113">
        <v>3</v>
      </c>
      <c r="AL695" s="152">
        <v>3</v>
      </c>
      <c r="AM695" s="90">
        <v>7</v>
      </c>
      <c r="AN695" s="113">
        <v>0</v>
      </c>
      <c r="AO695" s="89">
        <v>0</v>
      </c>
      <c r="AP695" s="138">
        <v>0</v>
      </c>
      <c r="AQ695" s="40">
        <v>4</v>
      </c>
      <c r="AR695" s="90">
        <v>1</v>
      </c>
      <c r="AS695" s="113">
        <v>5</v>
      </c>
      <c r="AT695" s="40">
        <v>7</v>
      </c>
      <c r="AU695" s="41">
        <v>5</v>
      </c>
      <c r="AV695" s="41">
        <v>7</v>
      </c>
      <c r="AW695" s="41">
        <v>8</v>
      </c>
      <c r="AX695" s="113">
        <v>2</v>
      </c>
      <c r="AY695" s="40">
        <v>3</v>
      </c>
      <c r="AZ695" s="42">
        <v>7</v>
      </c>
      <c r="BA695" s="40">
        <v>6</v>
      </c>
      <c r="BB695" s="42">
        <v>4</v>
      </c>
      <c r="BC695" s="40">
        <v>6</v>
      </c>
      <c r="BD695" s="42">
        <v>4</v>
      </c>
      <c r="BE695" s="40">
        <v>5</v>
      </c>
      <c r="BF695" s="42">
        <v>5</v>
      </c>
    </row>
    <row r="696" spans="1:58">
      <c r="A696" t="s">
        <v>12</v>
      </c>
      <c r="B696" s="36"/>
      <c r="C696" s="51">
        <v>9.1743119266055106E-2</v>
      </c>
      <c r="D696" s="88">
        <v>4.5454545454545497E-2</v>
      </c>
      <c r="E696" s="88">
        <v>0</v>
      </c>
      <c r="F696" s="88">
        <v>0</v>
      </c>
      <c r="G696" s="88">
        <v>0.105263157894737</v>
      </c>
      <c r="H696" s="88">
        <v>0.18181818181818199</v>
      </c>
      <c r="I696" s="88">
        <v>5.2631578947368397E-2</v>
      </c>
      <c r="J696" s="88">
        <v>3.4482758620689703E-2</v>
      </c>
      <c r="K696" s="88">
        <v>0.08</v>
      </c>
      <c r="L696" s="117">
        <v>0.230769230769231</v>
      </c>
      <c r="M696" s="7">
        <v>0.105263157894737</v>
      </c>
      <c r="N696" s="117">
        <v>0</v>
      </c>
      <c r="O696" s="88">
        <v>0.107142857142857</v>
      </c>
      <c r="P696" s="52">
        <v>8.7499999999999994E-2</v>
      </c>
      <c r="Q696" s="7">
        <v>0.13953488372093001</v>
      </c>
      <c r="R696" s="88">
        <v>3.5714285714285698E-2</v>
      </c>
      <c r="S696" s="117">
        <v>7.1428571428571397E-2</v>
      </c>
      <c r="T696" s="7">
        <v>7.69230769230769E-2</v>
      </c>
      <c r="U696" s="88">
        <v>7.1428571428571397E-2</v>
      </c>
      <c r="V696" s="117">
        <v>0.11111111111111099</v>
      </c>
      <c r="W696" s="7">
        <v>9.7560975609756101E-2</v>
      </c>
      <c r="X696" s="88">
        <v>4.1666666666666699E-2</v>
      </c>
      <c r="Y696" s="88">
        <v>0.13636363636363599</v>
      </c>
      <c r="Z696" s="117">
        <v>9.0909090909090898E-2</v>
      </c>
      <c r="AA696" s="7">
        <v>6.7415730337078705E-2</v>
      </c>
      <c r="AB696" s="117">
        <v>0.17647058823529399</v>
      </c>
      <c r="AC696" s="51">
        <v>9.1743119266055106E-2</v>
      </c>
      <c r="AD696" s="88">
        <v>0.238095238095238</v>
      </c>
      <c r="AE696" s="7">
        <v>9.3023255813953501E-2</v>
      </c>
      <c r="AF696" s="52">
        <v>2.2222222222222199E-2</v>
      </c>
      <c r="AG696" s="88">
        <v>0.12</v>
      </c>
      <c r="AH696" s="88">
        <v>0.18518518518518501</v>
      </c>
      <c r="AI696" s="52">
        <v>3.5087719298245598E-2</v>
      </c>
      <c r="AJ696" s="7">
        <v>7.7777777777777807E-2</v>
      </c>
      <c r="AK696" s="117">
        <v>0.3</v>
      </c>
      <c r="AL696" s="132">
        <v>5.4545454545454501E-2</v>
      </c>
      <c r="AM696" s="88">
        <v>0.25925925925925902</v>
      </c>
      <c r="AN696" s="117">
        <v>0</v>
      </c>
      <c r="AO696" s="88">
        <v>0</v>
      </c>
      <c r="AP696" s="149">
        <v>0</v>
      </c>
      <c r="AQ696" s="7">
        <v>9.5238095238095205E-2</v>
      </c>
      <c r="AR696" s="88">
        <v>5.2631578947368397E-2</v>
      </c>
      <c r="AS696" s="117">
        <v>0.104166666666667</v>
      </c>
      <c r="AT696" s="7">
        <v>9.0909090909090898E-2</v>
      </c>
      <c r="AU696" s="7">
        <v>0.13888888888888901</v>
      </c>
      <c r="AV696" s="7">
        <v>0.116666666666667</v>
      </c>
      <c r="AW696" s="7">
        <v>9.41176470588235E-2</v>
      </c>
      <c r="AX696" s="117">
        <v>8.3333333333333301E-2</v>
      </c>
      <c r="AY696" s="7">
        <v>8.3333333333333301E-2</v>
      </c>
      <c r="AZ696" s="52">
        <v>9.5890410958904104E-2</v>
      </c>
      <c r="BA696" s="7">
        <v>0.105263157894737</v>
      </c>
      <c r="BB696" s="52">
        <v>8.5106382978723402E-2</v>
      </c>
      <c r="BC696" s="7">
        <v>0.107142857142857</v>
      </c>
      <c r="BD696" s="52">
        <v>7.54716981132076E-2</v>
      </c>
      <c r="BE696" s="7">
        <v>0.1</v>
      </c>
      <c r="BF696" s="52">
        <v>8.4745762711864403E-2</v>
      </c>
    </row>
    <row r="697" spans="1:58">
      <c r="A697" t="s">
        <v>13</v>
      </c>
      <c r="B697" s="53"/>
      <c r="C697" s="54"/>
      <c r="D697" s="93"/>
      <c r="E697" s="93"/>
      <c r="F697" s="93"/>
      <c r="G697" s="93"/>
      <c r="H697" s="93"/>
      <c r="I697" s="93"/>
      <c r="J697" s="93"/>
      <c r="K697" s="93"/>
      <c r="L697" s="118"/>
      <c r="M697" s="9"/>
      <c r="N697" s="118"/>
      <c r="O697" s="93"/>
      <c r="P697" s="55"/>
      <c r="Q697" s="9"/>
      <c r="R697" s="93"/>
      <c r="S697" s="118"/>
      <c r="T697" s="9"/>
      <c r="U697" s="93"/>
      <c r="V697" s="118"/>
      <c r="W697" s="9"/>
      <c r="X697" s="93"/>
      <c r="Y697" s="93"/>
      <c r="Z697" s="118"/>
      <c r="AA697" s="9"/>
      <c r="AB697" s="118"/>
      <c r="AC697" s="54"/>
      <c r="AD697" s="93"/>
      <c r="AE697" s="9"/>
      <c r="AF697" s="55"/>
      <c r="AG697" s="93"/>
      <c r="AH697" s="93"/>
      <c r="AI697" s="55"/>
      <c r="AJ697" s="9"/>
      <c r="AK697" s="118"/>
      <c r="AL697" s="150"/>
      <c r="AM697" s="93"/>
      <c r="AN697" s="118"/>
      <c r="AO697" s="93"/>
      <c r="AP697" s="151"/>
      <c r="AR697" s="79"/>
      <c r="AS697" s="123"/>
      <c r="AX697" s="123"/>
      <c r="AZ697" s="56"/>
      <c r="BB697" s="56"/>
      <c r="BD697" s="56"/>
      <c r="BF697" s="56"/>
    </row>
    <row r="698" spans="1:58">
      <c r="A698" t="s">
        <v>10</v>
      </c>
      <c r="B698" s="36" t="s">
        <v>280</v>
      </c>
      <c r="C698" s="39">
        <v>17</v>
      </c>
      <c r="D698" s="89">
        <v>4</v>
      </c>
      <c r="E698" s="90">
        <v>1</v>
      </c>
      <c r="F698" s="90">
        <v>5</v>
      </c>
      <c r="G698" s="90">
        <v>2</v>
      </c>
      <c r="H698" s="90">
        <v>1</v>
      </c>
      <c r="I698" s="90">
        <v>4</v>
      </c>
      <c r="J698" s="90">
        <v>6</v>
      </c>
      <c r="K698" s="90">
        <v>4</v>
      </c>
      <c r="L698" s="113">
        <v>4</v>
      </c>
      <c r="M698" s="40">
        <v>14</v>
      </c>
      <c r="N698" s="113">
        <v>3</v>
      </c>
      <c r="O698" s="89">
        <v>5</v>
      </c>
      <c r="P698" s="42">
        <v>11</v>
      </c>
      <c r="Q698" s="40">
        <v>10</v>
      </c>
      <c r="R698" s="90">
        <v>5</v>
      </c>
      <c r="S698" s="113">
        <v>1</v>
      </c>
      <c r="T698" s="40">
        <v>5</v>
      </c>
      <c r="U698" s="90">
        <v>6</v>
      </c>
      <c r="V698" s="113">
        <v>6</v>
      </c>
      <c r="W698" s="40">
        <v>10</v>
      </c>
      <c r="X698" s="90">
        <v>4</v>
      </c>
      <c r="Y698" s="90">
        <v>2</v>
      </c>
      <c r="Z698" s="113">
        <v>1</v>
      </c>
      <c r="AA698" s="40">
        <v>13</v>
      </c>
      <c r="AB698" s="113">
        <v>4</v>
      </c>
      <c r="AC698" s="39">
        <v>17</v>
      </c>
      <c r="AD698" s="89">
        <v>4</v>
      </c>
      <c r="AE698" s="41">
        <v>6</v>
      </c>
      <c r="AF698" s="42">
        <v>7</v>
      </c>
      <c r="AG698" s="89">
        <v>7</v>
      </c>
      <c r="AH698" s="90">
        <v>2</v>
      </c>
      <c r="AI698" s="42">
        <v>8</v>
      </c>
      <c r="AJ698" s="40">
        <v>11</v>
      </c>
      <c r="AK698" s="113">
        <v>3</v>
      </c>
      <c r="AL698" s="152">
        <v>3</v>
      </c>
      <c r="AM698" s="90">
        <v>10</v>
      </c>
      <c r="AN698" s="113">
        <v>4</v>
      </c>
      <c r="AO698" s="89">
        <v>17</v>
      </c>
      <c r="AP698" s="138">
        <v>0</v>
      </c>
      <c r="AQ698" s="40">
        <v>9</v>
      </c>
      <c r="AR698" s="90">
        <v>4</v>
      </c>
      <c r="AS698" s="113">
        <v>4</v>
      </c>
      <c r="AT698" s="40">
        <v>8</v>
      </c>
      <c r="AU698" s="41">
        <v>4</v>
      </c>
      <c r="AV698" s="41">
        <v>6</v>
      </c>
      <c r="AW698" s="41">
        <v>10</v>
      </c>
      <c r="AX698" s="113">
        <v>7</v>
      </c>
      <c r="AY698" s="40">
        <v>7</v>
      </c>
      <c r="AZ698" s="42">
        <v>10</v>
      </c>
      <c r="BA698" s="40">
        <v>5</v>
      </c>
      <c r="BB698" s="42">
        <v>12</v>
      </c>
      <c r="BC698" s="40">
        <v>10</v>
      </c>
      <c r="BD698" s="42">
        <v>7</v>
      </c>
      <c r="BE698" s="40">
        <v>9</v>
      </c>
      <c r="BF698" s="42">
        <v>8</v>
      </c>
    </row>
    <row r="699" spans="1:58">
      <c r="A699" t="s">
        <v>12</v>
      </c>
      <c r="B699" s="36"/>
      <c r="C699" s="51">
        <v>0.155963302752294</v>
      </c>
      <c r="D699" s="88">
        <v>0.18181818181818199</v>
      </c>
      <c r="E699" s="88">
        <v>9.0909090909090898E-2</v>
      </c>
      <c r="F699" s="88">
        <v>0.18518518518518501</v>
      </c>
      <c r="G699" s="88">
        <v>0.105263157894737</v>
      </c>
      <c r="H699" s="88">
        <v>9.0909090909090898E-2</v>
      </c>
      <c r="I699" s="88">
        <v>0.21052631578947401</v>
      </c>
      <c r="J699" s="88">
        <v>0.20689655172413801</v>
      </c>
      <c r="K699" s="88">
        <v>0.16</v>
      </c>
      <c r="L699" s="117">
        <v>0.30769230769230799</v>
      </c>
      <c r="M699" s="7">
        <v>0.14736842105263201</v>
      </c>
      <c r="N699" s="117">
        <v>0.214285714285714</v>
      </c>
      <c r="O699" s="88">
        <v>0.17857142857142899</v>
      </c>
      <c r="P699" s="52">
        <v>0.13750000000000001</v>
      </c>
      <c r="Q699" s="7">
        <v>0.232558139534884</v>
      </c>
      <c r="R699" s="88">
        <v>0.17857142857142899</v>
      </c>
      <c r="S699" s="117">
        <v>3.5714285714285698E-2</v>
      </c>
      <c r="T699" s="7">
        <v>9.6153846153846201E-2</v>
      </c>
      <c r="U699" s="88">
        <v>0.214285714285714</v>
      </c>
      <c r="V699" s="117">
        <v>0.22222222222222199</v>
      </c>
      <c r="W699" s="7">
        <v>0.24390243902438999</v>
      </c>
      <c r="X699" s="88">
        <v>0.16666666666666699</v>
      </c>
      <c r="Y699" s="88">
        <v>9.0909090909090898E-2</v>
      </c>
      <c r="Z699" s="117">
        <v>4.5454545454545497E-2</v>
      </c>
      <c r="AA699" s="7">
        <v>0.14606741573033699</v>
      </c>
      <c r="AB699" s="117">
        <v>0.23529411764705899</v>
      </c>
      <c r="AC699" s="51">
        <v>0.155963302752294</v>
      </c>
      <c r="AD699" s="88">
        <v>0.19047619047618999</v>
      </c>
      <c r="AE699" s="7">
        <v>0.13953488372093001</v>
      </c>
      <c r="AF699" s="52">
        <v>0.155555555555556</v>
      </c>
      <c r="AG699" s="88">
        <v>0.28000000000000003</v>
      </c>
      <c r="AH699" s="88">
        <v>7.4074074074074098E-2</v>
      </c>
      <c r="AI699" s="52">
        <v>0.140350877192982</v>
      </c>
      <c r="AJ699" s="7">
        <v>0.122222222222222</v>
      </c>
      <c r="AK699" s="117">
        <v>0.3</v>
      </c>
      <c r="AL699" s="132">
        <v>5.4545454545454501E-2</v>
      </c>
      <c r="AM699" s="88">
        <v>0.37037037037037002</v>
      </c>
      <c r="AN699" s="117">
        <v>0.148148148148148</v>
      </c>
      <c r="AO699" s="88">
        <v>0.68</v>
      </c>
      <c r="AP699" s="149">
        <v>0</v>
      </c>
      <c r="AQ699" s="7">
        <v>0.214285714285714</v>
      </c>
      <c r="AR699" s="88">
        <v>0.21052631578947401</v>
      </c>
      <c r="AS699" s="117">
        <v>8.3333333333333301E-2</v>
      </c>
      <c r="AT699" s="7">
        <v>0.103896103896104</v>
      </c>
      <c r="AU699" s="7">
        <v>0.11111111111111099</v>
      </c>
      <c r="AV699" s="7">
        <v>0.1</v>
      </c>
      <c r="AW699" s="7">
        <v>0.11764705882352899</v>
      </c>
      <c r="AX699" s="117">
        <v>0.29166666666666702</v>
      </c>
      <c r="AY699" s="7">
        <v>0.194444444444444</v>
      </c>
      <c r="AZ699" s="52">
        <v>0.13698630136986301</v>
      </c>
      <c r="BA699" s="7">
        <v>8.7719298245614002E-2</v>
      </c>
      <c r="BB699" s="52">
        <v>0.25531914893617003</v>
      </c>
      <c r="BC699" s="7">
        <v>0.17857142857142899</v>
      </c>
      <c r="BD699" s="52">
        <v>0.13207547169811301</v>
      </c>
      <c r="BE699" s="7">
        <v>0.18</v>
      </c>
      <c r="BF699" s="52">
        <v>0.13559322033898299</v>
      </c>
    </row>
    <row r="700" spans="1:58">
      <c r="A700" t="s">
        <v>13</v>
      </c>
      <c r="B700" s="53"/>
      <c r="C700" s="54"/>
      <c r="D700" s="93"/>
      <c r="E700" s="93"/>
      <c r="F700" s="93"/>
      <c r="G700" s="93"/>
      <c r="H700" s="93"/>
      <c r="I700" s="93"/>
      <c r="J700" s="93"/>
      <c r="K700" s="93"/>
      <c r="L700" s="118"/>
      <c r="M700" s="9"/>
      <c r="N700" s="118"/>
      <c r="O700" s="93"/>
      <c r="P700" s="55"/>
      <c r="Q700" s="9"/>
      <c r="R700" s="93"/>
      <c r="S700" s="118"/>
      <c r="T700" s="9"/>
      <c r="U700" s="93"/>
      <c r="V700" s="118"/>
      <c r="W700" s="9"/>
      <c r="X700" s="93"/>
      <c r="Y700" s="93"/>
      <c r="Z700" s="118"/>
      <c r="AA700" s="9"/>
      <c r="AB700" s="118"/>
      <c r="AC700" s="54"/>
      <c r="AD700" s="93"/>
      <c r="AE700" s="9"/>
      <c r="AF700" s="55"/>
      <c r="AG700" s="93"/>
      <c r="AH700" s="93"/>
      <c r="AI700" s="55"/>
      <c r="AJ700" s="9"/>
      <c r="AK700" s="118"/>
      <c r="AL700" s="150"/>
      <c r="AM700" s="93"/>
      <c r="AN700" s="118"/>
      <c r="AO700" s="93"/>
      <c r="AP700" s="151"/>
      <c r="AQ700" s="9"/>
      <c r="AR700" s="93"/>
      <c r="AS700" s="118"/>
      <c r="AT700" s="9"/>
      <c r="AU700" s="9"/>
      <c r="AV700" s="9"/>
      <c r="AW700" s="9"/>
      <c r="AX700" s="118"/>
      <c r="AY700" s="9"/>
      <c r="AZ700" s="55"/>
      <c r="BA700" s="9"/>
      <c r="BB700" s="55"/>
      <c r="BD700" s="56"/>
      <c r="BF700" s="56"/>
    </row>
    <row r="701" spans="1:58">
      <c r="A701" t="s">
        <v>10</v>
      </c>
      <c r="B701" s="36" t="s">
        <v>281</v>
      </c>
      <c r="C701" s="39">
        <v>82</v>
      </c>
      <c r="D701" s="89">
        <v>17</v>
      </c>
      <c r="E701" s="90">
        <v>10</v>
      </c>
      <c r="F701" s="90">
        <v>22</v>
      </c>
      <c r="G701" s="90">
        <v>15</v>
      </c>
      <c r="H701" s="90">
        <v>8</v>
      </c>
      <c r="I701" s="90">
        <v>14</v>
      </c>
      <c r="J701" s="90">
        <v>22</v>
      </c>
      <c r="K701" s="90">
        <v>19</v>
      </c>
      <c r="L701" s="113">
        <v>6</v>
      </c>
      <c r="M701" s="40">
        <v>71</v>
      </c>
      <c r="N701" s="113">
        <v>11</v>
      </c>
      <c r="O701" s="89">
        <v>20</v>
      </c>
      <c r="P701" s="42">
        <v>62</v>
      </c>
      <c r="Q701" s="40">
        <v>27</v>
      </c>
      <c r="R701" s="90">
        <v>22</v>
      </c>
      <c r="S701" s="113">
        <v>25</v>
      </c>
      <c r="T701" s="40">
        <v>43</v>
      </c>
      <c r="U701" s="90">
        <v>20</v>
      </c>
      <c r="V701" s="113">
        <v>18</v>
      </c>
      <c r="W701" s="40">
        <v>27</v>
      </c>
      <c r="X701" s="90">
        <v>19</v>
      </c>
      <c r="Y701" s="90">
        <v>17</v>
      </c>
      <c r="Z701" s="113">
        <v>19</v>
      </c>
      <c r="AA701" s="40">
        <v>70</v>
      </c>
      <c r="AB701" s="113">
        <v>10</v>
      </c>
      <c r="AC701" s="39">
        <v>82</v>
      </c>
      <c r="AD701" s="89">
        <v>12</v>
      </c>
      <c r="AE701" s="41">
        <v>33</v>
      </c>
      <c r="AF701" s="42">
        <v>37</v>
      </c>
      <c r="AG701" s="89">
        <v>15</v>
      </c>
      <c r="AH701" s="90">
        <v>20</v>
      </c>
      <c r="AI701" s="42">
        <v>47</v>
      </c>
      <c r="AJ701" s="40">
        <v>72</v>
      </c>
      <c r="AK701" s="113">
        <v>4</v>
      </c>
      <c r="AL701" s="152">
        <v>49</v>
      </c>
      <c r="AM701" s="90">
        <v>10</v>
      </c>
      <c r="AN701" s="113">
        <v>23</v>
      </c>
      <c r="AO701" s="89">
        <v>8</v>
      </c>
      <c r="AP701" s="138">
        <v>74</v>
      </c>
      <c r="AQ701" s="40">
        <v>29</v>
      </c>
      <c r="AR701" s="90">
        <v>14</v>
      </c>
      <c r="AS701" s="113">
        <v>39</v>
      </c>
      <c r="AT701" s="40">
        <v>62</v>
      </c>
      <c r="AU701" s="41">
        <v>27</v>
      </c>
      <c r="AV701" s="41">
        <v>47</v>
      </c>
      <c r="AW701" s="41">
        <v>67</v>
      </c>
      <c r="AX701" s="113">
        <v>15</v>
      </c>
      <c r="AY701" s="40">
        <v>26</v>
      </c>
      <c r="AZ701" s="42">
        <v>56</v>
      </c>
      <c r="BA701" s="40">
        <v>46</v>
      </c>
      <c r="BB701" s="42">
        <v>31</v>
      </c>
      <c r="BC701" s="40">
        <v>40</v>
      </c>
      <c r="BD701" s="42">
        <v>42</v>
      </c>
      <c r="BE701" s="40">
        <v>36</v>
      </c>
      <c r="BF701" s="42">
        <v>46</v>
      </c>
    </row>
    <row r="702" spans="1:58">
      <c r="A702" t="s">
        <v>12</v>
      </c>
      <c r="B702" s="36"/>
      <c r="C702" s="51">
        <v>0.75229357798165097</v>
      </c>
      <c r="D702" s="88">
        <v>0.77272727272727304</v>
      </c>
      <c r="E702" s="88">
        <v>0.90909090909090895</v>
      </c>
      <c r="F702" s="88">
        <v>0.81481481481481499</v>
      </c>
      <c r="G702" s="88">
        <v>0.78947368421052599</v>
      </c>
      <c r="H702" s="88">
        <v>0.72727272727272696</v>
      </c>
      <c r="I702" s="88">
        <v>0.73684210526315796</v>
      </c>
      <c r="J702" s="88">
        <v>0.75862068965517204</v>
      </c>
      <c r="K702" s="88">
        <v>0.76</v>
      </c>
      <c r="L702" s="117">
        <v>0.46153846153846201</v>
      </c>
      <c r="M702" s="7">
        <v>0.74736842105263201</v>
      </c>
      <c r="N702" s="117">
        <v>0.78571428571428603</v>
      </c>
      <c r="O702" s="88">
        <v>0.71428571428571397</v>
      </c>
      <c r="P702" s="52">
        <v>0.77500000000000002</v>
      </c>
      <c r="Q702" s="7">
        <v>0.62790697674418605</v>
      </c>
      <c r="R702" s="88">
        <v>0.78571428571428603</v>
      </c>
      <c r="S702" s="117">
        <v>0.89285714285714302</v>
      </c>
      <c r="T702" s="7">
        <v>0.82692307692307698</v>
      </c>
      <c r="U702" s="88">
        <v>0.71428571428571397</v>
      </c>
      <c r="V702" s="117">
        <v>0.66666666666666696</v>
      </c>
      <c r="W702" s="7">
        <v>0.65853658536585402</v>
      </c>
      <c r="X702" s="88">
        <v>0.79166666666666696</v>
      </c>
      <c r="Y702" s="88">
        <v>0.77272727272727304</v>
      </c>
      <c r="Z702" s="117">
        <v>0.86363636363636398</v>
      </c>
      <c r="AA702" s="7">
        <v>0.78651685393258397</v>
      </c>
      <c r="AB702" s="117">
        <v>0.58823529411764697</v>
      </c>
      <c r="AC702" s="51">
        <v>0.75229357798165097</v>
      </c>
      <c r="AD702" s="88">
        <v>0.57142857142857195</v>
      </c>
      <c r="AE702" s="7">
        <v>0.76744186046511598</v>
      </c>
      <c r="AF702" s="52">
        <v>0.82222222222222197</v>
      </c>
      <c r="AG702" s="88">
        <v>0.6</v>
      </c>
      <c r="AH702" s="88">
        <v>0.74074074074074103</v>
      </c>
      <c r="AI702" s="52">
        <v>0.82456140350877205</v>
      </c>
      <c r="AJ702" s="7">
        <v>0.8</v>
      </c>
      <c r="AK702" s="117">
        <v>0.4</v>
      </c>
      <c r="AL702" s="132">
        <v>0.89090909090909098</v>
      </c>
      <c r="AM702" s="88">
        <v>0.37037037037037002</v>
      </c>
      <c r="AN702" s="117">
        <v>0.85185185185185197</v>
      </c>
      <c r="AO702" s="88">
        <v>0.32</v>
      </c>
      <c r="AP702" s="149">
        <v>1</v>
      </c>
      <c r="AQ702" s="7">
        <v>0.69047619047619102</v>
      </c>
      <c r="AR702" s="88">
        <v>0.73684210526315796</v>
      </c>
      <c r="AS702" s="117">
        <v>0.8125</v>
      </c>
      <c r="AT702" s="7">
        <v>0.80519480519480502</v>
      </c>
      <c r="AU702" s="7">
        <v>0.75</v>
      </c>
      <c r="AV702" s="7">
        <v>0.78333333333333299</v>
      </c>
      <c r="AW702" s="7">
        <v>0.78823529411764703</v>
      </c>
      <c r="AX702" s="117">
        <v>0.625</v>
      </c>
      <c r="AY702" s="7">
        <v>0.72222222222222199</v>
      </c>
      <c r="AZ702" s="52">
        <v>0.76712328767123295</v>
      </c>
      <c r="BA702" s="7">
        <v>0.80701754385964897</v>
      </c>
      <c r="BB702" s="52">
        <v>0.659574468085106</v>
      </c>
      <c r="BC702" s="7">
        <v>0.71428571428571397</v>
      </c>
      <c r="BD702" s="52">
        <v>0.79245283018867896</v>
      </c>
      <c r="BE702" s="7">
        <v>0.72</v>
      </c>
      <c r="BF702" s="52">
        <v>0.77966101694915302</v>
      </c>
    </row>
    <row r="703" spans="1:58">
      <c r="A703" t="s">
        <v>13</v>
      </c>
      <c r="B703" s="53"/>
      <c r="C703" s="54"/>
      <c r="D703" s="93"/>
      <c r="E703" s="93"/>
      <c r="F703" s="93"/>
      <c r="G703" s="93"/>
      <c r="H703" s="93"/>
      <c r="I703" s="93"/>
      <c r="J703" s="93"/>
      <c r="K703" s="93"/>
      <c r="L703" s="118"/>
      <c r="M703" s="9"/>
      <c r="N703" s="118"/>
      <c r="O703" s="93"/>
      <c r="P703" s="55"/>
      <c r="Q703" s="9"/>
      <c r="R703" s="93"/>
      <c r="S703" s="118"/>
      <c r="T703" s="9"/>
      <c r="U703" s="93"/>
      <c r="V703" s="118"/>
      <c r="W703" s="9"/>
      <c r="X703" s="93"/>
      <c r="Y703" s="93"/>
      <c r="Z703" s="118"/>
      <c r="AA703" s="9"/>
      <c r="AB703" s="118"/>
      <c r="AC703" s="54"/>
      <c r="AD703" s="93"/>
      <c r="AE703" s="9"/>
      <c r="AF703" s="55"/>
      <c r="AG703" s="93"/>
      <c r="AH703" s="93"/>
      <c r="AI703" s="55"/>
      <c r="AJ703" s="9"/>
      <c r="AK703" s="118"/>
      <c r="AL703" s="150"/>
      <c r="AM703" s="93"/>
      <c r="AN703" s="118"/>
      <c r="AO703" s="93"/>
      <c r="AP703" s="151"/>
      <c r="AQ703" s="9"/>
      <c r="AR703" s="93"/>
      <c r="AS703" s="118"/>
      <c r="AT703" s="9"/>
      <c r="AX703" s="123"/>
      <c r="AZ703" s="56"/>
      <c r="BB703" s="56"/>
      <c r="BD703" s="56"/>
      <c r="BF703" s="56"/>
    </row>
    <row r="704" spans="1:58">
      <c r="A704" t="s">
        <v>10</v>
      </c>
      <c r="B704" s="36" t="s">
        <v>282</v>
      </c>
      <c r="C704" s="39">
        <v>74</v>
      </c>
      <c r="D704" s="89">
        <v>16</v>
      </c>
      <c r="E704" s="90">
        <v>10</v>
      </c>
      <c r="F704" s="90">
        <v>22</v>
      </c>
      <c r="G704" s="90">
        <v>11</v>
      </c>
      <c r="H704" s="90">
        <v>6</v>
      </c>
      <c r="I704" s="90">
        <v>13</v>
      </c>
      <c r="J704" s="90">
        <v>20</v>
      </c>
      <c r="K704" s="90">
        <v>19</v>
      </c>
      <c r="L704" s="113">
        <v>6</v>
      </c>
      <c r="M704" s="40">
        <v>64</v>
      </c>
      <c r="N704" s="113">
        <v>10</v>
      </c>
      <c r="O704" s="89">
        <v>18</v>
      </c>
      <c r="P704" s="42">
        <v>56</v>
      </c>
      <c r="Q704" s="40">
        <v>24</v>
      </c>
      <c r="R704" s="90">
        <v>19</v>
      </c>
      <c r="S704" s="113">
        <v>25</v>
      </c>
      <c r="T704" s="40">
        <v>40</v>
      </c>
      <c r="U704" s="90">
        <v>18</v>
      </c>
      <c r="V704" s="113">
        <v>15</v>
      </c>
      <c r="W704" s="40">
        <v>24</v>
      </c>
      <c r="X704" s="90">
        <v>17</v>
      </c>
      <c r="Y704" s="90">
        <v>15</v>
      </c>
      <c r="Z704" s="113">
        <v>18</v>
      </c>
      <c r="AA704" s="40">
        <v>64</v>
      </c>
      <c r="AB704" s="113">
        <v>8</v>
      </c>
      <c r="AC704" s="39">
        <v>74</v>
      </c>
      <c r="AD704" s="89">
        <v>7</v>
      </c>
      <c r="AE704" s="41">
        <v>31</v>
      </c>
      <c r="AF704" s="42">
        <v>36</v>
      </c>
      <c r="AG704" s="89">
        <v>9</v>
      </c>
      <c r="AH704" s="90">
        <v>19</v>
      </c>
      <c r="AI704" s="42">
        <v>46</v>
      </c>
      <c r="AJ704" s="40">
        <v>67</v>
      </c>
      <c r="AK704" s="113">
        <v>2</v>
      </c>
      <c r="AL704" s="152">
        <v>48</v>
      </c>
      <c r="AM704" s="90">
        <v>4</v>
      </c>
      <c r="AN704" s="113">
        <v>22</v>
      </c>
      <c r="AO704" s="89">
        <v>0</v>
      </c>
      <c r="AP704" s="138">
        <v>74</v>
      </c>
      <c r="AQ704" s="40">
        <v>28</v>
      </c>
      <c r="AR704" s="90">
        <v>10</v>
      </c>
      <c r="AS704" s="113">
        <v>36</v>
      </c>
      <c r="AT704" s="40">
        <v>56</v>
      </c>
      <c r="AU704" s="41">
        <v>25</v>
      </c>
      <c r="AV704" s="41">
        <v>42</v>
      </c>
      <c r="AW704" s="41">
        <v>61</v>
      </c>
      <c r="AX704" s="113">
        <v>13</v>
      </c>
      <c r="AY704" s="40">
        <v>23</v>
      </c>
      <c r="AZ704" s="42">
        <v>51</v>
      </c>
      <c r="BA704" s="40">
        <v>42</v>
      </c>
      <c r="BB704" s="42">
        <v>28</v>
      </c>
      <c r="BC704" s="40">
        <v>36</v>
      </c>
      <c r="BD704" s="42">
        <v>38</v>
      </c>
      <c r="BE704" s="40">
        <v>32</v>
      </c>
      <c r="BF704" s="42">
        <v>42</v>
      </c>
    </row>
    <row r="705" spans="1:58">
      <c r="A705" t="s">
        <v>12</v>
      </c>
      <c r="B705" s="36"/>
      <c r="C705" s="51">
        <v>0.67889908256880704</v>
      </c>
      <c r="D705" s="88">
        <v>0.72727272727272696</v>
      </c>
      <c r="E705" s="88">
        <v>0.90909090909090895</v>
      </c>
      <c r="F705" s="88">
        <v>0.81481481481481499</v>
      </c>
      <c r="G705" s="88">
        <v>0.57894736842105299</v>
      </c>
      <c r="H705" s="88">
        <v>0.54545454545454497</v>
      </c>
      <c r="I705" s="88">
        <v>0.68421052631579005</v>
      </c>
      <c r="J705" s="88">
        <v>0.68965517241379304</v>
      </c>
      <c r="K705" s="88">
        <v>0.76</v>
      </c>
      <c r="L705" s="117">
        <v>0.46153846153846201</v>
      </c>
      <c r="M705" s="7">
        <v>0.673684210526316</v>
      </c>
      <c r="N705" s="117">
        <v>0.71428571428571397</v>
      </c>
      <c r="O705" s="88">
        <v>0.64285714285714302</v>
      </c>
      <c r="P705" s="52">
        <v>0.7</v>
      </c>
      <c r="Q705" s="7">
        <v>0.55813953488372103</v>
      </c>
      <c r="R705" s="88">
        <v>0.67857142857142905</v>
      </c>
      <c r="S705" s="117">
        <v>0.89285714285714302</v>
      </c>
      <c r="T705" s="7">
        <v>0.76923076923076905</v>
      </c>
      <c r="U705" s="88">
        <v>0.64285714285714302</v>
      </c>
      <c r="V705" s="117">
        <v>0.55555555555555602</v>
      </c>
      <c r="W705" s="7">
        <v>0.58536585365853699</v>
      </c>
      <c r="X705" s="88">
        <v>0.70833333333333304</v>
      </c>
      <c r="Y705" s="88">
        <v>0.68181818181818199</v>
      </c>
      <c r="Z705" s="117">
        <v>0.81818181818181801</v>
      </c>
      <c r="AA705" s="7">
        <v>0.71910112359550604</v>
      </c>
      <c r="AB705" s="117">
        <v>0.47058823529411797</v>
      </c>
      <c r="AC705" s="51">
        <v>0.67889908256880704</v>
      </c>
      <c r="AD705" s="88">
        <v>0.33333333333333298</v>
      </c>
      <c r="AE705" s="7">
        <v>0.72093023255814004</v>
      </c>
      <c r="AF705" s="52">
        <v>0.8</v>
      </c>
      <c r="AG705" s="88">
        <v>0.36</v>
      </c>
      <c r="AH705" s="88">
        <v>0.70370370370370405</v>
      </c>
      <c r="AI705" s="52">
        <v>0.80701754385964897</v>
      </c>
      <c r="AJ705" s="7">
        <v>0.74444444444444402</v>
      </c>
      <c r="AK705" s="117">
        <v>0.2</v>
      </c>
      <c r="AL705" s="132">
        <v>0.87272727272727302</v>
      </c>
      <c r="AM705" s="88">
        <v>0.148148148148148</v>
      </c>
      <c r="AN705" s="117">
        <v>0.81481481481481499</v>
      </c>
      <c r="AO705" s="88">
        <v>0</v>
      </c>
      <c r="AP705" s="149">
        <v>1</v>
      </c>
      <c r="AQ705" s="7">
        <v>0.66666666666666696</v>
      </c>
      <c r="AR705" s="88">
        <v>0.52631578947368396</v>
      </c>
      <c r="AS705" s="117">
        <v>0.75</v>
      </c>
      <c r="AT705" s="7">
        <v>0.72727272727272696</v>
      </c>
      <c r="AU705" s="7">
        <v>0.69444444444444398</v>
      </c>
      <c r="AV705" s="7">
        <v>0.7</v>
      </c>
      <c r="AW705" s="7">
        <v>0.71764705882352897</v>
      </c>
      <c r="AX705" s="117">
        <v>0.54166666666666696</v>
      </c>
      <c r="AY705" s="7">
        <v>0.63888888888888895</v>
      </c>
      <c r="AZ705" s="52">
        <v>0.69863013698630105</v>
      </c>
      <c r="BA705" s="7">
        <v>0.73684210526315796</v>
      </c>
      <c r="BB705" s="52">
        <v>0.59574468085106402</v>
      </c>
      <c r="BC705" s="7">
        <v>0.64285714285714302</v>
      </c>
      <c r="BD705" s="52">
        <v>0.71698113207547198</v>
      </c>
      <c r="BE705" s="7">
        <v>0.64</v>
      </c>
      <c r="BF705" s="52">
        <v>0.71186440677966101</v>
      </c>
    </row>
    <row r="706" spans="1:58">
      <c r="A706" t="s">
        <v>13</v>
      </c>
      <c r="B706" s="58"/>
      <c r="C706" s="59"/>
      <c r="D706" s="94"/>
      <c r="E706" s="95"/>
      <c r="F706" s="95"/>
      <c r="G706" s="95"/>
      <c r="H706" s="95"/>
      <c r="I706" s="95"/>
      <c r="J706" s="95"/>
      <c r="K706" s="95"/>
      <c r="L706" s="124"/>
      <c r="M706" s="62"/>
      <c r="N706" s="124"/>
      <c r="O706" s="94"/>
      <c r="P706" s="60"/>
      <c r="Q706" s="62"/>
      <c r="R706" s="95"/>
      <c r="S706" s="124"/>
      <c r="T706" s="62"/>
      <c r="U706" s="95"/>
      <c r="V706" s="124"/>
      <c r="W706" s="62"/>
      <c r="X706" s="95"/>
      <c r="Y706" s="95"/>
      <c r="Z706" s="124"/>
      <c r="AA706" s="62"/>
      <c r="AB706" s="124"/>
      <c r="AC706" s="59"/>
      <c r="AD706" s="94"/>
      <c r="AE706" s="63"/>
      <c r="AF706" s="60"/>
      <c r="AG706" s="94"/>
      <c r="AH706" s="95"/>
      <c r="AI706" s="60"/>
      <c r="AJ706" s="62"/>
      <c r="AK706" s="124"/>
      <c r="AL706" s="155"/>
      <c r="AM706" s="95"/>
      <c r="AN706" s="124"/>
      <c r="AO706" s="94"/>
      <c r="AP706" s="157"/>
      <c r="AQ706" s="64"/>
      <c r="AR706" s="128"/>
      <c r="AS706" s="126"/>
      <c r="AT706" s="64"/>
      <c r="AU706" s="74"/>
      <c r="AV706" s="74"/>
      <c r="AW706" s="74"/>
      <c r="AX706" s="126"/>
      <c r="AY706" s="64"/>
      <c r="AZ706" s="61"/>
      <c r="BA706" s="64"/>
      <c r="BB706" s="61"/>
      <c r="BC706" s="64"/>
      <c r="BD706" s="61"/>
      <c r="BE706" s="64"/>
      <c r="BF706" s="61"/>
    </row>
    <row r="707" spans="1:58">
      <c r="A707" t="s">
        <v>4</v>
      </c>
      <c r="B707" s="3"/>
    </row>
    <row r="708" spans="1:58">
      <c r="A708" t="s">
        <v>14</v>
      </c>
    </row>
    <row r="709" spans="1:58">
      <c r="A709" t="s">
        <v>1</v>
      </c>
      <c r="B709" s="217" t="s">
        <v>21</v>
      </c>
      <c r="C709" s="218"/>
    </row>
    <row r="710" spans="1:58" ht="52.9">
      <c r="A710" t="s">
        <v>3</v>
      </c>
      <c r="B710" s="2" t="s">
        <v>283</v>
      </c>
    </row>
    <row r="711" spans="1:58">
      <c r="A711" t="s">
        <v>7</v>
      </c>
      <c r="B711" s="10" t="s">
        <v>284</v>
      </c>
      <c r="C711" s="11"/>
      <c r="D711" s="216"/>
      <c r="E711" s="215"/>
      <c r="F711" s="215"/>
      <c r="G711" s="215"/>
      <c r="H711" s="215"/>
      <c r="I711" s="215"/>
      <c r="J711" s="215"/>
      <c r="K711" s="215"/>
      <c r="L711" s="215"/>
      <c r="M711" s="215"/>
      <c r="N711" s="215"/>
      <c r="O711" s="215"/>
      <c r="P711" s="215"/>
      <c r="Q711" s="215"/>
      <c r="R711" s="215"/>
      <c r="S711" s="215"/>
      <c r="T711" s="215"/>
      <c r="U711" s="215"/>
      <c r="V711" s="215"/>
      <c r="W711" s="215"/>
      <c r="X711" s="215"/>
      <c r="Y711" s="215"/>
      <c r="Z711" s="215"/>
      <c r="AA711" s="215"/>
      <c r="AB711" s="215"/>
      <c r="AC711" s="215"/>
      <c r="AD711" s="215"/>
      <c r="AE711" s="215"/>
      <c r="AF711" s="215"/>
      <c r="AG711" s="215"/>
      <c r="AH711" s="215"/>
      <c r="AI711" s="215"/>
      <c r="AJ711" s="215"/>
      <c r="AK711" s="215"/>
      <c r="AL711" s="215"/>
      <c r="AM711" s="215"/>
      <c r="AN711" s="215"/>
      <c r="AO711" s="215"/>
      <c r="AP711" s="215"/>
      <c r="AQ711" s="215"/>
      <c r="AR711" s="214"/>
    </row>
    <row r="712" spans="1:58" s="154" customFormat="1" ht="93" customHeight="1">
      <c r="A712" s="154" t="s">
        <v>5</v>
      </c>
      <c r="B712" s="202"/>
      <c r="D712" s="226" t="s">
        <v>25</v>
      </c>
      <c r="E712" s="228"/>
      <c r="F712" s="228"/>
      <c r="G712" s="228"/>
      <c r="H712" s="227"/>
      <c r="I712" s="229" t="s">
        <v>26</v>
      </c>
      <c r="J712" s="226" t="s">
        <v>27</v>
      </c>
      <c r="K712" s="227"/>
      <c r="L712" s="226" t="s">
        <v>28</v>
      </c>
      <c r="M712" s="228"/>
      <c r="N712" s="227"/>
      <c r="O712" s="226" t="s">
        <v>29</v>
      </c>
      <c r="P712" s="228"/>
      <c r="Q712" s="227"/>
      <c r="R712" s="226" t="s">
        <v>30</v>
      </c>
      <c r="S712" s="228"/>
      <c r="T712" s="228"/>
      <c r="U712" s="227"/>
      <c r="V712" s="229" t="s">
        <v>31</v>
      </c>
      <c r="W712" s="229" t="s">
        <v>32</v>
      </c>
      <c r="X712" s="226" t="s">
        <v>33</v>
      </c>
      <c r="Y712" s="227"/>
      <c r="Z712" s="226" t="s">
        <v>34</v>
      </c>
      <c r="AA712" s="227"/>
      <c r="AB712" s="229" t="s">
        <v>35</v>
      </c>
      <c r="AC712" s="229" t="s">
        <v>36</v>
      </c>
      <c r="AD712" s="229" t="s">
        <v>37</v>
      </c>
      <c r="AE712" s="226" t="s">
        <v>38</v>
      </c>
      <c r="AF712" s="227"/>
      <c r="AG712" s="226" t="s">
        <v>39</v>
      </c>
      <c r="AH712" s="228"/>
      <c r="AI712" s="228"/>
      <c r="AJ712" s="227"/>
      <c r="AK712" s="226" t="s">
        <v>40</v>
      </c>
      <c r="AL712" s="227"/>
      <c r="AM712" s="226" t="s">
        <v>41</v>
      </c>
      <c r="AN712" s="227"/>
      <c r="AO712" s="226" t="s">
        <v>42</v>
      </c>
      <c r="AP712" s="227"/>
      <c r="AQ712" s="226" t="s">
        <v>43</v>
      </c>
      <c r="AR712" s="227"/>
    </row>
    <row r="713" spans="1:58" ht="151.9">
      <c r="A713" t="s">
        <v>6</v>
      </c>
      <c r="B713" s="16" t="s">
        <v>285</v>
      </c>
      <c r="C713" s="17" t="s">
        <v>45</v>
      </c>
      <c r="D713" s="80" t="s">
        <v>46</v>
      </c>
      <c r="E713" s="81" t="s">
        <v>48</v>
      </c>
      <c r="F713" s="81" t="s">
        <v>51</v>
      </c>
      <c r="G713" s="81" t="s">
        <v>52</v>
      </c>
      <c r="H713" s="108" t="s">
        <v>53</v>
      </c>
      <c r="I713" s="167" t="s">
        <v>55</v>
      </c>
      <c r="J713" s="80" t="s">
        <v>55</v>
      </c>
      <c r="K713" s="143" t="s">
        <v>56</v>
      </c>
      <c r="L713" s="80" t="s">
        <v>57</v>
      </c>
      <c r="M713" s="81" t="s">
        <v>58</v>
      </c>
      <c r="N713" s="108" t="s">
        <v>59</v>
      </c>
      <c r="O713" s="80" t="s">
        <v>60</v>
      </c>
      <c r="P713" s="81" t="s">
        <v>61</v>
      </c>
      <c r="Q713" s="108" t="s">
        <v>62</v>
      </c>
      <c r="R713" s="80" t="s">
        <v>63</v>
      </c>
      <c r="S713" s="81" t="s">
        <v>64</v>
      </c>
      <c r="T713" s="81" t="s">
        <v>65</v>
      </c>
      <c r="U713" s="108" t="s">
        <v>66</v>
      </c>
      <c r="V713" s="167" t="s">
        <v>55</v>
      </c>
      <c r="W713" s="167" t="s">
        <v>55</v>
      </c>
      <c r="X713" s="80" t="s">
        <v>68</v>
      </c>
      <c r="Y713" s="143" t="s">
        <v>69</v>
      </c>
      <c r="Z713" s="80" t="s">
        <v>68</v>
      </c>
      <c r="AA713" s="143" t="s">
        <v>69</v>
      </c>
      <c r="AB713" s="167" t="s">
        <v>55</v>
      </c>
      <c r="AC713" s="167" t="s">
        <v>55</v>
      </c>
      <c r="AD713" s="167" t="s">
        <v>74</v>
      </c>
      <c r="AE713" s="80" t="s">
        <v>75</v>
      </c>
      <c r="AF713" s="108" t="s">
        <v>77</v>
      </c>
      <c r="AG713" s="141" t="s">
        <v>78</v>
      </c>
      <c r="AH713" s="81" t="s">
        <v>79</v>
      </c>
      <c r="AI713" s="142" t="s">
        <v>80</v>
      </c>
      <c r="AJ713" s="143" t="s">
        <v>81</v>
      </c>
      <c r="AK713" s="80" t="s">
        <v>83</v>
      </c>
      <c r="AL713" s="143" t="s">
        <v>84</v>
      </c>
      <c r="AM713" s="141" t="s">
        <v>55</v>
      </c>
      <c r="AN713" s="108" t="s">
        <v>56</v>
      </c>
      <c r="AO713" s="141" t="s">
        <v>85</v>
      </c>
      <c r="AP713" s="108" t="s">
        <v>86</v>
      </c>
      <c r="AQ713" s="80" t="s">
        <v>55</v>
      </c>
      <c r="AR713" s="143" t="s">
        <v>56</v>
      </c>
    </row>
    <row r="714" spans="1:58">
      <c r="A714" t="s">
        <v>0</v>
      </c>
      <c r="B714" s="21"/>
      <c r="C714" s="22"/>
      <c r="D714" s="82" t="s">
        <v>564</v>
      </c>
      <c r="E714" s="83" t="s">
        <v>566</v>
      </c>
      <c r="F714" s="83" t="s">
        <v>569</v>
      </c>
      <c r="G714" s="83" t="s">
        <v>570</v>
      </c>
      <c r="H714" s="109" t="s">
        <v>571</v>
      </c>
      <c r="I714" s="168" t="s">
        <v>564</v>
      </c>
      <c r="J714" s="82" t="s">
        <v>564</v>
      </c>
      <c r="K714" s="146" t="s">
        <v>565</v>
      </c>
      <c r="L714" s="82" t="s">
        <v>564</v>
      </c>
      <c r="M714" s="83" t="s">
        <v>565</v>
      </c>
      <c r="N714" s="109" t="s">
        <v>566</v>
      </c>
      <c r="O714" s="82" t="s">
        <v>564</v>
      </c>
      <c r="P714" s="83" t="s">
        <v>565</v>
      </c>
      <c r="Q714" s="109" t="s">
        <v>566</v>
      </c>
      <c r="R714" s="82" t="s">
        <v>564</v>
      </c>
      <c r="S714" s="83" t="s">
        <v>565</v>
      </c>
      <c r="T714" s="83" t="s">
        <v>566</v>
      </c>
      <c r="U714" s="109" t="s">
        <v>567</v>
      </c>
      <c r="V714" s="168" t="s">
        <v>564</v>
      </c>
      <c r="W714" s="168" t="s">
        <v>564</v>
      </c>
      <c r="X714" s="82" t="s">
        <v>565</v>
      </c>
      <c r="Y714" s="146" t="s">
        <v>566</v>
      </c>
      <c r="Z714" s="82" t="s">
        <v>565</v>
      </c>
      <c r="AA714" s="146" t="s">
        <v>566</v>
      </c>
      <c r="AB714" s="168" t="s">
        <v>564</v>
      </c>
      <c r="AC714" s="168" t="s">
        <v>564</v>
      </c>
      <c r="AD714" s="168" t="s">
        <v>565</v>
      </c>
      <c r="AE714" s="82" t="s">
        <v>564</v>
      </c>
      <c r="AF714" s="109" t="s">
        <v>566</v>
      </c>
      <c r="AG714" s="144" t="s">
        <v>564</v>
      </c>
      <c r="AH714" s="83" t="s">
        <v>565</v>
      </c>
      <c r="AI714" s="145" t="s">
        <v>566</v>
      </c>
      <c r="AJ714" s="146" t="s">
        <v>567</v>
      </c>
      <c r="AK714" s="82" t="s">
        <v>564</v>
      </c>
      <c r="AL714" s="146" t="s">
        <v>565</v>
      </c>
      <c r="AM714" s="144" t="s">
        <v>564</v>
      </c>
      <c r="AN714" s="109" t="s">
        <v>565</v>
      </c>
      <c r="AO714" s="144" t="s">
        <v>564</v>
      </c>
      <c r="AP714" s="109" t="s">
        <v>565</v>
      </c>
      <c r="AQ714" s="82" t="s">
        <v>564</v>
      </c>
      <c r="AR714" s="146" t="s">
        <v>565</v>
      </c>
    </row>
    <row r="715" spans="1:58">
      <c r="A715" t="s">
        <v>8</v>
      </c>
      <c r="B715" s="26" t="s">
        <v>45</v>
      </c>
      <c r="C715" s="27">
        <v>55</v>
      </c>
      <c r="D715" s="84">
        <v>10</v>
      </c>
      <c r="E715" s="85">
        <v>15</v>
      </c>
      <c r="F715" s="85">
        <v>13</v>
      </c>
      <c r="G715" s="85">
        <v>12</v>
      </c>
      <c r="H715" s="110">
        <v>11</v>
      </c>
      <c r="I715" s="169">
        <v>46</v>
      </c>
      <c r="J715" s="84">
        <v>18</v>
      </c>
      <c r="K715" s="135">
        <v>36</v>
      </c>
      <c r="L715" s="84">
        <v>19</v>
      </c>
      <c r="M715" s="85">
        <v>11</v>
      </c>
      <c r="N715" s="110">
        <v>20</v>
      </c>
      <c r="O715" s="84">
        <v>28</v>
      </c>
      <c r="P715" s="85">
        <v>16</v>
      </c>
      <c r="Q715" s="110">
        <v>10</v>
      </c>
      <c r="R715" s="84">
        <v>15</v>
      </c>
      <c r="S715" s="85">
        <v>11</v>
      </c>
      <c r="T715" s="85">
        <v>15</v>
      </c>
      <c r="U715" s="110">
        <v>14</v>
      </c>
      <c r="V715" s="169">
        <v>48</v>
      </c>
      <c r="W715" s="169">
        <v>55</v>
      </c>
      <c r="X715" s="84">
        <v>19</v>
      </c>
      <c r="Y715" s="135">
        <v>34</v>
      </c>
      <c r="Z715" s="84">
        <v>11</v>
      </c>
      <c r="AA715" s="135">
        <v>42</v>
      </c>
      <c r="AB715" s="169">
        <v>53</v>
      </c>
      <c r="AC715" s="169">
        <v>55</v>
      </c>
      <c r="AD715" s="169">
        <v>48</v>
      </c>
      <c r="AE715" s="84">
        <v>18</v>
      </c>
      <c r="AF715" s="110">
        <v>28</v>
      </c>
      <c r="AG715" s="147">
        <v>44</v>
      </c>
      <c r="AH715" s="85">
        <v>20</v>
      </c>
      <c r="AI715" s="130">
        <v>35</v>
      </c>
      <c r="AJ715" s="135">
        <v>47</v>
      </c>
      <c r="AK715" s="84">
        <v>21</v>
      </c>
      <c r="AL715" s="135">
        <v>34</v>
      </c>
      <c r="AM715" s="147">
        <v>38</v>
      </c>
      <c r="AN715" s="110">
        <v>14</v>
      </c>
      <c r="AO715" s="147">
        <v>32</v>
      </c>
      <c r="AP715" s="110">
        <v>23</v>
      </c>
      <c r="AQ715" s="84">
        <v>21</v>
      </c>
      <c r="AR715" s="135">
        <v>34</v>
      </c>
    </row>
    <row r="716" spans="1:58">
      <c r="A716" t="s">
        <v>10</v>
      </c>
      <c r="B716" s="35" t="s">
        <v>286</v>
      </c>
      <c r="C716" s="31">
        <v>28</v>
      </c>
      <c r="D716" s="86">
        <v>5</v>
      </c>
      <c r="E716" s="87">
        <v>5</v>
      </c>
      <c r="F716" s="87">
        <v>10</v>
      </c>
      <c r="G716" s="87">
        <v>4</v>
      </c>
      <c r="H716" s="111">
        <v>2</v>
      </c>
      <c r="I716" s="170">
        <v>21</v>
      </c>
      <c r="J716" s="86">
        <v>14</v>
      </c>
      <c r="K716" s="136">
        <v>14</v>
      </c>
      <c r="L716" s="86">
        <v>12</v>
      </c>
      <c r="M716" s="87">
        <v>7</v>
      </c>
      <c r="N716" s="111">
        <v>7</v>
      </c>
      <c r="O716" s="86">
        <v>15</v>
      </c>
      <c r="P716" s="87">
        <v>8</v>
      </c>
      <c r="Q716" s="111">
        <v>5</v>
      </c>
      <c r="R716" s="86">
        <v>11</v>
      </c>
      <c r="S716" s="87">
        <v>3</v>
      </c>
      <c r="T716" s="87">
        <v>7</v>
      </c>
      <c r="U716" s="111">
        <v>7</v>
      </c>
      <c r="V716" s="170">
        <v>28</v>
      </c>
      <c r="W716" s="170">
        <v>28</v>
      </c>
      <c r="X716" s="86">
        <v>10</v>
      </c>
      <c r="Y716" s="136">
        <v>18</v>
      </c>
      <c r="Z716" s="86">
        <v>4</v>
      </c>
      <c r="AA716" s="136">
        <v>23</v>
      </c>
      <c r="AB716" s="170">
        <v>26</v>
      </c>
      <c r="AC716" s="170">
        <v>28</v>
      </c>
      <c r="AD716" s="170">
        <v>24</v>
      </c>
      <c r="AE716" s="86">
        <v>9</v>
      </c>
      <c r="AF716" s="111">
        <v>13</v>
      </c>
      <c r="AG716" s="148">
        <v>22</v>
      </c>
      <c r="AH716" s="87">
        <v>7</v>
      </c>
      <c r="AI716" s="131">
        <v>17</v>
      </c>
      <c r="AJ716" s="136">
        <v>24</v>
      </c>
      <c r="AK716" s="86">
        <v>11</v>
      </c>
      <c r="AL716" s="136">
        <v>17</v>
      </c>
      <c r="AM716" s="148">
        <v>22</v>
      </c>
      <c r="AN716" s="111">
        <v>4</v>
      </c>
      <c r="AO716" s="148">
        <v>20</v>
      </c>
      <c r="AP716" s="111">
        <v>8</v>
      </c>
      <c r="AQ716" s="86">
        <v>7</v>
      </c>
      <c r="AR716" s="136">
        <v>21</v>
      </c>
    </row>
    <row r="717" spans="1:58">
      <c r="A717" t="s">
        <v>12</v>
      </c>
      <c r="B717" s="36"/>
      <c r="C717" s="37">
        <v>0.50909090909090904</v>
      </c>
      <c r="D717" s="88">
        <v>0.5</v>
      </c>
      <c r="E717" s="88">
        <v>0.33333333333333298</v>
      </c>
      <c r="F717" s="88">
        <v>0.76923076923076905</v>
      </c>
      <c r="G717" s="88">
        <v>0.33333333333333298</v>
      </c>
      <c r="H717" s="112">
        <v>0.18181818181818199</v>
      </c>
      <c r="I717" s="171">
        <v>0.45652173913043498</v>
      </c>
      <c r="J717" s="88">
        <v>0.77777777777777801</v>
      </c>
      <c r="K717" s="137">
        <v>0.38888888888888901</v>
      </c>
      <c r="L717" s="88">
        <v>0.63157894736842102</v>
      </c>
      <c r="M717" s="88">
        <v>0.63636363636363602</v>
      </c>
      <c r="N717" s="112">
        <v>0.35</v>
      </c>
      <c r="O717" s="88">
        <v>0.53571428571428603</v>
      </c>
      <c r="P717" s="88">
        <v>0.5</v>
      </c>
      <c r="Q717" s="112">
        <v>0.5</v>
      </c>
      <c r="R717" s="88">
        <v>0.73333333333333295</v>
      </c>
      <c r="S717" s="88">
        <v>0.27272727272727298</v>
      </c>
      <c r="T717" s="88">
        <v>0.46666666666666701</v>
      </c>
      <c r="U717" s="112">
        <v>0.5</v>
      </c>
      <c r="V717" s="171">
        <v>0.58333333333333304</v>
      </c>
      <c r="W717" s="171">
        <v>0.50909090909090904</v>
      </c>
      <c r="X717" s="88">
        <v>0.52631578947368396</v>
      </c>
      <c r="Y717" s="137">
        <v>0.52941176470588203</v>
      </c>
      <c r="Z717" s="88">
        <v>0.36363636363636398</v>
      </c>
      <c r="AA717" s="137">
        <v>0.547619047619048</v>
      </c>
      <c r="AB717" s="171">
        <v>0.490566037735849</v>
      </c>
      <c r="AC717" s="171">
        <v>0.50909090909090904</v>
      </c>
      <c r="AD717" s="171">
        <v>0.5</v>
      </c>
      <c r="AE717" s="88">
        <v>0.5</v>
      </c>
      <c r="AF717" s="112">
        <v>0.46428571428571402</v>
      </c>
      <c r="AG717" s="132">
        <v>0.5</v>
      </c>
      <c r="AH717" s="88">
        <v>0.35</v>
      </c>
      <c r="AI717" s="132">
        <v>0.48571428571428599</v>
      </c>
      <c r="AJ717" s="137">
        <v>0.51063829787234005</v>
      </c>
      <c r="AK717" s="88">
        <v>0.52380952380952395</v>
      </c>
      <c r="AL717" s="137">
        <v>0.5</v>
      </c>
      <c r="AM717" s="132">
        <v>0.57894736842105299</v>
      </c>
      <c r="AN717" s="112">
        <v>0.28571428571428598</v>
      </c>
      <c r="AO717" s="132">
        <v>0.625</v>
      </c>
      <c r="AP717" s="112">
        <v>0.34782608695652201</v>
      </c>
      <c r="AQ717" s="88">
        <v>0.33333333333333298</v>
      </c>
      <c r="AR717" s="137">
        <v>0.61764705882352899</v>
      </c>
    </row>
    <row r="718" spans="1:58">
      <c r="A718" t="s">
        <v>10</v>
      </c>
      <c r="B718" s="36" t="s">
        <v>287</v>
      </c>
      <c r="C718" s="39">
        <v>22</v>
      </c>
      <c r="D718" s="89">
        <v>5</v>
      </c>
      <c r="E718" s="90">
        <v>5</v>
      </c>
      <c r="F718" s="90">
        <v>4</v>
      </c>
      <c r="G718" s="90">
        <v>5</v>
      </c>
      <c r="H718" s="113">
        <v>4</v>
      </c>
      <c r="I718" s="172">
        <v>20</v>
      </c>
      <c r="J718" s="89">
        <v>8</v>
      </c>
      <c r="K718" s="138">
        <v>14</v>
      </c>
      <c r="L718" s="89">
        <v>6</v>
      </c>
      <c r="M718" s="90">
        <v>4</v>
      </c>
      <c r="N718" s="113">
        <v>10</v>
      </c>
      <c r="O718" s="89">
        <v>9</v>
      </c>
      <c r="P718" s="90">
        <v>5</v>
      </c>
      <c r="Q718" s="113">
        <v>8</v>
      </c>
      <c r="R718" s="89">
        <v>5</v>
      </c>
      <c r="S718" s="90">
        <v>4</v>
      </c>
      <c r="T718" s="90">
        <v>6</v>
      </c>
      <c r="U718" s="113">
        <v>7</v>
      </c>
      <c r="V718" s="172">
        <v>19</v>
      </c>
      <c r="W718" s="172">
        <v>22</v>
      </c>
      <c r="X718" s="89">
        <v>9</v>
      </c>
      <c r="Y718" s="138">
        <v>11</v>
      </c>
      <c r="Z718" s="89">
        <v>6</v>
      </c>
      <c r="AA718" s="138">
        <v>16</v>
      </c>
      <c r="AB718" s="172">
        <v>22</v>
      </c>
      <c r="AC718" s="172">
        <v>22</v>
      </c>
      <c r="AD718" s="172">
        <v>18</v>
      </c>
      <c r="AE718" s="89">
        <v>7</v>
      </c>
      <c r="AF718" s="113">
        <v>10</v>
      </c>
      <c r="AG718" s="152">
        <v>19</v>
      </c>
      <c r="AH718" s="90">
        <v>11</v>
      </c>
      <c r="AI718" s="133">
        <v>16</v>
      </c>
      <c r="AJ718" s="138">
        <v>20</v>
      </c>
      <c r="AK718" s="89">
        <v>12</v>
      </c>
      <c r="AL718" s="138">
        <v>10</v>
      </c>
      <c r="AM718" s="152">
        <v>16</v>
      </c>
      <c r="AN718" s="113">
        <v>5</v>
      </c>
      <c r="AO718" s="152">
        <v>16</v>
      </c>
      <c r="AP718" s="113">
        <v>6</v>
      </c>
      <c r="AQ718" s="89">
        <v>11</v>
      </c>
      <c r="AR718" s="138">
        <v>11</v>
      </c>
    </row>
    <row r="719" spans="1:58">
      <c r="A719" t="s">
        <v>12</v>
      </c>
      <c r="B719" s="36"/>
      <c r="C719" s="37">
        <v>0.4</v>
      </c>
      <c r="D719" s="88">
        <v>0.5</v>
      </c>
      <c r="E719" s="88">
        <v>0.33333333333333298</v>
      </c>
      <c r="F719" s="88">
        <v>0.30769230769230799</v>
      </c>
      <c r="G719" s="88">
        <v>0.41666666666666702</v>
      </c>
      <c r="H719" s="112">
        <v>0.36363636363636398</v>
      </c>
      <c r="I719" s="171">
        <v>0.434782608695652</v>
      </c>
      <c r="J719" s="88">
        <v>0.44444444444444398</v>
      </c>
      <c r="K719" s="137">
        <v>0.38888888888888901</v>
      </c>
      <c r="L719" s="88">
        <v>0.31578947368421101</v>
      </c>
      <c r="M719" s="88">
        <v>0.36363636363636398</v>
      </c>
      <c r="N719" s="112">
        <v>0.5</v>
      </c>
      <c r="O719" s="88">
        <v>0.32142857142857101</v>
      </c>
      <c r="P719" s="88">
        <v>0.3125</v>
      </c>
      <c r="Q719" s="112">
        <v>0.8</v>
      </c>
      <c r="R719" s="88">
        <v>0.33333333333333298</v>
      </c>
      <c r="S719" s="88">
        <v>0.36363636363636398</v>
      </c>
      <c r="T719" s="88">
        <v>0.4</v>
      </c>
      <c r="U719" s="112">
        <v>0.5</v>
      </c>
      <c r="V719" s="171">
        <v>0.39583333333333298</v>
      </c>
      <c r="W719" s="171">
        <v>0.4</v>
      </c>
      <c r="X719" s="88">
        <v>0.47368421052631599</v>
      </c>
      <c r="Y719" s="137">
        <v>0.32352941176470601</v>
      </c>
      <c r="Z719" s="88">
        <v>0.54545454545454497</v>
      </c>
      <c r="AA719" s="137">
        <v>0.38095238095238099</v>
      </c>
      <c r="AB719" s="171">
        <v>0.41509433962264197</v>
      </c>
      <c r="AC719" s="171">
        <v>0.4</v>
      </c>
      <c r="AD719" s="171">
        <v>0.375</v>
      </c>
      <c r="AE719" s="88">
        <v>0.38888888888888901</v>
      </c>
      <c r="AF719" s="112">
        <v>0.35714285714285698</v>
      </c>
      <c r="AG719" s="132">
        <v>0.43181818181818199</v>
      </c>
      <c r="AH719" s="88">
        <v>0.55000000000000004</v>
      </c>
      <c r="AI719" s="132">
        <v>0.45714285714285702</v>
      </c>
      <c r="AJ719" s="137">
        <v>0.42553191489361702</v>
      </c>
      <c r="AK719" s="88">
        <v>0.57142857142857195</v>
      </c>
      <c r="AL719" s="137">
        <v>0.29411764705882398</v>
      </c>
      <c r="AM719" s="132">
        <v>0.42105263157894701</v>
      </c>
      <c r="AN719" s="112">
        <v>0.35714285714285698</v>
      </c>
      <c r="AO719" s="132">
        <v>0.5</v>
      </c>
      <c r="AP719" s="112">
        <v>0.26086956521739102</v>
      </c>
      <c r="AQ719" s="88">
        <v>0.52380952380952395</v>
      </c>
      <c r="AR719" s="137">
        <v>0.32352941176470601</v>
      </c>
    </row>
    <row r="720" spans="1:58">
      <c r="A720" t="s">
        <v>10</v>
      </c>
      <c r="B720" s="36" t="s">
        <v>288</v>
      </c>
      <c r="C720" s="39">
        <v>14</v>
      </c>
      <c r="D720" s="89">
        <v>4</v>
      </c>
      <c r="E720" s="90">
        <v>7</v>
      </c>
      <c r="F720" s="90">
        <v>2</v>
      </c>
      <c r="G720" s="90">
        <v>3</v>
      </c>
      <c r="H720" s="113">
        <v>5</v>
      </c>
      <c r="I720" s="172">
        <v>14</v>
      </c>
      <c r="J720" s="89">
        <v>3</v>
      </c>
      <c r="K720" s="138">
        <v>11</v>
      </c>
      <c r="L720" s="89">
        <v>6</v>
      </c>
      <c r="M720" s="90">
        <v>2</v>
      </c>
      <c r="N720" s="113">
        <v>6</v>
      </c>
      <c r="O720" s="89">
        <v>7</v>
      </c>
      <c r="P720" s="90">
        <v>5</v>
      </c>
      <c r="Q720" s="113">
        <v>1</v>
      </c>
      <c r="R720" s="89">
        <v>3</v>
      </c>
      <c r="S720" s="90">
        <v>3</v>
      </c>
      <c r="T720" s="90">
        <v>5</v>
      </c>
      <c r="U720" s="113">
        <v>3</v>
      </c>
      <c r="V720" s="172">
        <v>12</v>
      </c>
      <c r="W720" s="172">
        <v>14</v>
      </c>
      <c r="X720" s="89">
        <v>3</v>
      </c>
      <c r="Y720" s="138">
        <v>11</v>
      </c>
      <c r="Z720" s="89">
        <v>1</v>
      </c>
      <c r="AA720" s="138">
        <v>13</v>
      </c>
      <c r="AB720" s="172">
        <v>14</v>
      </c>
      <c r="AC720" s="172">
        <v>14</v>
      </c>
      <c r="AD720" s="172">
        <v>12</v>
      </c>
      <c r="AE720" s="89">
        <v>5</v>
      </c>
      <c r="AF720" s="113">
        <v>8</v>
      </c>
      <c r="AG720" s="152">
        <v>10</v>
      </c>
      <c r="AH720" s="90">
        <v>5</v>
      </c>
      <c r="AI720" s="133">
        <v>9</v>
      </c>
      <c r="AJ720" s="138">
        <v>11</v>
      </c>
      <c r="AK720" s="89">
        <v>6</v>
      </c>
      <c r="AL720" s="138">
        <v>8</v>
      </c>
      <c r="AM720" s="152">
        <v>9</v>
      </c>
      <c r="AN720" s="113">
        <v>5</v>
      </c>
      <c r="AO720" s="152">
        <v>7</v>
      </c>
      <c r="AP720" s="113">
        <v>7</v>
      </c>
      <c r="AQ720" s="89">
        <v>6</v>
      </c>
      <c r="AR720" s="138">
        <v>8</v>
      </c>
    </row>
    <row r="721" spans="1:44">
      <c r="A721" t="s">
        <v>12</v>
      </c>
      <c r="B721" s="36"/>
      <c r="C721" s="37">
        <v>0.25454545454545502</v>
      </c>
      <c r="D721" s="88">
        <v>0.4</v>
      </c>
      <c r="E721" s="88">
        <v>0.46666666666666701</v>
      </c>
      <c r="F721" s="88">
        <v>0.15384615384615399</v>
      </c>
      <c r="G721" s="88">
        <v>0.25</v>
      </c>
      <c r="H721" s="112">
        <v>0.45454545454545497</v>
      </c>
      <c r="I721" s="171">
        <v>0.30434782608695699</v>
      </c>
      <c r="J721" s="88">
        <v>0.16666666666666699</v>
      </c>
      <c r="K721" s="137">
        <v>0.30555555555555602</v>
      </c>
      <c r="L721" s="88">
        <v>0.31578947368421101</v>
      </c>
      <c r="M721" s="88">
        <v>0.18181818181818199</v>
      </c>
      <c r="N721" s="112">
        <v>0.3</v>
      </c>
      <c r="O721" s="88">
        <v>0.25</v>
      </c>
      <c r="P721" s="88">
        <v>0.3125</v>
      </c>
      <c r="Q721" s="112">
        <v>0.1</v>
      </c>
      <c r="R721" s="88">
        <v>0.2</v>
      </c>
      <c r="S721" s="88">
        <v>0.27272727272727298</v>
      </c>
      <c r="T721" s="88">
        <v>0.33333333333333298</v>
      </c>
      <c r="U721" s="112">
        <v>0.214285714285714</v>
      </c>
      <c r="V721" s="171">
        <v>0.25</v>
      </c>
      <c r="W721" s="171">
        <v>0.25454545454545502</v>
      </c>
      <c r="X721" s="88">
        <v>0.157894736842105</v>
      </c>
      <c r="Y721" s="137">
        <v>0.32352941176470601</v>
      </c>
      <c r="Z721" s="88">
        <v>9.0909090909090898E-2</v>
      </c>
      <c r="AA721" s="137">
        <v>0.30952380952380998</v>
      </c>
      <c r="AB721" s="171">
        <v>0.26415094339622602</v>
      </c>
      <c r="AC721" s="171">
        <v>0.25454545454545502</v>
      </c>
      <c r="AD721" s="171">
        <v>0.25</v>
      </c>
      <c r="AE721" s="88">
        <v>0.27777777777777801</v>
      </c>
      <c r="AF721" s="112">
        <v>0.28571428571428598</v>
      </c>
      <c r="AG721" s="132">
        <v>0.22727272727272699</v>
      </c>
      <c r="AH721" s="88">
        <v>0.25</v>
      </c>
      <c r="AI721" s="132">
        <v>0.25714285714285701</v>
      </c>
      <c r="AJ721" s="137">
        <v>0.23404255319148901</v>
      </c>
      <c r="AK721" s="88">
        <v>0.28571428571428598</v>
      </c>
      <c r="AL721" s="137">
        <v>0.23529411764705899</v>
      </c>
      <c r="AM721" s="132">
        <v>0.23684210526315799</v>
      </c>
      <c r="AN721" s="112">
        <v>0.35714285714285698</v>
      </c>
      <c r="AO721" s="132">
        <v>0.21875</v>
      </c>
      <c r="AP721" s="112">
        <v>0.30434782608695699</v>
      </c>
      <c r="AQ721" s="88">
        <v>0.28571428571428598</v>
      </c>
      <c r="AR721" s="137">
        <v>0.23529411764705899</v>
      </c>
    </row>
    <row r="722" spans="1:44">
      <c r="A722" t="s">
        <v>10</v>
      </c>
      <c r="B722" s="36" t="s">
        <v>289</v>
      </c>
      <c r="C722" s="39">
        <v>8</v>
      </c>
      <c r="D722" s="89">
        <v>1</v>
      </c>
      <c r="E722" s="90">
        <v>2</v>
      </c>
      <c r="F722" s="90">
        <v>1</v>
      </c>
      <c r="G722" s="90">
        <v>2</v>
      </c>
      <c r="H722" s="113">
        <v>1</v>
      </c>
      <c r="I722" s="172">
        <v>6</v>
      </c>
      <c r="J722" s="89">
        <v>1</v>
      </c>
      <c r="K722" s="138">
        <v>6</v>
      </c>
      <c r="L722" s="89">
        <v>2</v>
      </c>
      <c r="M722" s="90">
        <v>2</v>
      </c>
      <c r="N722" s="113">
        <v>3</v>
      </c>
      <c r="O722" s="89">
        <v>4</v>
      </c>
      <c r="P722" s="90">
        <v>3</v>
      </c>
      <c r="Q722" s="113">
        <v>1</v>
      </c>
      <c r="R722" s="89">
        <v>2</v>
      </c>
      <c r="S722" s="90">
        <v>2</v>
      </c>
      <c r="T722" s="90">
        <v>2</v>
      </c>
      <c r="U722" s="113">
        <v>2</v>
      </c>
      <c r="V722" s="172">
        <v>5</v>
      </c>
      <c r="W722" s="172">
        <v>8</v>
      </c>
      <c r="X722" s="89">
        <v>3</v>
      </c>
      <c r="Y722" s="138">
        <v>5</v>
      </c>
      <c r="Z722" s="89">
        <v>2</v>
      </c>
      <c r="AA722" s="138">
        <v>5</v>
      </c>
      <c r="AB722" s="172">
        <v>7</v>
      </c>
      <c r="AC722" s="172">
        <v>8</v>
      </c>
      <c r="AD722" s="172">
        <v>7</v>
      </c>
      <c r="AE722" s="89">
        <v>4</v>
      </c>
      <c r="AF722" s="113">
        <v>4</v>
      </c>
      <c r="AG722" s="152">
        <v>6</v>
      </c>
      <c r="AH722" s="90">
        <v>3</v>
      </c>
      <c r="AI722" s="133">
        <v>6</v>
      </c>
      <c r="AJ722" s="138">
        <v>7</v>
      </c>
      <c r="AK722" s="89">
        <v>1</v>
      </c>
      <c r="AL722" s="138">
        <v>7</v>
      </c>
      <c r="AM722" s="152">
        <v>2</v>
      </c>
      <c r="AN722" s="113">
        <v>5</v>
      </c>
      <c r="AO722" s="152">
        <v>2</v>
      </c>
      <c r="AP722" s="113">
        <v>6</v>
      </c>
      <c r="AQ722" s="89">
        <v>3</v>
      </c>
      <c r="AR722" s="138">
        <v>5</v>
      </c>
    </row>
    <row r="723" spans="1:44">
      <c r="A723" t="s">
        <v>12</v>
      </c>
      <c r="B723" s="36"/>
      <c r="C723" s="37">
        <v>0.145454545454545</v>
      </c>
      <c r="D723" s="88">
        <v>0.1</v>
      </c>
      <c r="E723" s="88">
        <v>0.133333333333333</v>
      </c>
      <c r="F723" s="88">
        <v>7.69230769230769E-2</v>
      </c>
      <c r="G723" s="88">
        <v>0.16666666666666699</v>
      </c>
      <c r="H723" s="112">
        <v>9.0909090909090898E-2</v>
      </c>
      <c r="I723" s="171">
        <v>0.13043478260869601</v>
      </c>
      <c r="J723" s="88">
        <v>5.5555555555555601E-2</v>
      </c>
      <c r="K723" s="137">
        <v>0.16666666666666699</v>
      </c>
      <c r="L723" s="88">
        <v>0.105263157894737</v>
      </c>
      <c r="M723" s="88">
        <v>0.18181818181818199</v>
      </c>
      <c r="N723" s="112">
        <v>0.15</v>
      </c>
      <c r="O723" s="88">
        <v>0.14285714285714299</v>
      </c>
      <c r="P723" s="88">
        <v>0.1875</v>
      </c>
      <c r="Q723" s="112">
        <v>0.1</v>
      </c>
      <c r="R723" s="88">
        <v>0.133333333333333</v>
      </c>
      <c r="S723" s="88">
        <v>0.18181818181818199</v>
      </c>
      <c r="T723" s="88">
        <v>0.133333333333333</v>
      </c>
      <c r="U723" s="112">
        <v>0.14285714285714299</v>
      </c>
      <c r="V723" s="171">
        <v>0.104166666666667</v>
      </c>
      <c r="W723" s="171">
        <v>0.145454545454545</v>
      </c>
      <c r="X723" s="88">
        <v>0.157894736842105</v>
      </c>
      <c r="Y723" s="137">
        <v>0.14705882352941199</v>
      </c>
      <c r="Z723" s="88">
        <v>0.18181818181818199</v>
      </c>
      <c r="AA723" s="137">
        <v>0.119047619047619</v>
      </c>
      <c r="AB723" s="171">
        <v>0.13207547169811301</v>
      </c>
      <c r="AC723" s="171">
        <v>0.145454545454545</v>
      </c>
      <c r="AD723" s="171">
        <v>0.14583333333333301</v>
      </c>
      <c r="AE723" s="88">
        <v>0.22222222222222199</v>
      </c>
      <c r="AF723" s="112">
        <v>0.14285714285714299</v>
      </c>
      <c r="AG723" s="132">
        <v>0.13636363636363599</v>
      </c>
      <c r="AH723" s="88">
        <v>0.15</v>
      </c>
      <c r="AI723" s="132">
        <v>0.17142857142857101</v>
      </c>
      <c r="AJ723" s="137">
        <v>0.14893617021276601</v>
      </c>
      <c r="AK723" s="88">
        <v>4.7619047619047603E-2</v>
      </c>
      <c r="AL723" s="137">
        <v>0.20588235294117699</v>
      </c>
      <c r="AM723" s="132">
        <v>5.2631578947368397E-2</v>
      </c>
      <c r="AN723" s="112">
        <v>0.35714285714285698</v>
      </c>
      <c r="AO723" s="132">
        <v>6.25E-2</v>
      </c>
      <c r="AP723" s="112">
        <v>0.26086956521739102</v>
      </c>
      <c r="AQ723" s="88">
        <v>0.14285714285714299</v>
      </c>
      <c r="AR723" s="137">
        <v>0.14705882352941199</v>
      </c>
    </row>
    <row r="724" spans="1:44">
      <c r="A724" t="s">
        <v>10</v>
      </c>
      <c r="B724" s="36" t="s">
        <v>290</v>
      </c>
      <c r="C724" s="39">
        <v>8</v>
      </c>
      <c r="D724" s="89">
        <v>0</v>
      </c>
      <c r="E724" s="90">
        <v>4</v>
      </c>
      <c r="F724" s="90">
        <v>1</v>
      </c>
      <c r="G724" s="90">
        <v>3</v>
      </c>
      <c r="H724" s="113">
        <v>3</v>
      </c>
      <c r="I724" s="172">
        <v>8</v>
      </c>
      <c r="J724" s="89">
        <v>1</v>
      </c>
      <c r="K724" s="138">
        <v>7</v>
      </c>
      <c r="L724" s="89">
        <v>2</v>
      </c>
      <c r="M724" s="90">
        <v>1</v>
      </c>
      <c r="N724" s="113">
        <v>5</v>
      </c>
      <c r="O724" s="89">
        <v>6</v>
      </c>
      <c r="P724" s="90">
        <v>0</v>
      </c>
      <c r="Q724" s="113">
        <v>1</v>
      </c>
      <c r="R724" s="89">
        <v>1</v>
      </c>
      <c r="S724" s="90">
        <v>2</v>
      </c>
      <c r="T724" s="90">
        <v>1</v>
      </c>
      <c r="U724" s="113">
        <v>4</v>
      </c>
      <c r="V724" s="172">
        <v>8</v>
      </c>
      <c r="W724" s="172">
        <v>8</v>
      </c>
      <c r="X724" s="89">
        <v>3</v>
      </c>
      <c r="Y724" s="138">
        <v>5</v>
      </c>
      <c r="Z724" s="89">
        <v>3</v>
      </c>
      <c r="AA724" s="138">
        <v>5</v>
      </c>
      <c r="AB724" s="172">
        <v>8</v>
      </c>
      <c r="AC724" s="172">
        <v>8</v>
      </c>
      <c r="AD724" s="172">
        <v>8</v>
      </c>
      <c r="AE724" s="89">
        <v>2</v>
      </c>
      <c r="AF724" s="113">
        <v>5</v>
      </c>
      <c r="AG724" s="152">
        <v>7</v>
      </c>
      <c r="AH724" s="90">
        <v>4</v>
      </c>
      <c r="AI724" s="133">
        <v>4</v>
      </c>
      <c r="AJ724" s="138">
        <v>7</v>
      </c>
      <c r="AK724" s="89">
        <v>3</v>
      </c>
      <c r="AL724" s="138">
        <v>5</v>
      </c>
      <c r="AM724" s="152">
        <v>5</v>
      </c>
      <c r="AN724" s="113">
        <v>3</v>
      </c>
      <c r="AO724" s="152">
        <v>3</v>
      </c>
      <c r="AP724" s="113">
        <v>5</v>
      </c>
      <c r="AQ724" s="89">
        <v>4</v>
      </c>
      <c r="AR724" s="138">
        <v>4</v>
      </c>
    </row>
    <row r="725" spans="1:44">
      <c r="A725" t="s">
        <v>12</v>
      </c>
      <c r="B725" s="36"/>
      <c r="C725" s="37">
        <v>0.145454545454545</v>
      </c>
      <c r="D725" s="88">
        <v>0</v>
      </c>
      <c r="E725" s="88">
        <v>0.266666666666667</v>
      </c>
      <c r="F725" s="88">
        <v>7.69230769230769E-2</v>
      </c>
      <c r="G725" s="88">
        <v>0.25</v>
      </c>
      <c r="H725" s="112">
        <v>0.27272727272727298</v>
      </c>
      <c r="I725" s="171">
        <v>0.173913043478261</v>
      </c>
      <c r="J725" s="88">
        <v>5.5555555555555601E-2</v>
      </c>
      <c r="K725" s="137">
        <v>0.194444444444444</v>
      </c>
      <c r="L725" s="88">
        <v>0.105263157894737</v>
      </c>
      <c r="M725" s="88">
        <v>9.0909090909090898E-2</v>
      </c>
      <c r="N725" s="112">
        <v>0.25</v>
      </c>
      <c r="O725" s="88">
        <v>0.214285714285714</v>
      </c>
      <c r="P725" s="88">
        <v>0</v>
      </c>
      <c r="Q725" s="112">
        <v>0.1</v>
      </c>
      <c r="R725" s="88">
        <v>6.6666666666666693E-2</v>
      </c>
      <c r="S725" s="88">
        <v>0.18181818181818199</v>
      </c>
      <c r="T725" s="88">
        <v>6.6666666666666693E-2</v>
      </c>
      <c r="U725" s="112">
        <v>0.28571428571428598</v>
      </c>
      <c r="V725" s="171">
        <v>0.16666666666666699</v>
      </c>
      <c r="W725" s="171">
        <v>0.145454545454545</v>
      </c>
      <c r="X725" s="88">
        <v>0.157894736842105</v>
      </c>
      <c r="Y725" s="137">
        <v>0.14705882352941199</v>
      </c>
      <c r="Z725" s="88">
        <v>0.27272727272727298</v>
      </c>
      <c r="AA725" s="137">
        <v>0.119047619047619</v>
      </c>
      <c r="AB725" s="171">
        <v>0.15094339622641501</v>
      </c>
      <c r="AC725" s="171">
        <v>0.145454545454545</v>
      </c>
      <c r="AD725" s="171">
        <v>0.16666666666666699</v>
      </c>
      <c r="AE725" s="88">
        <v>0.11111111111111099</v>
      </c>
      <c r="AF725" s="112">
        <v>0.17857142857142899</v>
      </c>
      <c r="AG725" s="132">
        <v>0.15909090909090901</v>
      </c>
      <c r="AH725" s="88">
        <v>0.2</v>
      </c>
      <c r="AI725" s="132">
        <v>0.114285714285714</v>
      </c>
      <c r="AJ725" s="137">
        <v>0.14893617021276601</v>
      </c>
      <c r="AK725" s="88">
        <v>0.14285714285714299</v>
      </c>
      <c r="AL725" s="137">
        <v>0.14705882352941199</v>
      </c>
      <c r="AM725" s="132">
        <v>0.13157894736842099</v>
      </c>
      <c r="AN725" s="112">
        <v>0.214285714285714</v>
      </c>
      <c r="AO725" s="132">
        <v>9.375E-2</v>
      </c>
      <c r="AP725" s="112">
        <v>0.217391304347826</v>
      </c>
      <c r="AQ725" s="88">
        <v>0.19047619047618999</v>
      </c>
      <c r="AR725" s="137">
        <v>0.11764705882352899</v>
      </c>
    </row>
    <row r="726" spans="1:44">
      <c r="A726" t="s">
        <v>10</v>
      </c>
      <c r="B726" s="36" t="s">
        <v>291</v>
      </c>
      <c r="C726" s="39">
        <v>7</v>
      </c>
      <c r="D726" s="89">
        <v>2</v>
      </c>
      <c r="E726" s="90">
        <v>3</v>
      </c>
      <c r="F726" s="90">
        <v>0</v>
      </c>
      <c r="G726" s="90">
        <v>4</v>
      </c>
      <c r="H726" s="113">
        <v>3</v>
      </c>
      <c r="I726" s="172">
        <v>7</v>
      </c>
      <c r="J726" s="89">
        <v>0</v>
      </c>
      <c r="K726" s="138">
        <v>7</v>
      </c>
      <c r="L726" s="89">
        <v>2</v>
      </c>
      <c r="M726" s="90">
        <v>1</v>
      </c>
      <c r="N726" s="113">
        <v>3</v>
      </c>
      <c r="O726" s="89">
        <v>4</v>
      </c>
      <c r="P726" s="90">
        <v>2</v>
      </c>
      <c r="Q726" s="113">
        <v>1</v>
      </c>
      <c r="R726" s="89">
        <v>2</v>
      </c>
      <c r="S726" s="90">
        <v>2</v>
      </c>
      <c r="T726" s="90">
        <v>2</v>
      </c>
      <c r="U726" s="113">
        <v>1</v>
      </c>
      <c r="V726" s="172">
        <v>4</v>
      </c>
      <c r="W726" s="172">
        <v>7</v>
      </c>
      <c r="X726" s="89">
        <v>0</v>
      </c>
      <c r="Y726" s="138">
        <v>6</v>
      </c>
      <c r="Z726" s="89">
        <v>1</v>
      </c>
      <c r="AA726" s="138">
        <v>6</v>
      </c>
      <c r="AB726" s="172">
        <v>7</v>
      </c>
      <c r="AC726" s="172">
        <v>7</v>
      </c>
      <c r="AD726" s="172">
        <v>7</v>
      </c>
      <c r="AE726" s="89">
        <v>2</v>
      </c>
      <c r="AF726" s="113">
        <v>4</v>
      </c>
      <c r="AG726" s="152">
        <v>6</v>
      </c>
      <c r="AH726" s="90">
        <v>5</v>
      </c>
      <c r="AI726" s="133">
        <v>5</v>
      </c>
      <c r="AJ726" s="138">
        <v>6</v>
      </c>
      <c r="AK726" s="89">
        <v>1</v>
      </c>
      <c r="AL726" s="138">
        <v>6</v>
      </c>
      <c r="AM726" s="152">
        <v>5</v>
      </c>
      <c r="AN726" s="113">
        <v>2</v>
      </c>
      <c r="AO726" s="152">
        <v>1</v>
      </c>
      <c r="AP726" s="113">
        <v>6</v>
      </c>
      <c r="AQ726" s="89">
        <v>5</v>
      </c>
      <c r="AR726" s="138">
        <v>2</v>
      </c>
    </row>
    <row r="727" spans="1:44">
      <c r="A727" t="s">
        <v>12</v>
      </c>
      <c r="B727" s="36"/>
      <c r="C727" s="37">
        <v>0.12727272727272701</v>
      </c>
      <c r="D727" s="88">
        <v>0.2</v>
      </c>
      <c r="E727" s="88">
        <v>0.2</v>
      </c>
      <c r="F727" s="88">
        <v>0</v>
      </c>
      <c r="G727" s="88">
        <v>0.33333333333333298</v>
      </c>
      <c r="H727" s="112">
        <v>0.27272727272727298</v>
      </c>
      <c r="I727" s="171">
        <v>0.15217391304347799</v>
      </c>
      <c r="J727" s="88">
        <v>0</v>
      </c>
      <c r="K727" s="137">
        <v>0.194444444444444</v>
      </c>
      <c r="L727" s="88">
        <v>0.105263157894737</v>
      </c>
      <c r="M727" s="88">
        <v>9.0909090909090898E-2</v>
      </c>
      <c r="N727" s="112">
        <v>0.15</v>
      </c>
      <c r="O727" s="88">
        <v>0.14285714285714299</v>
      </c>
      <c r="P727" s="88">
        <v>0.125</v>
      </c>
      <c r="Q727" s="112">
        <v>0.1</v>
      </c>
      <c r="R727" s="88">
        <v>0.133333333333333</v>
      </c>
      <c r="S727" s="88">
        <v>0.18181818181818199</v>
      </c>
      <c r="T727" s="88">
        <v>0.133333333333333</v>
      </c>
      <c r="U727" s="112">
        <v>7.1428571428571397E-2</v>
      </c>
      <c r="V727" s="171">
        <v>8.3333333333333301E-2</v>
      </c>
      <c r="W727" s="171">
        <v>0.12727272727272701</v>
      </c>
      <c r="X727" s="88">
        <v>0</v>
      </c>
      <c r="Y727" s="137">
        <v>0.17647058823529399</v>
      </c>
      <c r="Z727" s="88">
        <v>9.0909090909090898E-2</v>
      </c>
      <c r="AA727" s="137">
        <v>0.14285714285714299</v>
      </c>
      <c r="AB727" s="171">
        <v>0.13207547169811301</v>
      </c>
      <c r="AC727" s="171">
        <v>0.12727272727272701</v>
      </c>
      <c r="AD727" s="171">
        <v>0.14583333333333301</v>
      </c>
      <c r="AE727" s="88">
        <v>0.11111111111111099</v>
      </c>
      <c r="AF727" s="112">
        <v>0.14285714285714299</v>
      </c>
      <c r="AG727" s="132">
        <v>0.13636363636363599</v>
      </c>
      <c r="AH727" s="88">
        <v>0.25</v>
      </c>
      <c r="AI727" s="132">
        <v>0.14285714285714299</v>
      </c>
      <c r="AJ727" s="137">
        <v>0.12765957446808501</v>
      </c>
      <c r="AK727" s="88">
        <v>4.7619047619047603E-2</v>
      </c>
      <c r="AL727" s="137">
        <v>0.17647058823529399</v>
      </c>
      <c r="AM727" s="132">
        <v>0.13157894736842099</v>
      </c>
      <c r="AN727" s="112">
        <v>0.14285714285714299</v>
      </c>
      <c r="AO727" s="132">
        <v>3.125E-2</v>
      </c>
      <c r="AP727" s="112">
        <v>0.26086956521739102</v>
      </c>
      <c r="AQ727" s="88">
        <v>0.238095238095238</v>
      </c>
      <c r="AR727" s="137">
        <v>5.8823529411764698E-2</v>
      </c>
    </row>
    <row r="728" spans="1:44">
      <c r="A728" t="s">
        <v>10</v>
      </c>
      <c r="B728" s="36" t="s">
        <v>292</v>
      </c>
      <c r="C728" s="39">
        <v>5</v>
      </c>
      <c r="D728" s="89">
        <v>1</v>
      </c>
      <c r="E728" s="90">
        <v>1</v>
      </c>
      <c r="F728" s="90">
        <v>0</v>
      </c>
      <c r="G728" s="90">
        <v>2</v>
      </c>
      <c r="H728" s="113">
        <v>1</v>
      </c>
      <c r="I728" s="172">
        <v>5</v>
      </c>
      <c r="J728" s="89">
        <v>0</v>
      </c>
      <c r="K728" s="138">
        <v>5</v>
      </c>
      <c r="L728" s="89">
        <v>0</v>
      </c>
      <c r="M728" s="90">
        <v>2</v>
      </c>
      <c r="N728" s="113">
        <v>3</v>
      </c>
      <c r="O728" s="89">
        <v>3</v>
      </c>
      <c r="P728" s="90">
        <v>2</v>
      </c>
      <c r="Q728" s="113">
        <v>0</v>
      </c>
      <c r="R728" s="89">
        <v>0</v>
      </c>
      <c r="S728" s="90">
        <v>2</v>
      </c>
      <c r="T728" s="90">
        <v>1</v>
      </c>
      <c r="U728" s="113">
        <v>2</v>
      </c>
      <c r="V728" s="172">
        <v>5</v>
      </c>
      <c r="W728" s="172">
        <v>5</v>
      </c>
      <c r="X728" s="89">
        <v>1</v>
      </c>
      <c r="Y728" s="138">
        <v>4</v>
      </c>
      <c r="Z728" s="89">
        <v>0</v>
      </c>
      <c r="AA728" s="138">
        <v>4</v>
      </c>
      <c r="AB728" s="172">
        <v>5</v>
      </c>
      <c r="AC728" s="172">
        <v>5</v>
      </c>
      <c r="AD728" s="172">
        <v>5</v>
      </c>
      <c r="AE728" s="89">
        <v>0</v>
      </c>
      <c r="AF728" s="113">
        <v>4</v>
      </c>
      <c r="AG728" s="152">
        <v>3</v>
      </c>
      <c r="AH728" s="90">
        <v>1</v>
      </c>
      <c r="AI728" s="133">
        <v>2</v>
      </c>
      <c r="AJ728" s="138">
        <v>3</v>
      </c>
      <c r="AK728" s="89">
        <v>1</v>
      </c>
      <c r="AL728" s="138">
        <v>4</v>
      </c>
      <c r="AM728" s="152">
        <v>3</v>
      </c>
      <c r="AN728" s="113">
        <v>2</v>
      </c>
      <c r="AO728" s="152">
        <v>1</v>
      </c>
      <c r="AP728" s="113">
        <v>4</v>
      </c>
      <c r="AQ728" s="89">
        <v>2</v>
      </c>
      <c r="AR728" s="138">
        <v>3</v>
      </c>
    </row>
    <row r="729" spans="1:44">
      <c r="A729" t="s">
        <v>12</v>
      </c>
      <c r="B729" s="36"/>
      <c r="C729" s="37">
        <v>9.0909090909090898E-2</v>
      </c>
      <c r="D729" s="88">
        <v>0.1</v>
      </c>
      <c r="E729" s="88">
        <v>6.6666666666666693E-2</v>
      </c>
      <c r="F729" s="88">
        <v>0</v>
      </c>
      <c r="G729" s="88">
        <v>0.16666666666666699</v>
      </c>
      <c r="H729" s="112">
        <v>9.0909090909090898E-2</v>
      </c>
      <c r="I729" s="171">
        <v>0.108695652173913</v>
      </c>
      <c r="J729" s="88">
        <v>0</v>
      </c>
      <c r="K729" s="137">
        <v>0.13888888888888901</v>
      </c>
      <c r="L729" s="88">
        <v>0</v>
      </c>
      <c r="M729" s="88">
        <v>0.18181818181818199</v>
      </c>
      <c r="N729" s="112">
        <v>0.15</v>
      </c>
      <c r="O729" s="88">
        <v>0.107142857142857</v>
      </c>
      <c r="P729" s="88">
        <v>0.125</v>
      </c>
      <c r="Q729" s="112">
        <v>0</v>
      </c>
      <c r="R729" s="88">
        <v>0</v>
      </c>
      <c r="S729" s="88">
        <v>0.18181818181818199</v>
      </c>
      <c r="T729" s="88">
        <v>6.6666666666666693E-2</v>
      </c>
      <c r="U729" s="112">
        <v>0.14285714285714299</v>
      </c>
      <c r="V729" s="171">
        <v>0.104166666666667</v>
      </c>
      <c r="W729" s="171">
        <v>9.0909090909090898E-2</v>
      </c>
      <c r="X729" s="88">
        <v>5.2631578947368397E-2</v>
      </c>
      <c r="Y729" s="137">
        <v>0.11764705882352899</v>
      </c>
      <c r="Z729" s="88">
        <v>0</v>
      </c>
      <c r="AA729" s="137">
        <v>9.5238095238095205E-2</v>
      </c>
      <c r="AB729" s="171">
        <v>9.4339622641509399E-2</v>
      </c>
      <c r="AC729" s="171">
        <v>9.0909090909090898E-2</v>
      </c>
      <c r="AD729" s="171">
        <v>0.104166666666667</v>
      </c>
      <c r="AE729" s="88">
        <v>0</v>
      </c>
      <c r="AF729" s="112">
        <v>0.14285714285714299</v>
      </c>
      <c r="AG729" s="132">
        <v>6.8181818181818205E-2</v>
      </c>
      <c r="AH729" s="88">
        <v>0.05</v>
      </c>
      <c r="AI729" s="132">
        <v>5.7142857142857197E-2</v>
      </c>
      <c r="AJ729" s="137">
        <v>6.3829787234042604E-2</v>
      </c>
      <c r="AK729" s="88">
        <v>4.7619047619047603E-2</v>
      </c>
      <c r="AL729" s="137">
        <v>0.11764705882352899</v>
      </c>
      <c r="AM729" s="132">
        <v>7.8947368421052599E-2</v>
      </c>
      <c r="AN729" s="112">
        <v>0.14285714285714299</v>
      </c>
      <c r="AO729" s="132">
        <v>3.125E-2</v>
      </c>
      <c r="AP729" s="112">
        <v>0.173913043478261</v>
      </c>
      <c r="AQ729" s="88">
        <v>9.5238095238095205E-2</v>
      </c>
      <c r="AR729" s="137">
        <v>8.8235294117647106E-2</v>
      </c>
    </row>
    <row r="730" spans="1:44">
      <c r="A730" t="s">
        <v>10</v>
      </c>
      <c r="B730" s="36" t="s">
        <v>293</v>
      </c>
      <c r="C730" s="39">
        <v>3</v>
      </c>
      <c r="D730" s="89">
        <v>1</v>
      </c>
      <c r="E730" s="90">
        <v>1</v>
      </c>
      <c r="F730" s="90">
        <v>0</v>
      </c>
      <c r="G730" s="90">
        <v>1</v>
      </c>
      <c r="H730" s="113">
        <v>0</v>
      </c>
      <c r="I730" s="172">
        <v>3</v>
      </c>
      <c r="J730" s="89">
        <v>1</v>
      </c>
      <c r="K730" s="138">
        <v>2</v>
      </c>
      <c r="L730" s="89">
        <v>2</v>
      </c>
      <c r="M730" s="90">
        <v>1</v>
      </c>
      <c r="N730" s="113">
        <v>0</v>
      </c>
      <c r="O730" s="89">
        <v>2</v>
      </c>
      <c r="P730" s="90">
        <v>1</v>
      </c>
      <c r="Q730" s="113">
        <v>0</v>
      </c>
      <c r="R730" s="89">
        <v>1</v>
      </c>
      <c r="S730" s="90">
        <v>1</v>
      </c>
      <c r="T730" s="90">
        <v>1</v>
      </c>
      <c r="U730" s="113">
        <v>0</v>
      </c>
      <c r="V730" s="172">
        <v>3</v>
      </c>
      <c r="W730" s="172">
        <v>3</v>
      </c>
      <c r="X730" s="89">
        <v>0</v>
      </c>
      <c r="Y730" s="138">
        <v>3</v>
      </c>
      <c r="Z730" s="89">
        <v>0</v>
      </c>
      <c r="AA730" s="138">
        <v>3</v>
      </c>
      <c r="AB730" s="172">
        <v>3</v>
      </c>
      <c r="AC730" s="172">
        <v>3</v>
      </c>
      <c r="AD730" s="172">
        <v>3</v>
      </c>
      <c r="AE730" s="89">
        <v>0</v>
      </c>
      <c r="AF730" s="113">
        <v>2</v>
      </c>
      <c r="AG730" s="152">
        <v>3</v>
      </c>
      <c r="AH730" s="90">
        <v>1</v>
      </c>
      <c r="AI730" s="133">
        <v>2</v>
      </c>
      <c r="AJ730" s="138">
        <v>3</v>
      </c>
      <c r="AK730" s="89">
        <v>1</v>
      </c>
      <c r="AL730" s="138">
        <v>2</v>
      </c>
      <c r="AM730" s="152">
        <v>1</v>
      </c>
      <c r="AN730" s="113">
        <v>1</v>
      </c>
      <c r="AO730" s="152">
        <v>1</v>
      </c>
      <c r="AP730" s="113">
        <v>2</v>
      </c>
      <c r="AQ730" s="89">
        <v>1</v>
      </c>
      <c r="AR730" s="138">
        <v>2</v>
      </c>
    </row>
    <row r="731" spans="1:44">
      <c r="A731" t="s">
        <v>12</v>
      </c>
      <c r="B731" s="43"/>
      <c r="C731" s="44">
        <v>5.4545454545454501E-2</v>
      </c>
      <c r="D731" s="91">
        <v>0.1</v>
      </c>
      <c r="E731" s="92">
        <v>6.6666666666666693E-2</v>
      </c>
      <c r="F731" s="92">
        <v>0</v>
      </c>
      <c r="G731" s="92">
        <v>8.3333333333333301E-2</v>
      </c>
      <c r="H731" s="114">
        <v>0</v>
      </c>
      <c r="I731" s="180">
        <v>6.5217391304347797E-2</v>
      </c>
      <c r="J731" s="91">
        <v>5.5555555555555601E-2</v>
      </c>
      <c r="K731" s="165">
        <v>5.5555555555555601E-2</v>
      </c>
      <c r="L731" s="91">
        <v>0.105263157894737</v>
      </c>
      <c r="M731" s="92">
        <v>9.0909090909090898E-2</v>
      </c>
      <c r="N731" s="114">
        <v>0</v>
      </c>
      <c r="O731" s="91">
        <v>7.1428571428571397E-2</v>
      </c>
      <c r="P731" s="92">
        <v>6.25E-2</v>
      </c>
      <c r="Q731" s="114">
        <v>0</v>
      </c>
      <c r="R731" s="91">
        <v>6.6666666666666693E-2</v>
      </c>
      <c r="S731" s="92">
        <v>9.0909090909090898E-2</v>
      </c>
      <c r="T731" s="92">
        <v>6.6666666666666693E-2</v>
      </c>
      <c r="U731" s="114">
        <v>0</v>
      </c>
      <c r="V731" s="180">
        <v>6.25E-2</v>
      </c>
      <c r="W731" s="180">
        <v>5.4545454545454501E-2</v>
      </c>
      <c r="X731" s="91">
        <v>0</v>
      </c>
      <c r="Y731" s="165">
        <v>8.8235294117647106E-2</v>
      </c>
      <c r="Z731" s="91">
        <v>0</v>
      </c>
      <c r="AA731" s="165">
        <v>7.1428571428571397E-2</v>
      </c>
      <c r="AB731" s="180">
        <v>5.6603773584905703E-2</v>
      </c>
      <c r="AC731" s="180">
        <v>5.4545454545454501E-2</v>
      </c>
      <c r="AD731" s="180">
        <v>6.25E-2</v>
      </c>
      <c r="AE731" s="91">
        <v>0</v>
      </c>
      <c r="AF731" s="114">
        <v>7.1428571428571397E-2</v>
      </c>
      <c r="AG731" s="164">
        <v>6.8181818181818205E-2</v>
      </c>
      <c r="AH731" s="92">
        <v>0.05</v>
      </c>
      <c r="AI731" s="139">
        <v>5.7142857142857197E-2</v>
      </c>
      <c r="AJ731" s="165">
        <v>6.3829787234042604E-2</v>
      </c>
      <c r="AK731" s="91">
        <v>4.7619047619047603E-2</v>
      </c>
      <c r="AL731" s="165">
        <v>5.8823529411764698E-2</v>
      </c>
      <c r="AM731" s="164">
        <v>2.6315789473684199E-2</v>
      </c>
      <c r="AN731" s="114">
        <v>7.1428571428571397E-2</v>
      </c>
      <c r="AO731" s="164">
        <v>3.125E-2</v>
      </c>
      <c r="AP731" s="114">
        <v>8.6956521739130405E-2</v>
      </c>
      <c r="AQ731" s="91">
        <v>4.7619047619047603E-2</v>
      </c>
      <c r="AR731" s="165">
        <v>5.8823529411764698E-2</v>
      </c>
    </row>
    <row r="732" spans="1:44">
      <c r="A732" t="s">
        <v>4</v>
      </c>
      <c r="B732" s="3"/>
    </row>
    <row r="733" spans="1:44">
      <c r="A733" t="s">
        <v>14</v>
      </c>
    </row>
    <row r="734" spans="1:44">
      <c r="A734" t="s">
        <v>1</v>
      </c>
      <c r="B734" s="217" t="s">
        <v>21</v>
      </c>
      <c r="C734" s="218"/>
    </row>
    <row r="735" spans="1:44" ht="39.75">
      <c r="A735" t="s">
        <v>3</v>
      </c>
      <c r="B735" s="2" t="s">
        <v>294</v>
      </c>
    </row>
    <row r="736" spans="1:44">
      <c r="A736" t="s">
        <v>7</v>
      </c>
      <c r="B736" s="10" t="s">
        <v>295</v>
      </c>
      <c r="C736" s="11"/>
      <c r="D736" s="216"/>
      <c r="E736" s="215"/>
      <c r="F736" s="215"/>
      <c r="G736" s="215"/>
      <c r="H736" s="215"/>
      <c r="I736" s="215"/>
      <c r="J736" s="215"/>
      <c r="K736" s="215"/>
      <c r="L736" s="215"/>
      <c r="M736" s="215"/>
      <c r="N736" s="215"/>
      <c r="O736" s="215"/>
      <c r="P736" s="215"/>
      <c r="Q736" s="215"/>
      <c r="R736" s="215"/>
      <c r="S736" s="215"/>
      <c r="T736" s="215"/>
      <c r="U736" s="215"/>
      <c r="V736" s="215"/>
      <c r="W736" s="215"/>
      <c r="X736" s="215"/>
      <c r="Y736" s="215"/>
      <c r="Z736" s="215"/>
      <c r="AA736" s="215"/>
      <c r="AB736" s="214"/>
    </row>
    <row r="737" spans="1:41" s="154" customFormat="1" ht="93" customHeight="1">
      <c r="A737" s="154" t="s">
        <v>5</v>
      </c>
      <c r="B737" s="202"/>
      <c r="D737" s="229" t="s">
        <v>26</v>
      </c>
      <c r="E737" s="229" t="s">
        <v>27</v>
      </c>
      <c r="F737" s="229" t="s">
        <v>28</v>
      </c>
      <c r="G737" s="229" t="s">
        <v>29</v>
      </c>
      <c r="H737" s="229" t="s">
        <v>30</v>
      </c>
      <c r="I737" s="229" t="s">
        <v>31</v>
      </c>
      <c r="J737" s="229" t="s">
        <v>32</v>
      </c>
      <c r="K737" s="226" t="s">
        <v>33</v>
      </c>
      <c r="L737" s="227"/>
      <c r="M737" s="229" t="s">
        <v>34</v>
      </c>
      <c r="N737" s="229" t="s">
        <v>35</v>
      </c>
      <c r="O737" s="229" t="s">
        <v>36</v>
      </c>
      <c r="P737" s="229" t="s">
        <v>37</v>
      </c>
      <c r="Q737" s="229" t="s">
        <v>38</v>
      </c>
      <c r="R737" s="226" t="s">
        <v>39</v>
      </c>
      <c r="S737" s="228"/>
      <c r="T737" s="228"/>
      <c r="U737" s="227"/>
      <c r="V737" s="229" t="s">
        <v>40</v>
      </c>
      <c r="W737" s="226" t="s">
        <v>41</v>
      </c>
      <c r="X737" s="227"/>
      <c r="Y737" s="226" t="s">
        <v>42</v>
      </c>
      <c r="Z737" s="227"/>
      <c r="AA737" s="226" t="s">
        <v>43</v>
      </c>
      <c r="AB737" s="227"/>
      <c r="AO737" s="79"/>
    </row>
    <row r="738" spans="1:41" ht="151.9">
      <c r="A738" t="s">
        <v>6</v>
      </c>
      <c r="B738" s="16" t="s">
        <v>296</v>
      </c>
      <c r="C738" s="101" t="s">
        <v>45</v>
      </c>
      <c r="D738" s="101" t="s">
        <v>55</v>
      </c>
      <c r="E738" s="101" t="s">
        <v>56</v>
      </c>
      <c r="F738" s="101" t="s">
        <v>57</v>
      </c>
      <c r="G738" s="101" t="s">
        <v>60</v>
      </c>
      <c r="H738" s="101" t="s">
        <v>63</v>
      </c>
      <c r="I738" s="101" t="s">
        <v>55</v>
      </c>
      <c r="J738" s="101" t="s">
        <v>55</v>
      </c>
      <c r="K738" s="80" t="s">
        <v>67</v>
      </c>
      <c r="L738" s="108" t="s">
        <v>68</v>
      </c>
      <c r="M738" s="101" t="s">
        <v>67</v>
      </c>
      <c r="N738" s="101" t="s">
        <v>55</v>
      </c>
      <c r="O738" s="101" t="s">
        <v>71</v>
      </c>
      <c r="P738" s="101" t="s">
        <v>73</v>
      </c>
      <c r="Q738" s="101" t="s">
        <v>75</v>
      </c>
      <c r="R738" s="80" t="s">
        <v>78</v>
      </c>
      <c r="S738" s="81" t="s">
        <v>80</v>
      </c>
      <c r="T738" s="81" t="s">
        <v>81</v>
      </c>
      <c r="U738" s="108" t="s">
        <v>82</v>
      </c>
      <c r="V738" s="101" t="s">
        <v>84</v>
      </c>
      <c r="W738" s="80" t="s">
        <v>55</v>
      </c>
      <c r="X738" s="108" t="s">
        <v>56</v>
      </c>
      <c r="Y738" s="80" t="s">
        <v>85</v>
      </c>
      <c r="Z738" s="108" t="s">
        <v>86</v>
      </c>
      <c r="AA738" s="80" t="s">
        <v>55</v>
      </c>
      <c r="AB738" s="108" t="s">
        <v>56</v>
      </c>
    </row>
    <row r="739" spans="1:41">
      <c r="A739" t="s">
        <v>0</v>
      </c>
      <c r="B739" s="21"/>
      <c r="C739" s="102"/>
      <c r="D739" s="102" t="s">
        <v>564</v>
      </c>
      <c r="E739" s="102" t="s">
        <v>565</v>
      </c>
      <c r="F739" s="102" t="s">
        <v>564</v>
      </c>
      <c r="G739" s="102" t="s">
        <v>564</v>
      </c>
      <c r="H739" s="102" t="s">
        <v>564</v>
      </c>
      <c r="I739" s="102" t="s">
        <v>564</v>
      </c>
      <c r="J739" s="102" t="s">
        <v>564</v>
      </c>
      <c r="K739" s="82" t="s">
        <v>564</v>
      </c>
      <c r="L739" s="109" t="s">
        <v>565</v>
      </c>
      <c r="M739" s="102" t="s">
        <v>564</v>
      </c>
      <c r="N739" s="102" t="s">
        <v>564</v>
      </c>
      <c r="O739" s="102" t="s">
        <v>565</v>
      </c>
      <c r="P739" s="102" t="s">
        <v>564</v>
      </c>
      <c r="Q739" s="102" t="s">
        <v>564</v>
      </c>
      <c r="R739" s="82" t="s">
        <v>564</v>
      </c>
      <c r="S739" s="83" t="s">
        <v>566</v>
      </c>
      <c r="T739" s="83" t="s">
        <v>567</v>
      </c>
      <c r="U739" s="109" t="s">
        <v>568</v>
      </c>
      <c r="V739" s="102" t="s">
        <v>565</v>
      </c>
      <c r="W739" s="82" t="s">
        <v>564</v>
      </c>
      <c r="X739" s="109" t="s">
        <v>565</v>
      </c>
      <c r="Y739" s="82" t="s">
        <v>564</v>
      </c>
      <c r="Z739" s="109" t="s">
        <v>565</v>
      </c>
      <c r="AA739" s="82" t="s">
        <v>564</v>
      </c>
      <c r="AB739" s="109" t="s">
        <v>565</v>
      </c>
    </row>
    <row r="740" spans="1:41">
      <c r="A740" t="s">
        <v>8</v>
      </c>
      <c r="B740" s="26" t="s">
        <v>45</v>
      </c>
      <c r="C740" s="103">
        <v>27</v>
      </c>
      <c r="D740" s="103">
        <v>23</v>
      </c>
      <c r="E740" s="103">
        <v>20</v>
      </c>
      <c r="F740" s="103">
        <v>15</v>
      </c>
      <c r="G740" s="103">
        <v>10</v>
      </c>
      <c r="H740" s="103">
        <v>13</v>
      </c>
      <c r="I740" s="103">
        <v>18</v>
      </c>
      <c r="J740" s="103">
        <v>27</v>
      </c>
      <c r="K740" s="84">
        <v>12</v>
      </c>
      <c r="L740" s="110">
        <v>11</v>
      </c>
      <c r="M740" s="103">
        <v>13</v>
      </c>
      <c r="N740" s="103">
        <v>13</v>
      </c>
      <c r="O740" s="103">
        <v>27</v>
      </c>
      <c r="P740" s="103">
        <v>16</v>
      </c>
      <c r="Q740" s="103">
        <v>13</v>
      </c>
      <c r="R740" s="84">
        <v>14</v>
      </c>
      <c r="S740" s="85">
        <v>13</v>
      </c>
      <c r="T740" s="85">
        <v>17</v>
      </c>
      <c r="U740" s="110">
        <v>10</v>
      </c>
      <c r="V740" s="103">
        <v>19</v>
      </c>
      <c r="W740" s="84">
        <v>10</v>
      </c>
      <c r="X740" s="110">
        <v>16</v>
      </c>
      <c r="Y740" s="84">
        <v>13</v>
      </c>
      <c r="Z740" s="110">
        <v>14</v>
      </c>
      <c r="AA740" s="84">
        <v>14</v>
      </c>
      <c r="AB740" s="110">
        <v>13</v>
      </c>
    </row>
    <row r="741" spans="1:41">
      <c r="A741" t="s">
        <v>10</v>
      </c>
      <c r="B741" s="35" t="s">
        <v>297</v>
      </c>
      <c r="C741" s="104">
        <v>8</v>
      </c>
      <c r="D741" s="104">
        <v>5</v>
      </c>
      <c r="E741" s="104">
        <v>2</v>
      </c>
      <c r="F741" s="104">
        <v>6</v>
      </c>
      <c r="G741" s="104">
        <v>2</v>
      </c>
      <c r="H741" s="104">
        <v>7</v>
      </c>
      <c r="I741" s="104">
        <v>8</v>
      </c>
      <c r="J741" s="104">
        <v>8</v>
      </c>
      <c r="K741" s="86">
        <v>2</v>
      </c>
      <c r="L741" s="111">
        <v>4</v>
      </c>
      <c r="M741" s="104">
        <v>2</v>
      </c>
      <c r="N741" s="104">
        <v>3</v>
      </c>
      <c r="O741" s="104">
        <v>8</v>
      </c>
      <c r="P741" s="104">
        <v>6</v>
      </c>
      <c r="Q741" s="104">
        <v>7</v>
      </c>
      <c r="R741" s="86">
        <v>4</v>
      </c>
      <c r="S741" s="87">
        <v>2</v>
      </c>
      <c r="T741" s="87">
        <v>4</v>
      </c>
      <c r="U741" s="111">
        <v>4</v>
      </c>
      <c r="V741" s="104">
        <v>7</v>
      </c>
      <c r="W741" s="86">
        <v>1</v>
      </c>
      <c r="X741" s="111">
        <v>7</v>
      </c>
      <c r="Y741" s="86">
        <v>6</v>
      </c>
      <c r="Z741" s="111">
        <v>2</v>
      </c>
      <c r="AA741" s="86">
        <v>2</v>
      </c>
      <c r="AB741" s="111">
        <v>6</v>
      </c>
    </row>
    <row r="742" spans="1:41">
      <c r="A742" t="s">
        <v>12</v>
      </c>
      <c r="B742" s="36"/>
      <c r="C742" s="105">
        <v>0.296296296296296</v>
      </c>
      <c r="D742" s="105">
        <v>0.217391304347826</v>
      </c>
      <c r="E742" s="105">
        <v>0.1</v>
      </c>
      <c r="F742" s="105">
        <v>0.4</v>
      </c>
      <c r="G742" s="105">
        <v>0.2</v>
      </c>
      <c r="H742" s="105">
        <v>0.53846153846153799</v>
      </c>
      <c r="I742" s="105">
        <v>0.44444444444444398</v>
      </c>
      <c r="J742" s="105">
        <v>0.296296296296296</v>
      </c>
      <c r="K742" s="88">
        <v>0.16666666666666699</v>
      </c>
      <c r="L742" s="112">
        <v>0.36363636363636398</v>
      </c>
      <c r="M742" s="105">
        <v>0.15384615384615399</v>
      </c>
      <c r="N742" s="105">
        <v>0.230769230769231</v>
      </c>
      <c r="O742" s="105">
        <v>0.296296296296296</v>
      </c>
      <c r="P742" s="105">
        <v>0.375</v>
      </c>
      <c r="Q742" s="105">
        <v>0.53846153846153799</v>
      </c>
      <c r="R742" s="88">
        <v>0.28571428571428598</v>
      </c>
      <c r="S742" s="88">
        <v>0.15384615384615399</v>
      </c>
      <c r="T742" s="88">
        <v>0.23529411764705899</v>
      </c>
      <c r="U742" s="112">
        <v>0.4</v>
      </c>
      <c r="V742" s="105">
        <v>0.36842105263157898</v>
      </c>
      <c r="W742" s="88">
        <v>0.1</v>
      </c>
      <c r="X742" s="112">
        <v>0.4375</v>
      </c>
      <c r="Y742" s="88">
        <v>0.46153846153846201</v>
      </c>
      <c r="Z742" s="112">
        <v>0.14285714285714299</v>
      </c>
      <c r="AA742" s="88">
        <v>0.14285714285714299</v>
      </c>
      <c r="AB742" s="112">
        <v>0.46153846153846201</v>
      </c>
    </row>
    <row r="743" spans="1:41">
      <c r="A743" t="s">
        <v>10</v>
      </c>
      <c r="B743" s="36" t="s">
        <v>298</v>
      </c>
      <c r="C743" s="106">
        <v>7</v>
      </c>
      <c r="D743" s="106">
        <v>5</v>
      </c>
      <c r="E743" s="106">
        <v>3</v>
      </c>
      <c r="F743" s="106">
        <v>5</v>
      </c>
      <c r="G743" s="106">
        <v>2</v>
      </c>
      <c r="H743" s="106">
        <v>5</v>
      </c>
      <c r="I743" s="106">
        <v>7</v>
      </c>
      <c r="J743" s="106">
        <v>7</v>
      </c>
      <c r="K743" s="89">
        <v>2</v>
      </c>
      <c r="L743" s="113">
        <v>3</v>
      </c>
      <c r="M743" s="106">
        <v>3</v>
      </c>
      <c r="N743" s="106">
        <v>2</v>
      </c>
      <c r="O743" s="106">
        <v>7</v>
      </c>
      <c r="P743" s="106">
        <v>6</v>
      </c>
      <c r="Q743" s="106">
        <v>5</v>
      </c>
      <c r="R743" s="89">
        <v>4</v>
      </c>
      <c r="S743" s="90">
        <v>1</v>
      </c>
      <c r="T743" s="90">
        <v>4</v>
      </c>
      <c r="U743" s="113">
        <v>3</v>
      </c>
      <c r="V743" s="106">
        <v>5</v>
      </c>
      <c r="W743" s="89">
        <v>1</v>
      </c>
      <c r="X743" s="113">
        <v>6</v>
      </c>
      <c r="Y743" s="89">
        <v>5</v>
      </c>
      <c r="Z743" s="113">
        <v>2</v>
      </c>
      <c r="AA743" s="89">
        <v>2</v>
      </c>
      <c r="AB743" s="113">
        <v>5</v>
      </c>
    </row>
    <row r="744" spans="1:41">
      <c r="A744" t="s">
        <v>12</v>
      </c>
      <c r="B744" s="36"/>
      <c r="C744" s="105">
        <v>0.25925925925925902</v>
      </c>
      <c r="D744" s="105">
        <v>0.217391304347826</v>
      </c>
      <c r="E744" s="105">
        <v>0.15</v>
      </c>
      <c r="F744" s="105">
        <v>0.33333333333333298</v>
      </c>
      <c r="G744" s="105">
        <v>0.2</v>
      </c>
      <c r="H744" s="105">
        <v>0.38461538461538503</v>
      </c>
      <c r="I744" s="105">
        <v>0.38888888888888901</v>
      </c>
      <c r="J744" s="105">
        <v>0.25925925925925902</v>
      </c>
      <c r="K744" s="88">
        <v>0.16666666666666699</v>
      </c>
      <c r="L744" s="112">
        <v>0.27272727272727298</v>
      </c>
      <c r="M744" s="105">
        <v>0.230769230769231</v>
      </c>
      <c r="N744" s="105">
        <v>0.15384615384615399</v>
      </c>
      <c r="O744" s="105">
        <v>0.25925925925925902</v>
      </c>
      <c r="P744" s="105">
        <v>0.375</v>
      </c>
      <c r="Q744" s="105">
        <v>0.38461538461538503</v>
      </c>
      <c r="R744" s="88">
        <v>0.28571428571428598</v>
      </c>
      <c r="S744" s="88">
        <v>7.69230769230769E-2</v>
      </c>
      <c r="T744" s="88">
        <v>0.23529411764705899</v>
      </c>
      <c r="U744" s="112">
        <v>0.3</v>
      </c>
      <c r="V744" s="105">
        <v>0.26315789473684198</v>
      </c>
      <c r="W744" s="88">
        <v>0.1</v>
      </c>
      <c r="X744" s="112">
        <v>0.375</v>
      </c>
      <c r="Y744" s="88">
        <v>0.38461538461538503</v>
      </c>
      <c r="Z744" s="112">
        <v>0.14285714285714299</v>
      </c>
      <c r="AA744" s="88">
        <v>0.14285714285714299</v>
      </c>
      <c r="AB744" s="112">
        <v>0.38461538461538503</v>
      </c>
    </row>
    <row r="745" spans="1:41">
      <c r="A745" t="s">
        <v>10</v>
      </c>
      <c r="B745" s="36" t="s">
        <v>299</v>
      </c>
      <c r="C745" s="106">
        <v>5</v>
      </c>
      <c r="D745" s="106">
        <v>5</v>
      </c>
      <c r="E745" s="106">
        <v>3</v>
      </c>
      <c r="F745" s="106">
        <v>5</v>
      </c>
      <c r="G745" s="106">
        <v>2</v>
      </c>
      <c r="H745" s="106">
        <v>4</v>
      </c>
      <c r="I745" s="106">
        <v>4</v>
      </c>
      <c r="J745" s="106">
        <v>5</v>
      </c>
      <c r="K745" s="89">
        <v>1</v>
      </c>
      <c r="L745" s="113">
        <v>2</v>
      </c>
      <c r="M745" s="106">
        <v>2</v>
      </c>
      <c r="N745" s="106">
        <v>1</v>
      </c>
      <c r="O745" s="106">
        <v>5</v>
      </c>
      <c r="P745" s="106">
        <v>3</v>
      </c>
      <c r="Q745" s="106">
        <v>3</v>
      </c>
      <c r="R745" s="89">
        <v>3</v>
      </c>
      <c r="S745" s="90">
        <v>0</v>
      </c>
      <c r="T745" s="90">
        <v>3</v>
      </c>
      <c r="U745" s="113">
        <v>2</v>
      </c>
      <c r="V745" s="106">
        <v>3</v>
      </c>
      <c r="W745" s="89">
        <v>0</v>
      </c>
      <c r="X745" s="113">
        <v>5</v>
      </c>
      <c r="Y745" s="89">
        <v>3</v>
      </c>
      <c r="Z745" s="113">
        <v>2</v>
      </c>
      <c r="AA745" s="89">
        <v>3</v>
      </c>
      <c r="AB745" s="113">
        <v>2</v>
      </c>
    </row>
    <row r="746" spans="1:41">
      <c r="A746" t="s">
        <v>12</v>
      </c>
      <c r="B746" s="36"/>
      <c r="C746" s="105">
        <v>0.18518518518518501</v>
      </c>
      <c r="D746" s="105">
        <v>0.217391304347826</v>
      </c>
      <c r="E746" s="105">
        <v>0.15</v>
      </c>
      <c r="F746" s="105">
        <v>0.33333333333333298</v>
      </c>
      <c r="G746" s="105">
        <v>0.2</v>
      </c>
      <c r="H746" s="105">
        <v>0.30769230769230799</v>
      </c>
      <c r="I746" s="105">
        <v>0.22222222222222199</v>
      </c>
      <c r="J746" s="105">
        <v>0.18518518518518501</v>
      </c>
      <c r="K746" s="88">
        <v>8.3333333333333301E-2</v>
      </c>
      <c r="L746" s="112">
        <v>0.18181818181818199</v>
      </c>
      <c r="M746" s="105">
        <v>0.15384615384615399</v>
      </c>
      <c r="N746" s="105">
        <v>7.69230769230769E-2</v>
      </c>
      <c r="O746" s="105">
        <v>0.18518518518518501</v>
      </c>
      <c r="P746" s="105">
        <v>0.1875</v>
      </c>
      <c r="Q746" s="105">
        <v>0.230769230769231</v>
      </c>
      <c r="R746" s="88">
        <v>0.214285714285714</v>
      </c>
      <c r="S746" s="88">
        <v>0</v>
      </c>
      <c r="T746" s="88">
        <v>0.17647058823529399</v>
      </c>
      <c r="U746" s="112">
        <v>0.2</v>
      </c>
      <c r="V746" s="105">
        <v>0.157894736842105</v>
      </c>
      <c r="W746" s="88">
        <v>0</v>
      </c>
      <c r="X746" s="112">
        <v>0.3125</v>
      </c>
      <c r="Y746" s="88">
        <v>0.230769230769231</v>
      </c>
      <c r="Z746" s="112">
        <v>0.14285714285714299</v>
      </c>
      <c r="AA746" s="88">
        <v>0.214285714285714</v>
      </c>
      <c r="AB746" s="112">
        <v>0.15384615384615399</v>
      </c>
    </row>
    <row r="747" spans="1:41">
      <c r="A747" t="s">
        <v>10</v>
      </c>
      <c r="B747" s="36" t="s">
        <v>300</v>
      </c>
      <c r="C747" s="106">
        <v>4</v>
      </c>
      <c r="D747" s="106">
        <v>2</v>
      </c>
      <c r="E747" s="106">
        <v>1</v>
      </c>
      <c r="F747" s="106">
        <v>3</v>
      </c>
      <c r="G747" s="106">
        <v>0</v>
      </c>
      <c r="H747" s="106">
        <v>3</v>
      </c>
      <c r="I747" s="106">
        <v>4</v>
      </c>
      <c r="J747" s="106">
        <v>4</v>
      </c>
      <c r="K747" s="89">
        <v>1</v>
      </c>
      <c r="L747" s="113">
        <v>2</v>
      </c>
      <c r="M747" s="106">
        <v>1</v>
      </c>
      <c r="N747" s="106">
        <v>1</v>
      </c>
      <c r="O747" s="106">
        <v>4</v>
      </c>
      <c r="P747" s="106">
        <v>3</v>
      </c>
      <c r="Q747" s="106">
        <v>4</v>
      </c>
      <c r="R747" s="89">
        <v>2</v>
      </c>
      <c r="S747" s="90">
        <v>2</v>
      </c>
      <c r="T747" s="90">
        <v>2</v>
      </c>
      <c r="U747" s="113">
        <v>2</v>
      </c>
      <c r="V747" s="106">
        <v>4</v>
      </c>
      <c r="W747" s="89">
        <v>1</v>
      </c>
      <c r="X747" s="113">
        <v>3</v>
      </c>
      <c r="Y747" s="89">
        <v>3</v>
      </c>
      <c r="Z747" s="113">
        <v>1</v>
      </c>
      <c r="AA747" s="89">
        <v>2</v>
      </c>
      <c r="AB747" s="113">
        <v>2</v>
      </c>
    </row>
    <row r="748" spans="1:41">
      <c r="A748" t="s">
        <v>12</v>
      </c>
      <c r="B748" s="36"/>
      <c r="C748" s="105">
        <v>0.148148148148148</v>
      </c>
      <c r="D748" s="105">
        <v>8.6956521739130405E-2</v>
      </c>
      <c r="E748" s="105">
        <v>0.05</v>
      </c>
      <c r="F748" s="105">
        <v>0.2</v>
      </c>
      <c r="G748" s="105">
        <v>0</v>
      </c>
      <c r="H748" s="105">
        <v>0.230769230769231</v>
      </c>
      <c r="I748" s="105">
        <v>0.22222222222222199</v>
      </c>
      <c r="J748" s="105">
        <v>0.148148148148148</v>
      </c>
      <c r="K748" s="88">
        <v>8.3333333333333301E-2</v>
      </c>
      <c r="L748" s="112">
        <v>0.18181818181818199</v>
      </c>
      <c r="M748" s="105">
        <v>7.69230769230769E-2</v>
      </c>
      <c r="N748" s="105">
        <v>7.69230769230769E-2</v>
      </c>
      <c r="O748" s="105">
        <v>0.148148148148148</v>
      </c>
      <c r="P748" s="105">
        <v>0.1875</v>
      </c>
      <c r="Q748" s="105">
        <v>0.30769230769230799</v>
      </c>
      <c r="R748" s="88">
        <v>0.14285714285714299</v>
      </c>
      <c r="S748" s="88">
        <v>0.15384615384615399</v>
      </c>
      <c r="T748" s="88">
        <v>0.11764705882352899</v>
      </c>
      <c r="U748" s="112">
        <v>0.2</v>
      </c>
      <c r="V748" s="105">
        <v>0.21052631578947401</v>
      </c>
      <c r="W748" s="88">
        <v>0.1</v>
      </c>
      <c r="X748" s="112">
        <v>0.1875</v>
      </c>
      <c r="Y748" s="88">
        <v>0.230769230769231</v>
      </c>
      <c r="Z748" s="112">
        <v>7.1428571428571397E-2</v>
      </c>
      <c r="AA748" s="88">
        <v>0.14285714285714299</v>
      </c>
      <c r="AB748" s="112">
        <v>0.15384615384615399</v>
      </c>
    </row>
    <row r="749" spans="1:41">
      <c r="A749" t="s">
        <v>10</v>
      </c>
      <c r="B749" s="36" t="s">
        <v>301</v>
      </c>
      <c r="C749" s="106">
        <v>3</v>
      </c>
      <c r="D749" s="106">
        <v>3</v>
      </c>
      <c r="E749" s="106">
        <v>2</v>
      </c>
      <c r="F749" s="106">
        <v>2</v>
      </c>
      <c r="G749" s="106">
        <v>1</v>
      </c>
      <c r="H749" s="106">
        <v>2</v>
      </c>
      <c r="I749" s="106">
        <v>1</v>
      </c>
      <c r="J749" s="106">
        <v>3</v>
      </c>
      <c r="K749" s="89">
        <v>2</v>
      </c>
      <c r="L749" s="113">
        <v>1</v>
      </c>
      <c r="M749" s="106">
        <v>2</v>
      </c>
      <c r="N749" s="106">
        <v>1</v>
      </c>
      <c r="O749" s="106">
        <v>3</v>
      </c>
      <c r="P749" s="106">
        <v>1</v>
      </c>
      <c r="Q749" s="106">
        <v>1</v>
      </c>
      <c r="R749" s="89">
        <v>1</v>
      </c>
      <c r="S749" s="90">
        <v>0</v>
      </c>
      <c r="T749" s="90">
        <v>1</v>
      </c>
      <c r="U749" s="113">
        <v>2</v>
      </c>
      <c r="V749" s="106">
        <v>3</v>
      </c>
      <c r="W749" s="89">
        <v>1</v>
      </c>
      <c r="X749" s="113">
        <v>2</v>
      </c>
      <c r="Y749" s="89">
        <v>1</v>
      </c>
      <c r="Z749" s="113">
        <v>2</v>
      </c>
      <c r="AA749" s="89">
        <v>3</v>
      </c>
      <c r="AB749" s="113">
        <v>0</v>
      </c>
    </row>
    <row r="750" spans="1:41">
      <c r="A750" t="s">
        <v>12</v>
      </c>
      <c r="B750" s="36"/>
      <c r="C750" s="105">
        <v>0.11111111111111099</v>
      </c>
      <c r="D750" s="105">
        <v>0.13043478260869601</v>
      </c>
      <c r="E750" s="105">
        <v>0.1</v>
      </c>
      <c r="F750" s="105">
        <v>0.133333333333333</v>
      </c>
      <c r="G750" s="105">
        <v>0.1</v>
      </c>
      <c r="H750" s="105">
        <v>0.15384615384615399</v>
      </c>
      <c r="I750" s="105">
        <v>5.5555555555555601E-2</v>
      </c>
      <c r="J750" s="105">
        <v>0.11111111111111099</v>
      </c>
      <c r="K750" s="88">
        <v>0.16666666666666699</v>
      </c>
      <c r="L750" s="112">
        <v>9.0909090909090898E-2</v>
      </c>
      <c r="M750" s="105">
        <v>0.15384615384615399</v>
      </c>
      <c r="N750" s="105">
        <v>7.69230769230769E-2</v>
      </c>
      <c r="O750" s="105">
        <v>0.11111111111111099</v>
      </c>
      <c r="P750" s="105">
        <v>6.25E-2</v>
      </c>
      <c r="Q750" s="105">
        <v>7.69230769230769E-2</v>
      </c>
      <c r="R750" s="88">
        <v>7.1428571428571397E-2</v>
      </c>
      <c r="S750" s="88">
        <v>0</v>
      </c>
      <c r="T750" s="88">
        <v>5.8823529411764698E-2</v>
      </c>
      <c r="U750" s="112">
        <v>0.2</v>
      </c>
      <c r="V750" s="105">
        <v>0.157894736842105</v>
      </c>
      <c r="W750" s="88">
        <v>0.1</v>
      </c>
      <c r="X750" s="112">
        <v>0.125</v>
      </c>
      <c r="Y750" s="88">
        <v>7.69230769230769E-2</v>
      </c>
      <c r="Z750" s="112">
        <v>0.14285714285714299</v>
      </c>
      <c r="AA750" s="88">
        <v>0.214285714285714</v>
      </c>
      <c r="AB750" s="112">
        <v>0</v>
      </c>
    </row>
    <row r="751" spans="1:41">
      <c r="A751" t="s">
        <v>10</v>
      </c>
      <c r="B751" s="36" t="s">
        <v>302</v>
      </c>
      <c r="C751" s="106">
        <v>3</v>
      </c>
      <c r="D751" s="106">
        <v>2</v>
      </c>
      <c r="E751" s="106">
        <v>3</v>
      </c>
      <c r="F751" s="106">
        <v>1</v>
      </c>
      <c r="G751" s="106">
        <v>2</v>
      </c>
      <c r="H751" s="106">
        <v>1</v>
      </c>
      <c r="I751" s="106">
        <v>3</v>
      </c>
      <c r="J751" s="106">
        <v>3</v>
      </c>
      <c r="K751" s="89">
        <v>1</v>
      </c>
      <c r="L751" s="113">
        <v>2</v>
      </c>
      <c r="M751" s="106">
        <v>1</v>
      </c>
      <c r="N751" s="106">
        <v>1</v>
      </c>
      <c r="O751" s="106">
        <v>3</v>
      </c>
      <c r="P751" s="106">
        <v>2</v>
      </c>
      <c r="Q751" s="106">
        <v>1</v>
      </c>
      <c r="R751" s="89">
        <v>1</v>
      </c>
      <c r="S751" s="90">
        <v>1</v>
      </c>
      <c r="T751" s="90">
        <v>1</v>
      </c>
      <c r="U751" s="113">
        <v>2</v>
      </c>
      <c r="V751" s="106">
        <v>2</v>
      </c>
      <c r="W751" s="89">
        <v>2</v>
      </c>
      <c r="X751" s="113">
        <v>1</v>
      </c>
      <c r="Y751" s="89">
        <v>1</v>
      </c>
      <c r="Z751" s="113">
        <v>2</v>
      </c>
      <c r="AA751" s="89">
        <v>1</v>
      </c>
      <c r="AB751" s="113">
        <v>2</v>
      </c>
    </row>
    <row r="752" spans="1:41">
      <c r="A752" t="s">
        <v>12</v>
      </c>
      <c r="B752" s="36"/>
      <c r="C752" s="105">
        <v>0.11111111111111099</v>
      </c>
      <c r="D752" s="105">
        <v>8.6956521739130405E-2</v>
      </c>
      <c r="E752" s="105">
        <v>0.15</v>
      </c>
      <c r="F752" s="105">
        <v>6.6666666666666693E-2</v>
      </c>
      <c r="G752" s="105">
        <v>0.2</v>
      </c>
      <c r="H752" s="105">
        <v>7.69230769230769E-2</v>
      </c>
      <c r="I752" s="105">
        <v>0.16666666666666699</v>
      </c>
      <c r="J752" s="105">
        <v>0.11111111111111099</v>
      </c>
      <c r="K752" s="88">
        <v>8.3333333333333301E-2</v>
      </c>
      <c r="L752" s="112">
        <v>0.18181818181818199</v>
      </c>
      <c r="M752" s="105">
        <v>7.69230769230769E-2</v>
      </c>
      <c r="N752" s="105">
        <v>7.69230769230769E-2</v>
      </c>
      <c r="O752" s="105">
        <v>0.11111111111111099</v>
      </c>
      <c r="P752" s="105">
        <v>0.125</v>
      </c>
      <c r="Q752" s="105">
        <v>7.69230769230769E-2</v>
      </c>
      <c r="R752" s="88">
        <v>7.1428571428571397E-2</v>
      </c>
      <c r="S752" s="88">
        <v>7.69230769230769E-2</v>
      </c>
      <c r="T752" s="88">
        <v>5.8823529411764698E-2</v>
      </c>
      <c r="U752" s="112">
        <v>0.2</v>
      </c>
      <c r="V752" s="105">
        <v>0.105263157894737</v>
      </c>
      <c r="W752" s="88">
        <v>0.2</v>
      </c>
      <c r="X752" s="112">
        <v>6.25E-2</v>
      </c>
      <c r="Y752" s="88">
        <v>7.69230769230769E-2</v>
      </c>
      <c r="Z752" s="112">
        <v>0.14285714285714299</v>
      </c>
      <c r="AA752" s="88">
        <v>7.1428571428571397E-2</v>
      </c>
      <c r="AB752" s="112">
        <v>0.15384615384615399</v>
      </c>
    </row>
    <row r="753" spans="1:41">
      <c r="A753" t="s">
        <v>10</v>
      </c>
      <c r="B753" s="36" t="s">
        <v>303</v>
      </c>
      <c r="C753" s="106">
        <v>2</v>
      </c>
      <c r="D753" s="106">
        <v>2</v>
      </c>
      <c r="E753" s="106">
        <v>1</v>
      </c>
      <c r="F753" s="106">
        <v>1</v>
      </c>
      <c r="G753" s="106">
        <v>0</v>
      </c>
      <c r="H753" s="106">
        <v>1</v>
      </c>
      <c r="I753" s="106">
        <v>1</v>
      </c>
      <c r="J753" s="106">
        <v>2</v>
      </c>
      <c r="K753" s="89">
        <v>1</v>
      </c>
      <c r="L753" s="113">
        <v>0</v>
      </c>
      <c r="M753" s="106">
        <v>0</v>
      </c>
      <c r="N753" s="106">
        <v>1</v>
      </c>
      <c r="O753" s="106">
        <v>2</v>
      </c>
      <c r="P753" s="106">
        <v>1</v>
      </c>
      <c r="Q753" s="106">
        <v>1</v>
      </c>
      <c r="R753" s="89">
        <v>1</v>
      </c>
      <c r="S753" s="90">
        <v>1</v>
      </c>
      <c r="T753" s="90">
        <v>2</v>
      </c>
      <c r="U753" s="113">
        <v>0</v>
      </c>
      <c r="V753" s="106">
        <v>0</v>
      </c>
      <c r="W753" s="89">
        <v>1</v>
      </c>
      <c r="X753" s="113">
        <v>1</v>
      </c>
      <c r="Y753" s="89">
        <v>2</v>
      </c>
      <c r="Z753" s="113">
        <v>0</v>
      </c>
      <c r="AA753" s="89">
        <v>1</v>
      </c>
      <c r="AB753" s="113">
        <v>1</v>
      </c>
    </row>
    <row r="754" spans="1:41">
      <c r="A754" t="s">
        <v>12</v>
      </c>
      <c r="B754" s="36"/>
      <c r="C754" s="105">
        <v>7.4074074074074098E-2</v>
      </c>
      <c r="D754" s="105">
        <v>8.6956521739130405E-2</v>
      </c>
      <c r="E754" s="105">
        <v>0.05</v>
      </c>
      <c r="F754" s="105">
        <v>6.6666666666666693E-2</v>
      </c>
      <c r="G754" s="105">
        <v>0</v>
      </c>
      <c r="H754" s="105">
        <v>7.69230769230769E-2</v>
      </c>
      <c r="I754" s="105">
        <v>5.5555555555555601E-2</v>
      </c>
      <c r="J754" s="105">
        <v>7.4074074074074098E-2</v>
      </c>
      <c r="K754" s="88">
        <v>8.3333333333333301E-2</v>
      </c>
      <c r="L754" s="112">
        <v>0</v>
      </c>
      <c r="M754" s="105">
        <v>0</v>
      </c>
      <c r="N754" s="105">
        <v>7.69230769230769E-2</v>
      </c>
      <c r="O754" s="105">
        <v>7.4074074074074098E-2</v>
      </c>
      <c r="P754" s="105">
        <v>6.25E-2</v>
      </c>
      <c r="Q754" s="105">
        <v>7.69230769230769E-2</v>
      </c>
      <c r="R754" s="88">
        <v>7.1428571428571397E-2</v>
      </c>
      <c r="S754" s="88">
        <v>7.69230769230769E-2</v>
      </c>
      <c r="T754" s="88">
        <v>0.11764705882352899</v>
      </c>
      <c r="U754" s="112">
        <v>0</v>
      </c>
      <c r="V754" s="105">
        <v>0</v>
      </c>
      <c r="W754" s="88">
        <v>0.1</v>
      </c>
      <c r="X754" s="112">
        <v>6.25E-2</v>
      </c>
      <c r="Y754" s="88">
        <v>0.15384615384615399</v>
      </c>
      <c r="Z754" s="112">
        <v>0</v>
      </c>
      <c r="AA754" s="88">
        <v>7.1428571428571397E-2</v>
      </c>
      <c r="AB754" s="112">
        <v>7.69230769230769E-2</v>
      </c>
    </row>
    <row r="755" spans="1:41">
      <c r="A755" t="s">
        <v>10</v>
      </c>
      <c r="B755" s="36" t="s">
        <v>304</v>
      </c>
      <c r="C755" s="106">
        <v>2</v>
      </c>
      <c r="D755" s="106">
        <v>2</v>
      </c>
      <c r="E755" s="106">
        <v>2</v>
      </c>
      <c r="F755" s="106">
        <v>1</v>
      </c>
      <c r="G755" s="106">
        <v>1</v>
      </c>
      <c r="H755" s="106">
        <v>0</v>
      </c>
      <c r="I755" s="106">
        <v>1</v>
      </c>
      <c r="J755" s="106">
        <v>2</v>
      </c>
      <c r="K755" s="89">
        <v>1</v>
      </c>
      <c r="L755" s="113">
        <v>1</v>
      </c>
      <c r="M755" s="106">
        <v>1</v>
      </c>
      <c r="N755" s="106">
        <v>1</v>
      </c>
      <c r="O755" s="106">
        <v>2</v>
      </c>
      <c r="P755" s="106">
        <v>1</v>
      </c>
      <c r="Q755" s="106">
        <v>0</v>
      </c>
      <c r="R755" s="89">
        <v>1</v>
      </c>
      <c r="S755" s="90">
        <v>1</v>
      </c>
      <c r="T755" s="90">
        <v>1</v>
      </c>
      <c r="U755" s="113">
        <v>1</v>
      </c>
      <c r="V755" s="106">
        <v>1</v>
      </c>
      <c r="W755" s="89">
        <v>1</v>
      </c>
      <c r="X755" s="113">
        <v>0</v>
      </c>
      <c r="Y755" s="89">
        <v>1</v>
      </c>
      <c r="Z755" s="113">
        <v>1</v>
      </c>
      <c r="AA755" s="89">
        <v>1</v>
      </c>
      <c r="AB755" s="113">
        <v>1</v>
      </c>
    </row>
    <row r="756" spans="1:41">
      <c r="A756" t="s">
        <v>12</v>
      </c>
      <c r="B756" s="36"/>
      <c r="C756" s="105">
        <v>7.4074074074074098E-2</v>
      </c>
      <c r="D756" s="105">
        <v>8.6956521739130405E-2</v>
      </c>
      <c r="E756" s="105">
        <v>0.1</v>
      </c>
      <c r="F756" s="105">
        <v>6.6666666666666693E-2</v>
      </c>
      <c r="G756" s="105">
        <v>0.1</v>
      </c>
      <c r="H756" s="105">
        <v>0</v>
      </c>
      <c r="I756" s="105">
        <v>5.5555555555555601E-2</v>
      </c>
      <c r="J756" s="105">
        <v>7.4074074074074098E-2</v>
      </c>
      <c r="K756" s="88">
        <v>8.3333333333333301E-2</v>
      </c>
      <c r="L756" s="112">
        <v>9.0909090909090898E-2</v>
      </c>
      <c r="M756" s="105">
        <v>7.69230769230769E-2</v>
      </c>
      <c r="N756" s="105">
        <v>7.69230769230769E-2</v>
      </c>
      <c r="O756" s="105">
        <v>7.4074074074074098E-2</v>
      </c>
      <c r="P756" s="105">
        <v>6.25E-2</v>
      </c>
      <c r="Q756" s="105">
        <v>0</v>
      </c>
      <c r="R756" s="88">
        <v>7.1428571428571397E-2</v>
      </c>
      <c r="S756" s="88">
        <v>7.69230769230769E-2</v>
      </c>
      <c r="T756" s="88">
        <v>5.8823529411764698E-2</v>
      </c>
      <c r="U756" s="112">
        <v>0.1</v>
      </c>
      <c r="V756" s="105">
        <v>5.2631578947368397E-2</v>
      </c>
      <c r="W756" s="88">
        <v>0.1</v>
      </c>
      <c r="X756" s="112">
        <v>0</v>
      </c>
      <c r="Y756" s="88">
        <v>7.69230769230769E-2</v>
      </c>
      <c r="Z756" s="112">
        <v>7.1428571428571397E-2</v>
      </c>
      <c r="AA756" s="88">
        <v>7.1428571428571397E-2</v>
      </c>
      <c r="AB756" s="112">
        <v>7.69230769230769E-2</v>
      </c>
    </row>
    <row r="757" spans="1:41">
      <c r="A757" t="s">
        <v>10</v>
      </c>
      <c r="B757" s="36" t="s">
        <v>305</v>
      </c>
      <c r="C757" s="106">
        <v>1</v>
      </c>
      <c r="D757" s="106">
        <v>1</v>
      </c>
      <c r="E757" s="106">
        <v>1</v>
      </c>
      <c r="F757" s="106">
        <v>0</v>
      </c>
      <c r="G757" s="106">
        <v>1</v>
      </c>
      <c r="H757" s="106">
        <v>0</v>
      </c>
      <c r="I757" s="106">
        <v>1</v>
      </c>
      <c r="J757" s="106">
        <v>1</v>
      </c>
      <c r="K757" s="89">
        <v>0</v>
      </c>
      <c r="L757" s="113">
        <v>0</v>
      </c>
      <c r="M757" s="106">
        <v>0</v>
      </c>
      <c r="N757" s="106">
        <v>0</v>
      </c>
      <c r="O757" s="106">
        <v>1</v>
      </c>
      <c r="P757" s="106">
        <v>0</v>
      </c>
      <c r="Q757" s="106">
        <v>1</v>
      </c>
      <c r="R757" s="89">
        <v>0</v>
      </c>
      <c r="S757" s="90">
        <v>1</v>
      </c>
      <c r="T757" s="90">
        <v>1</v>
      </c>
      <c r="U757" s="113">
        <v>0</v>
      </c>
      <c r="V757" s="106">
        <v>1</v>
      </c>
      <c r="W757" s="89">
        <v>1</v>
      </c>
      <c r="X757" s="113">
        <v>0</v>
      </c>
      <c r="Y757" s="89">
        <v>0</v>
      </c>
      <c r="Z757" s="113">
        <v>1</v>
      </c>
      <c r="AA757" s="89">
        <v>0</v>
      </c>
      <c r="AB757" s="113">
        <v>1</v>
      </c>
    </row>
    <row r="758" spans="1:41">
      <c r="A758" t="s">
        <v>12</v>
      </c>
      <c r="B758" s="36"/>
      <c r="C758" s="105">
        <v>3.7037037037037E-2</v>
      </c>
      <c r="D758" s="105">
        <v>4.3478260869565202E-2</v>
      </c>
      <c r="E758" s="105">
        <v>0.05</v>
      </c>
      <c r="F758" s="105">
        <v>0</v>
      </c>
      <c r="G758" s="105">
        <v>0.1</v>
      </c>
      <c r="H758" s="105">
        <v>0</v>
      </c>
      <c r="I758" s="105">
        <v>5.5555555555555601E-2</v>
      </c>
      <c r="J758" s="105">
        <v>3.7037037037037E-2</v>
      </c>
      <c r="K758" s="88">
        <v>0</v>
      </c>
      <c r="L758" s="112">
        <v>0</v>
      </c>
      <c r="M758" s="105">
        <v>0</v>
      </c>
      <c r="N758" s="105">
        <v>0</v>
      </c>
      <c r="O758" s="105">
        <v>3.7037037037037E-2</v>
      </c>
      <c r="P758" s="105">
        <v>0</v>
      </c>
      <c r="Q758" s="105">
        <v>7.69230769230769E-2</v>
      </c>
      <c r="R758" s="88">
        <v>0</v>
      </c>
      <c r="S758" s="88">
        <v>7.69230769230769E-2</v>
      </c>
      <c r="T758" s="88">
        <v>5.8823529411764698E-2</v>
      </c>
      <c r="U758" s="112">
        <v>0</v>
      </c>
      <c r="V758" s="105">
        <v>5.2631578947368397E-2</v>
      </c>
      <c r="W758" s="88">
        <v>0.1</v>
      </c>
      <c r="X758" s="112">
        <v>0</v>
      </c>
      <c r="Y758" s="88">
        <v>0</v>
      </c>
      <c r="Z758" s="112">
        <v>7.1428571428571397E-2</v>
      </c>
      <c r="AA758" s="88">
        <v>0</v>
      </c>
      <c r="AB758" s="112">
        <v>7.69230769230769E-2</v>
      </c>
    </row>
    <row r="759" spans="1:41">
      <c r="A759" t="s">
        <v>10</v>
      </c>
      <c r="B759" s="36" t="s">
        <v>106</v>
      </c>
      <c r="C759" s="106">
        <v>6</v>
      </c>
      <c r="D759" s="106">
        <v>6</v>
      </c>
      <c r="E759" s="106">
        <v>3</v>
      </c>
      <c r="F759" s="106">
        <v>4</v>
      </c>
      <c r="G759" s="106">
        <v>1</v>
      </c>
      <c r="H759" s="106">
        <v>4</v>
      </c>
      <c r="I759" s="106">
        <v>4</v>
      </c>
      <c r="J759" s="106">
        <v>6</v>
      </c>
      <c r="K759" s="89">
        <v>2</v>
      </c>
      <c r="L759" s="113">
        <v>3</v>
      </c>
      <c r="M759" s="106">
        <v>3</v>
      </c>
      <c r="N759" s="106">
        <v>2</v>
      </c>
      <c r="O759" s="106">
        <v>6</v>
      </c>
      <c r="P759" s="106">
        <v>5</v>
      </c>
      <c r="Q759" s="106">
        <v>3</v>
      </c>
      <c r="R759" s="89">
        <v>1</v>
      </c>
      <c r="S759" s="90">
        <v>2</v>
      </c>
      <c r="T759" s="90">
        <v>2</v>
      </c>
      <c r="U759" s="113">
        <v>4</v>
      </c>
      <c r="V759" s="106">
        <v>4</v>
      </c>
      <c r="W759" s="89">
        <v>1</v>
      </c>
      <c r="X759" s="113">
        <v>5</v>
      </c>
      <c r="Y759" s="89">
        <v>4</v>
      </c>
      <c r="Z759" s="113">
        <v>2</v>
      </c>
      <c r="AA759" s="89">
        <v>4</v>
      </c>
      <c r="AB759" s="113">
        <v>2</v>
      </c>
    </row>
    <row r="760" spans="1:41">
      <c r="A760" t="s">
        <v>12</v>
      </c>
      <c r="B760" s="36"/>
      <c r="C760" s="105">
        <v>0.22222222222222199</v>
      </c>
      <c r="D760" s="105">
        <v>0.26086956521739102</v>
      </c>
      <c r="E760" s="105">
        <v>0.15</v>
      </c>
      <c r="F760" s="105">
        <v>0.266666666666667</v>
      </c>
      <c r="G760" s="105">
        <v>0.1</v>
      </c>
      <c r="H760" s="105">
        <v>0.30769230769230799</v>
      </c>
      <c r="I760" s="105">
        <v>0.22222222222222199</v>
      </c>
      <c r="J760" s="105">
        <v>0.22222222222222199</v>
      </c>
      <c r="K760" s="88">
        <v>0.16666666666666699</v>
      </c>
      <c r="L760" s="112">
        <v>0.27272727272727298</v>
      </c>
      <c r="M760" s="105">
        <v>0.230769230769231</v>
      </c>
      <c r="N760" s="105">
        <v>0.15384615384615399</v>
      </c>
      <c r="O760" s="105">
        <v>0.22222222222222199</v>
      </c>
      <c r="P760" s="105">
        <v>0.3125</v>
      </c>
      <c r="Q760" s="105">
        <v>0.230769230769231</v>
      </c>
      <c r="R760" s="88">
        <v>7.1428571428571397E-2</v>
      </c>
      <c r="S760" s="88">
        <v>0.15384615384615399</v>
      </c>
      <c r="T760" s="88">
        <v>0.11764705882352899</v>
      </c>
      <c r="U760" s="112">
        <v>0.4</v>
      </c>
      <c r="V760" s="105">
        <v>0.21052631578947401</v>
      </c>
      <c r="W760" s="88">
        <v>0.1</v>
      </c>
      <c r="X760" s="112">
        <v>0.3125</v>
      </c>
      <c r="Y760" s="88">
        <v>0.30769230769230799</v>
      </c>
      <c r="Z760" s="112">
        <v>0.14285714285714299</v>
      </c>
      <c r="AA760" s="88">
        <v>0.28571428571428598</v>
      </c>
      <c r="AB760" s="112">
        <v>0.15384615384615399</v>
      </c>
    </row>
    <row r="761" spans="1:41">
      <c r="A761" t="s">
        <v>10</v>
      </c>
      <c r="B761" s="36" t="s">
        <v>306</v>
      </c>
      <c r="C761" s="106">
        <v>6</v>
      </c>
      <c r="D761" s="106">
        <v>6</v>
      </c>
      <c r="E761" s="106">
        <v>6</v>
      </c>
      <c r="F761" s="106">
        <v>3</v>
      </c>
      <c r="G761" s="106">
        <v>3</v>
      </c>
      <c r="H761" s="106">
        <v>2</v>
      </c>
      <c r="I761" s="106">
        <v>3</v>
      </c>
      <c r="J761" s="106">
        <v>6</v>
      </c>
      <c r="K761" s="89">
        <v>3</v>
      </c>
      <c r="L761" s="113">
        <v>3</v>
      </c>
      <c r="M761" s="106">
        <v>3</v>
      </c>
      <c r="N761" s="106">
        <v>4</v>
      </c>
      <c r="O761" s="106">
        <v>6</v>
      </c>
      <c r="P761" s="106">
        <v>1</v>
      </c>
      <c r="Q761" s="106">
        <v>2</v>
      </c>
      <c r="R761" s="89">
        <v>5</v>
      </c>
      <c r="S761" s="90">
        <v>5</v>
      </c>
      <c r="T761" s="90">
        <v>5</v>
      </c>
      <c r="U761" s="113">
        <v>1</v>
      </c>
      <c r="V761" s="106">
        <v>4</v>
      </c>
      <c r="W761" s="89">
        <v>3</v>
      </c>
      <c r="X761" s="113">
        <v>3</v>
      </c>
      <c r="Y761" s="89">
        <v>2</v>
      </c>
      <c r="Z761" s="113">
        <v>4</v>
      </c>
      <c r="AA761" s="89">
        <v>3</v>
      </c>
      <c r="AB761" s="113">
        <v>3</v>
      </c>
    </row>
    <row r="762" spans="1:41">
      <c r="A762" t="s">
        <v>12</v>
      </c>
      <c r="B762" s="43"/>
      <c r="C762" s="107">
        <v>0.22222222222222199</v>
      </c>
      <c r="D762" s="107">
        <v>0.26086956521739102</v>
      </c>
      <c r="E762" s="107">
        <v>0.3</v>
      </c>
      <c r="F762" s="107">
        <v>0.2</v>
      </c>
      <c r="G762" s="107">
        <v>0.3</v>
      </c>
      <c r="H762" s="107">
        <v>0.15384615384615399</v>
      </c>
      <c r="I762" s="107">
        <v>0.16666666666666699</v>
      </c>
      <c r="J762" s="107">
        <v>0.22222222222222199</v>
      </c>
      <c r="K762" s="91">
        <v>0.25</v>
      </c>
      <c r="L762" s="114">
        <v>0.27272727272727298</v>
      </c>
      <c r="M762" s="107">
        <v>0.230769230769231</v>
      </c>
      <c r="N762" s="107">
        <v>0.30769230769230799</v>
      </c>
      <c r="O762" s="107">
        <v>0.22222222222222199</v>
      </c>
      <c r="P762" s="107">
        <v>6.25E-2</v>
      </c>
      <c r="Q762" s="107">
        <v>0.15384615384615399</v>
      </c>
      <c r="R762" s="91">
        <v>0.35714285714285698</v>
      </c>
      <c r="S762" s="92">
        <v>0.38461538461538503</v>
      </c>
      <c r="T762" s="92">
        <v>0.29411764705882398</v>
      </c>
      <c r="U762" s="114">
        <v>0.1</v>
      </c>
      <c r="V762" s="107">
        <v>0.21052631578947401</v>
      </c>
      <c r="W762" s="91">
        <v>0.3</v>
      </c>
      <c r="X762" s="114">
        <v>0.1875</v>
      </c>
      <c r="Y762" s="91">
        <v>0.15384615384615399</v>
      </c>
      <c r="Z762" s="114">
        <v>0.28571428571428598</v>
      </c>
      <c r="AA762" s="91">
        <v>0.214285714285714</v>
      </c>
      <c r="AB762" s="114">
        <v>0.230769230769231</v>
      </c>
    </row>
    <row r="763" spans="1:41">
      <c r="A763" t="s">
        <v>4</v>
      </c>
      <c r="B763" s="3"/>
    </row>
    <row r="764" spans="1:41">
      <c r="A764" t="s">
        <v>14</v>
      </c>
    </row>
    <row r="765" spans="1:41">
      <c r="A765" t="s">
        <v>1</v>
      </c>
      <c r="B765" s="217" t="s">
        <v>21</v>
      </c>
      <c r="C765" s="218"/>
    </row>
    <row r="766" spans="1:41" ht="39.75">
      <c r="A766" t="s">
        <v>3</v>
      </c>
      <c r="B766" s="2" t="s">
        <v>307</v>
      </c>
    </row>
    <row r="767" spans="1:41">
      <c r="A767" t="s">
        <v>7</v>
      </c>
      <c r="B767" s="10" t="s">
        <v>308</v>
      </c>
      <c r="C767" s="11"/>
      <c r="D767" s="216"/>
      <c r="E767" s="215"/>
      <c r="F767" s="215"/>
      <c r="G767" s="215"/>
      <c r="H767" s="215"/>
      <c r="I767" s="215"/>
      <c r="J767" s="215"/>
      <c r="K767" s="215"/>
      <c r="L767" s="215"/>
      <c r="M767" s="215"/>
      <c r="N767" s="215"/>
      <c r="O767" s="215"/>
      <c r="P767" s="215"/>
      <c r="Q767" s="215"/>
      <c r="R767" s="215"/>
      <c r="S767" s="215"/>
      <c r="T767" s="215"/>
      <c r="U767" s="215"/>
      <c r="V767" s="215"/>
      <c r="W767" s="215"/>
      <c r="X767" s="215"/>
      <c r="Y767" s="215"/>
      <c r="Z767" s="215"/>
      <c r="AA767" s="214"/>
    </row>
    <row r="768" spans="1:41" s="154" customFormat="1" ht="93" customHeight="1">
      <c r="A768" s="154" t="s">
        <v>5</v>
      </c>
      <c r="B768" s="202"/>
      <c r="D768" s="229" t="s">
        <v>26</v>
      </c>
      <c r="E768" s="229" t="s">
        <v>27</v>
      </c>
      <c r="F768" s="229" t="s">
        <v>28</v>
      </c>
      <c r="G768" s="229" t="s">
        <v>29</v>
      </c>
      <c r="H768" s="229" t="s">
        <v>30</v>
      </c>
      <c r="I768" s="229" t="s">
        <v>31</v>
      </c>
      <c r="J768" s="229" t="s">
        <v>32</v>
      </c>
      <c r="K768" s="226" t="s">
        <v>33</v>
      </c>
      <c r="L768" s="227"/>
      <c r="M768" s="229" t="s">
        <v>34</v>
      </c>
      <c r="N768" s="229" t="s">
        <v>35</v>
      </c>
      <c r="O768" s="229" t="s">
        <v>36</v>
      </c>
      <c r="P768" s="229" t="s">
        <v>37</v>
      </c>
      <c r="Q768" s="229" t="s">
        <v>38</v>
      </c>
      <c r="R768" s="226" t="s">
        <v>39</v>
      </c>
      <c r="S768" s="228"/>
      <c r="T768" s="227"/>
      <c r="U768" s="229" t="s">
        <v>40</v>
      </c>
      <c r="V768" s="226" t="s">
        <v>41</v>
      </c>
      <c r="W768" s="227"/>
      <c r="X768" s="226" t="s">
        <v>42</v>
      </c>
      <c r="Y768" s="227"/>
      <c r="Z768" s="226" t="s">
        <v>43</v>
      </c>
      <c r="AA768" s="227"/>
      <c r="AO768" s="79"/>
    </row>
    <row r="769" spans="1:27" ht="151.9">
      <c r="A769" t="s">
        <v>6</v>
      </c>
      <c r="B769" s="16" t="s">
        <v>296</v>
      </c>
      <c r="C769" s="101" t="s">
        <v>45</v>
      </c>
      <c r="D769" s="101" t="s">
        <v>55</v>
      </c>
      <c r="E769" s="101" t="s">
        <v>56</v>
      </c>
      <c r="F769" s="101" t="s">
        <v>57</v>
      </c>
      <c r="G769" s="101" t="s">
        <v>60</v>
      </c>
      <c r="H769" s="101" t="s">
        <v>63</v>
      </c>
      <c r="I769" s="101" t="s">
        <v>55</v>
      </c>
      <c r="J769" s="101" t="s">
        <v>55</v>
      </c>
      <c r="K769" s="80" t="s">
        <v>67</v>
      </c>
      <c r="L769" s="108" t="s">
        <v>68</v>
      </c>
      <c r="M769" s="101" t="s">
        <v>67</v>
      </c>
      <c r="N769" s="101" t="s">
        <v>55</v>
      </c>
      <c r="O769" s="101" t="s">
        <v>71</v>
      </c>
      <c r="P769" s="101" t="s">
        <v>73</v>
      </c>
      <c r="Q769" s="101" t="s">
        <v>75</v>
      </c>
      <c r="R769" s="80" t="s">
        <v>78</v>
      </c>
      <c r="S769" s="81" t="s">
        <v>80</v>
      </c>
      <c r="T769" s="108" t="s">
        <v>81</v>
      </c>
      <c r="U769" s="101" t="s">
        <v>84</v>
      </c>
      <c r="V769" s="80" t="s">
        <v>55</v>
      </c>
      <c r="W769" s="108" t="s">
        <v>56</v>
      </c>
      <c r="X769" s="80" t="s">
        <v>85</v>
      </c>
      <c r="Y769" s="108" t="s">
        <v>86</v>
      </c>
      <c r="Z769" s="80" t="s">
        <v>55</v>
      </c>
      <c r="AA769" s="108" t="s">
        <v>56</v>
      </c>
    </row>
    <row r="770" spans="1:27">
      <c r="A770" t="s">
        <v>0</v>
      </c>
      <c r="B770" s="21"/>
      <c r="C770" s="102"/>
      <c r="D770" s="102" t="s">
        <v>564</v>
      </c>
      <c r="E770" s="102" t="s">
        <v>565</v>
      </c>
      <c r="F770" s="102" t="s">
        <v>564</v>
      </c>
      <c r="G770" s="102" t="s">
        <v>564</v>
      </c>
      <c r="H770" s="102" t="s">
        <v>564</v>
      </c>
      <c r="I770" s="102" t="s">
        <v>564</v>
      </c>
      <c r="J770" s="102" t="s">
        <v>564</v>
      </c>
      <c r="K770" s="82" t="s">
        <v>564</v>
      </c>
      <c r="L770" s="109" t="s">
        <v>565</v>
      </c>
      <c r="M770" s="102" t="s">
        <v>564</v>
      </c>
      <c r="N770" s="102" t="s">
        <v>564</v>
      </c>
      <c r="O770" s="102" t="s">
        <v>565</v>
      </c>
      <c r="P770" s="102" t="s">
        <v>564</v>
      </c>
      <c r="Q770" s="102" t="s">
        <v>564</v>
      </c>
      <c r="R770" s="82" t="s">
        <v>564</v>
      </c>
      <c r="S770" s="83" t="s">
        <v>566</v>
      </c>
      <c r="T770" s="109" t="s">
        <v>567</v>
      </c>
      <c r="U770" s="102" t="s">
        <v>565</v>
      </c>
      <c r="V770" s="82" t="s">
        <v>564</v>
      </c>
      <c r="W770" s="109" t="s">
        <v>565</v>
      </c>
      <c r="X770" s="82" t="s">
        <v>564</v>
      </c>
      <c r="Y770" s="109" t="s">
        <v>565</v>
      </c>
      <c r="Z770" s="82" t="s">
        <v>564</v>
      </c>
      <c r="AA770" s="109" t="s">
        <v>565</v>
      </c>
    </row>
    <row r="771" spans="1:27">
      <c r="A771" t="s">
        <v>8</v>
      </c>
      <c r="B771" s="26" t="s">
        <v>45</v>
      </c>
      <c r="C771" s="103">
        <v>27</v>
      </c>
      <c r="D771" s="103">
        <v>23</v>
      </c>
      <c r="E771" s="103">
        <v>20</v>
      </c>
      <c r="F771" s="103">
        <v>15</v>
      </c>
      <c r="G771" s="103">
        <v>10</v>
      </c>
      <c r="H771" s="103">
        <v>12</v>
      </c>
      <c r="I771" s="103">
        <v>18</v>
      </c>
      <c r="J771" s="103">
        <v>27</v>
      </c>
      <c r="K771" s="84">
        <v>12</v>
      </c>
      <c r="L771" s="110">
        <v>10</v>
      </c>
      <c r="M771" s="103">
        <v>13</v>
      </c>
      <c r="N771" s="103">
        <v>14</v>
      </c>
      <c r="O771" s="103">
        <v>26</v>
      </c>
      <c r="P771" s="103">
        <v>16</v>
      </c>
      <c r="Q771" s="103">
        <v>12</v>
      </c>
      <c r="R771" s="84">
        <v>15</v>
      </c>
      <c r="S771" s="85">
        <v>14</v>
      </c>
      <c r="T771" s="110">
        <v>18</v>
      </c>
      <c r="U771" s="103">
        <v>18</v>
      </c>
      <c r="V771" s="84">
        <v>11</v>
      </c>
      <c r="W771" s="110">
        <v>15</v>
      </c>
      <c r="X771" s="84">
        <v>13</v>
      </c>
      <c r="Y771" s="110">
        <v>14</v>
      </c>
      <c r="Z771" s="84">
        <v>13</v>
      </c>
      <c r="AA771" s="110">
        <v>14</v>
      </c>
    </row>
    <row r="772" spans="1:27">
      <c r="A772" t="s">
        <v>10</v>
      </c>
      <c r="B772" s="35" t="s">
        <v>309</v>
      </c>
      <c r="C772" s="104">
        <v>9</v>
      </c>
      <c r="D772" s="104">
        <v>6</v>
      </c>
      <c r="E772" s="104">
        <v>6</v>
      </c>
      <c r="F772" s="104">
        <v>6</v>
      </c>
      <c r="G772" s="104">
        <v>5</v>
      </c>
      <c r="H772" s="104">
        <v>6</v>
      </c>
      <c r="I772" s="104">
        <v>7</v>
      </c>
      <c r="J772" s="104">
        <v>9</v>
      </c>
      <c r="K772" s="86">
        <v>4</v>
      </c>
      <c r="L772" s="111">
        <v>4</v>
      </c>
      <c r="M772" s="104">
        <v>4</v>
      </c>
      <c r="N772" s="104">
        <v>5</v>
      </c>
      <c r="O772" s="104">
        <v>9</v>
      </c>
      <c r="P772" s="104">
        <v>6</v>
      </c>
      <c r="Q772" s="104">
        <v>5</v>
      </c>
      <c r="R772" s="86">
        <v>5</v>
      </c>
      <c r="S772" s="87">
        <v>3</v>
      </c>
      <c r="T772" s="111">
        <v>5</v>
      </c>
      <c r="U772" s="104">
        <v>8</v>
      </c>
      <c r="V772" s="86">
        <v>2</v>
      </c>
      <c r="W772" s="111">
        <v>6</v>
      </c>
      <c r="X772" s="86">
        <v>4</v>
      </c>
      <c r="Y772" s="111">
        <v>5</v>
      </c>
      <c r="Z772" s="86">
        <v>3</v>
      </c>
      <c r="AA772" s="111">
        <v>6</v>
      </c>
    </row>
    <row r="773" spans="1:27">
      <c r="A773" t="s">
        <v>12</v>
      </c>
      <c r="B773" s="36"/>
      <c r="C773" s="105">
        <v>0.33333333333333298</v>
      </c>
      <c r="D773" s="105">
        <v>0.26086956521739102</v>
      </c>
      <c r="E773" s="105">
        <v>0.3</v>
      </c>
      <c r="F773" s="105">
        <v>0.4</v>
      </c>
      <c r="G773" s="105">
        <v>0.5</v>
      </c>
      <c r="H773" s="105">
        <v>0.5</v>
      </c>
      <c r="I773" s="105">
        <v>0.38888888888888901</v>
      </c>
      <c r="J773" s="105">
        <v>0.33333333333333298</v>
      </c>
      <c r="K773" s="88">
        <v>0.33333333333333298</v>
      </c>
      <c r="L773" s="112">
        <v>0.4</v>
      </c>
      <c r="M773" s="105">
        <v>0.30769230769230799</v>
      </c>
      <c r="N773" s="105">
        <v>0.35714285714285698</v>
      </c>
      <c r="O773" s="105">
        <v>0.34615384615384598</v>
      </c>
      <c r="P773" s="105">
        <v>0.375</v>
      </c>
      <c r="Q773" s="105">
        <v>0.41666666666666702</v>
      </c>
      <c r="R773" s="88">
        <v>0.33333333333333298</v>
      </c>
      <c r="S773" s="88">
        <v>0.214285714285714</v>
      </c>
      <c r="T773" s="112">
        <v>0.27777777777777801</v>
      </c>
      <c r="U773" s="105">
        <v>0.44444444444444398</v>
      </c>
      <c r="V773" s="88">
        <v>0.18181818181818199</v>
      </c>
      <c r="W773" s="112">
        <v>0.4</v>
      </c>
      <c r="X773" s="88">
        <v>0.30769230769230799</v>
      </c>
      <c r="Y773" s="112">
        <v>0.35714285714285698</v>
      </c>
      <c r="Z773" s="88">
        <v>0.230769230769231</v>
      </c>
      <c r="AA773" s="112">
        <v>0.42857142857142899</v>
      </c>
    </row>
    <row r="774" spans="1:27" ht="23.25">
      <c r="A774" t="s">
        <v>10</v>
      </c>
      <c r="B774" s="36" t="s">
        <v>310</v>
      </c>
      <c r="C774" s="106">
        <v>3</v>
      </c>
      <c r="D774" s="106">
        <v>2</v>
      </c>
      <c r="E774" s="106">
        <v>3</v>
      </c>
      <c r="F774" s="106">
        <v>0</v>
      </c>
      <c r="G774" s="106">
        <v>0</v>
      </c>
      <c r="H774" s="106">
        <v>0</v>
      </c>
      <c r="I774" s="106">
        <v>1</v>
      </c>
      <c r="J774" s="106">
        <v>3</v>
      </c>
      <c r="K774" s="89">
        <v>2</v>
      </c>
      <c r="L774" s="113">
        <v>1</v>
      </c>
      <c r="M774" s="106">
        <v>1</v>
      </c>
      <c r="N774" s="106">
        <v>1</v>
      </c>
      <c r="O774" s="106">
        <v>3</v>
      </c>
      <c r="P774" s="106">
        <v>2</v>
      </c>
      <c r="Q774" s="106">
        <v>1</v>
      </c>
      <c r="R774" s="89">
        <v>2</v>
      </c>
      <c r="S774" s="90">
        <v>3</v>
      </c>
      <c r="T774" s="113">
        <v>3</v>
      </c>
      <c r="U774" s="106">
        <v>1</v>
      </c>
      <c r="V774" s="89">
        <v>1</v>
      </c>
      <c r="W774" s="113">
        <v>1</v>
      </c>
      <c r="X774" s="89">
        <v>2</v>
      </c>
      <c r="Y774" s="113">
        <v>1</v>
      </c>
      <c r="Z774" s="89">
        <v>3</v>
      </c>
      <c r="AA774" s="113">
        <v>0</v>
      </c>
    </row>
    <row r="775" spans="1:27">
      <c r="A775" t="s">
        <v>12</v>
      </c>
      <c r="B775" s="36"/>
      <c r="C775" s="105">
        <v>0.11111111111111099</v>
      </c>
      <c r="D775" s="105">
        <v>8.6956521739130405E-2</v>
      </c>
      <c r="E775" s="105">
        <v>0.15</v>
      </c>
      <c r="F775" s="105">
        <v>0</v>
      </c>
      <c r="G775" s="105">
        <v>0</v>
      </c>
      <c r="H775" s="105">
        <v>0</v>
      </c>
      <c r="I775" s="105">
        <v>5.5555555555555601E-2</v>
      </c>
      <c r="J775" s="105">
        <v>0.11111111111111099</v>
      </c>
      <c r="K775" s="88">
        <v>0.16666666666666699</v>
      </c>
      <c r="L775" s="112">
        <v>0.1</v>
      </c>
      <c r="M775" s="105">
        <v>7.69230769230769E-2</v>
      </c>
      <c r="N775" s="105">
        <v>7.1428571428571397E-2</v>
      </c>
      <c r="O775" s="105">
        <v>0.115384615384615</v>
      </c>
      <c r="P775" s="105">
        <v>0.125</v>
      </c>
      <c r="Q775" s="105">
        <v>8.3333333333333301E-2</v>
      </c>
      <c r="R775" s="88">
        <v>0.133333333333333</v>
      </c>
      <c r="S775" s="88">
        <v>0.214285714285714</v>
      </c>
      <c r="T775" s="112">
        <v>0.16666666666666699</v>
      </c>
      <c r="U775" s="105">
        <v>5.5555555555555601E-2</v>
      </c>
      <c r="V775" s="88">
        <v>9.0909090909090898E-2</v>
      </c>
      <c r="W775" s="112">
        <v>6.6666666666666693E-2</v>
      </c>
      <c r="X775" s="88">
        <v>0.15384615384615399</v>
      </c>
      <c r="Y775" s="112">
        <v>7.1428571428571397E-2</v>
      </c>
      <c r="Z775" s="88">
        <v>0.230769230769231</v>
      </c>
      <c r="AA775" s="112">
        <v>0</v>
      </c>
    </row>
    <row r="776" spans="1:27">
      <c r="A776" t="s">
        <v>10</v>
      </c>
      <c r="B776" s="36" t="s">
        <v>311</v>
      </c>
      <c r="C776" s="106">
        <v>2</v>
      </c>
      <c r="D776" s="106">
        <v>2</v>
      </c>
      <c r="E776" s="106">
        <v>0</v>
      </c>
      <c r="F776" s="106">
        <v>2</v>
      </c>
      <c r="G776" s="106">
        <v>0</v>
      </c>
      <c r="H776" s="106">
        <v>2</v>
      </c>
      <c r="I776" s="106">
        <v>2</v>
      </c>
      <c r="J776" s="106">
        <v>2</v>
      </c>
      <c r="K776" s="89">
        <v>0</v>
      </c>
      <c r="L776" s="113">
        <v>0</v>
      </c>
      <c r="M776" s="106">
        <v>0</v>
      </c>
      <c r="N776" s="106">
        <v>0</v>
      </c>
      <c r="O776" s="106">
        <v>2</v>
      </c>
      <c r="P776" s="106">
        <v>2</v>
      </c>
      <c r="Q776" s="106">
        <v>2</v>
      </c>
      <c r="R776" s="89">
        <v>1</v>
      </c>
      <c r="S776" s="90">
        <v>0</v>
      </c>
      <c r="T776" s="113">
        <v>1</v>
      </c>
      <c r="U776" s="106">
        <v>1</v>
      </c>
      <c r="V776" s="89">
        <v>0</v>
      </c>
      <c r="W776" s="113">
        <v>2</v>
      </c>
      <c r="X776" s="89">
        <v>2</v>
      </c>
      <c r="Y776" s="113">
        <v>0</v>
      </c>
      <c r="Z776" s="89">
        <v>0</v>
      </c>
      <c r="AA776" s="113">
        <v>2</v>
      </c>
    </row>
    <row r="777" spans="1:27">
      <c r="A777" t="s">
        <v>12</v>
      </c>
      <c r="B777" s="36"/>
      <c r="C777" s="105">
        <v>7.4074074074074098E-2</v>
      </c>
      <c r="D777" s="105">
        <v>8.6956521739130405E-2</v>
      </c>
      <c r="E777" s="105">
        <v>0</v>
      </c>
      <c r="F777" s="105">
        <v>0.133333333333333</v>
      </c>
      <c r="G777" s="105">
        <v>0</v>
      </c>
      <c r="H777" s="105">
        <v>0.16666666666666699</v>
      </c>
      <c r="I777" s="105">
        <v>0.11111111111111099</v>
      </c>
      <c r="J777" s="105">
        <v>7.4074074074074098E-2</v>
      </c>
      <c r="K777" s="88">
        <v>0</v>
      </c>
      <c r="L777" s="112">
        <v>0</v>
      </c>
      <c r="M777" s="105">
        <v>0</v>
      </c>
      <c r="N777" s="105">
        <v>0</v>
      </c>
      <c r="O777" s="105">
        <v>7.69230769230769E-2</v>
      </c>
      <c r="P777" s="105">
        <v>0.125</v>
      </c>
      <c r="Q777" s="105">
        <v>0.16666666666666699</v>
      </c>
      <c r="R777" s="88">
        <v>6.6666666666666693E-2</v>
      </c>
      <c r="S777" s="88">
        <v>0</v>
      </c>
      <c r="T777" s="112">
        <v>5.5555555555555601E-2</v>
      </c>
      <c r="U777" s="105">
        <v>5.5555555555555601E-2</v>
      </c>
      <c r="V777" s="88">
        <v>0</v>
      </c>
      <c r="W777" s="112">
        <v>0.133333333333333</v>
      </c>
      <c r="X777" s="88">
        <v>0.15384615384615399</v>
      </c>
      <c r="Y777" s="112">
        <v>0</v>
      </c>
      <c r="Z777" s="88">
        <v>0</v>
      </c>
      <c r="AA777" s="112">
        <v>0.14285714285714299</v>
      </c>
    </row>
    <row r="778" spans="1:27">
      <c r="A778" t="s">
        <v>10</v>
      </c>
      <c r="B778" s="36" t="s">
        <v>312</v>
      </c>
      <c r="C778" s="106">
        <v>6</v>
      </c>
      <c r="D778" s="106">
        <v>6</v>
      </c>
      <c r="E778" s="106">
        <v>5</v>
      </c>
      <c r="F778" s="106">
        <v>2</v>
      </c>
      <c r="G778" s="106">
        <v>2</v>
      </c>
      <c r="H778" s="106">
        <v>1</v>
      </c>
      <c r="I778" s="106">
        <v>5</v>
      </c>
      <c r="J778" s="106">
        <v>6</v>
      </c>
      <c r="K778" s="89">
        <v>3</v>
      </c>
      <c r="L778" s="113">
        <v>1</v>
      </c>
      <c r="M778" s="106">
        <v>4</v>
      </c>
      <c r="N778" s="106">
        <v>3</v>
      </c>
      <c r="O778" s="106">
        <v>5</v>
      </c>
      <c r="P778" s="106">
        <v>4</v>
      </c>
      <c r="Q778" s="106">
        <v>1</v>
      </c>
      <c r="R778" s="89">
        <v>3</v>
      </c>
      <c r="S778" s="90">
        <v>3</v>
      </c>
      <c r="T778" s="113">
        <v>4</v>
      </c>
      <c r="U778" s="106">
        <v>3</v>
      </c>
      <c r="V778" s="89">
        <v>5</v>
      </c>
      <c r="W778" s="113">
        <v>1</v>
      </c>
      <c r="X778" s="89">
        <v>3</v>
      </c>
      <c r="Y778" s="113">
        <v>3</v>
      </c>
      <c r="Z778" s="89">
        <v>3</v>
      </c>
      <c r="AA778" s="113">
        <v>3</v>
      </c>
    </row>
    <row r="779" spans="1:27">
      <c r="A779" t="s">
        <v>12</v>
      </c>
      <c r="B779" s="36"/>
      <c r="C779" s="105">
        <v>0.22222222222222199</v>
      </c>
      <c r="D779" s="105">
        <v>0.26086956521739102</v>
      </c>
      <c r="E779" s="105">
        <v>0.25</v>
      </c>
      <c r="F779" s="105">
        <v>0.133333333333333</v>
      </c>
      <c r="G779" s="105">
        <v>0.2</v>
      </c>
      <c r="H779" s="105">
        <v>8.3333333333333301E-2</v>
      </c>
      <c r="I779" s="105">
        <v>0.27777777777777801</v>
      </c>
      <c r="J779" s="105">
        <v>0.22222222222222199</v>
      </c>
      <c r="K779" s="88">
        <v>0.25</v>
      </c>
      <c r="L779" s="112">
        <v>0.1</v>
      </c>
      <c r="M779" s="105">
        <v>0.30769230769230799</v>
      </c>
      <c r="N779" s="105">
        <v>0.214285714285714</v>
      </c>
      <c r="O779" s="105">
        <v>0.19230769230769201</v>
      </c>
      <c r="P779" s="105">
        <v>0.25</v>
      </c>
      <c r="Q779" s="105">
        <v>8.3333333333333301E-2</v>
      </c>
      <c r="R779" s="88">
        <v>0.2</v>
      </c>
      <c r="S779" s="88">
        <v>0.214285714285714</v>
      </c>
      <c r="T779" s="112">
        <v>0.22222222222222199</v>
      </c>
      <c r="U779" s="105">
        <v>0.16666666666666699</v>
      </c>
      <c r="V779" s="88">
        <v>0.45454545454545497</v>
      </c>
      <c r="W779" s="112">
        <v>6.6666666666666693E-2</v>
      </c>
      <c r="X779" s="88">
        <v>0.230769230769231</v>
      </c>
      <c r="Y779" s="112">
        <v>0.214285714285714</v>
      </c>
      <c r="Z779" s="88">
        <v>0.230769230769231</v>
      </c>
      <c r="AA779" s="112">
        <v>0.214285714285714</v>
      </c>
    </row>
    <row r="780" spans="1:27">
      <c r="A780" t="s">
        <v>10</v>
      </c>
      <c r="B780" s="36" t="s">
        <v>313</v>
      </c>
      <c r="C780" s="106">
        <v>2</v>
      </c>
      <c r="D780" s="106">
        <v>2</v>
      </c>
      <c r="E780" s="106">
        <v>1</v>
      </c>
      <c r="F780" s="106">
        <v>2</v>
      </c>
      <c r="G780" s="106">
        <v>0</v>
      </c>
      <c r="H780" s="106">
        <v>1</v>
      </c>
      <c r="I780" s="106">
        <v>0</v>
      </c>
      <c r="J780" s="106">
        <v>2</v>
      </c>
      <c r="K780" s="89">
        <v>1</v>
      </c>
      <c r="L780" s="113">
        <v>1</v>
      </c>
      <c r="M780" s="106">
        <v>2</v>
      </c>
      <c r="N780" s="106">
        <v>1</v>
      </c>
      <c r="O780" s="106">
        <v>2</v>
      </c>
      <c r="P780" s="106">
        <v>2</v>
      </c>
      <c r="Q780" s="106">
        <v>1</v>
      </c>
      <c r="R780" s="89">
        <v>0</v>
      </c>
      <c r="S780" s="90">
        <v>1</v>
      </c>
      <c r="T780" s="113">
        <v>1</v>
      </c>
      <c r="U780" s="106">
        <v>1</v>
      </c>
      <c r="V780" s="89">
        <v>0</v>
      </c>
      <c r="W780" s="113">
        <v>2</v>
      </c>
      <c r="X780" s="89">
        <v>1</v>
      </c>
      <c r="Y780" s="113">
        <v>1</v>
      </c>
      <c r="Z780" s="89">
        <v>2</v>
      </c>
      <c r="AA780" s="113">
        <v>0</v>
      </c>
    </row>
    <row r="781" spans="1:27">
      <c r="A781" t="s">
        <v>12</v>
      </c>
      <c r="B781" s="36"/>
      <c r="C781" s="105">
        <v>7.4074074074074098E-2</v>
      </c>
      <c r="D781" s="105">
        <v>8.6956521739130405E-2</v>
      </c>
      <c r="E781" s="105">
        <v>0.05</v>
      </c>
      <c r="F781" s="105">
        <v>0.133333333333333</v>
      </c>
      <c r="G781" s="105">
        <v>0</v>
      </c>
      <c r="H781" s="105">
        <v>8.3333333333333301E-2</v>
      </c>
      <c r="I781" s="105">
        <v>0</v>
      </c>
      <c r="J781" s="105">
        <v>7.4074074074074098E-2</v>
      </c>
      <c r="K781" s="88">
        <v>8.3333333333333301E-2</v>
      </c>
      <c r="L781" s="112">
        <v>0.1</v>
      </c>
      <c r="M781" s="105">
        <v>0.15384615384615399</v>
      </c>
      <c r="N781" s="105">
        <v>7.1428571428571397E-2</v>
      </c>
      <c r="O781" s="105">
        <v>7.69230769230769E-2</v>
      </c>
      <c r="P781" s="105">
        <v>0.125</v>
      </c>
      <c r="Q781" s="105">
        <v>8.3333333333333301E-2</v>
      </c>
      <c r="R781" s="88">
        <v>0</v>
      </c>
      <c r="S781" s="88">
        <v>7.1428571428571397E-2</v>
      </c>
      <c r="T781" s="112">
        <v>5.5555555555555601E-2</v>
      </c>
      <c r="U781" s="105">
        <v>5.5555555555555601E-2</v>
      </c>
      <c r="V781" s="88">
        <v>0</v>
      </c>
      <c r="W781" s="112">
        <v>0.133333333333333</v>
      </c>
      <c r="X781" s="88">
        <v>7.69230769230769E-2</v>
      </c>
      <c r="Y781" s="112">
        <v>7.1428571428571397E-2</v>
      </c>
      <c r="Z781" s="88">
        <v>0.15384615384615399</v>
      </c>
      <c r="AA781" s="112">
        <v>0</v>
      </c>
    </row>
    <row r="782" spans="1:27">
      <c r="A782" t="s">
        <v>10</v>
      </c>
      <c r="B782" s="36" t="s">
        <v>306</v>
      </c>
      <c r="C782" s="106">
        <v>6</v>
      </c>
      <c r="D782" s="106">
        <v>6</v>
      </c>
      <c r="E782" s="106">
        <v>6</v>
      </c>
      <c r="F782" s="106">
        <v>3</v>
      </c>
      <c r="G782" s="106">
        <v>3</v>
      </c>
      <c r="H782" s="106">
        <v>2</v>
      </c>
      <c r="I782" s="106">
        <v>3</v>
      </c>
      <c r="J782" s="106">
        <v>6</v>
      </c>
      <c r="K782" s="89">
        <v>3</v>
      </c>
      <c r="L782" s="113">
        <v>3</v>
      </c>
      <c r="M782" s="106">
        <v>3</v>
      </c>
      <c r="N782" s="106">
        <v>4</v>
      </c>
      <c r="O782" s="106">
        <v>6</v>
      </c>
      <c r="P782" s="106">
        <v>1</v>
      </c>
      <c r="Q782" s="106">
        <v>2</v>
      </c>
      <c r="R782" s="89">
        <v>5</v>
      </c>
      <c r="S782" s="90">
        <v>5</v>
      </c>
      <c r="T782" s="113">
        <v>5</v>
      </c>
      <c r="U782" s="106">
        <v>4</v>
      </c>
      <c r="V782" s="89">
        <v>3</v>
      </c>
      <c r="W782" s="113">
        <v>3</v>
      </c>
      <c r="X782" s="89">
        <v>2</v>
      </c>
      <c r="Y782" s="113">
        <v>4</v>
      </c>
      <c r="Z782" s="89">
        <v>3</v>
      </c>
      <c r="AA782" s="113">
        <v>3</v>
      </c>
    </row>
    <row r="783" spans="1:27">
      <c r="A783" t="s">
        <v>12</v>
      </c>
      <c r="B783" s="43"/>
      <c r="C783" s="107">
        <v>0.22222222222222199</v>
      </c>
      <c r="D783" s="107">
        <v>0.26086956521739102</v>
      </c>
      <c r="E783" s="107">
        <v>0.3</v>
      </c>
      <c r="F783" s="107">
        <v>0.2</v>
      </c>
      <c r="G783" s="107">
        <v>0.3</v>
      </c>
      <c r="H783" s="107">
        <v>0.16666666666666699</v>
      </c>
      <c r="I783" s="107">
        <v>0.16666666666666699</v>
      </c>
      <c r="J783" s="107">
        <v>0.22222222222222199</v>
      </c>
      <c r="K783" s="91">
        <v>0.25</v>
      </c>
      <c r="L783" s="114">
        <v>0.3</v>
      </c>
      <c r="M783" s="107">
        <v>0.230769230769231</v>
      </c>
      <c r="N783" s="107">
        <v>0.28571428571428598</v>
      </c>
      <c r="O783" s="107">
        <v>0.230769230769231</v>
      </c>
      <c r="P783" s="107">
        <v>6.25E-2</v>
      </c>
      <c r="Q783" s="107">
        <v>0.16666666666666699</v>
      </c>
      <c r="R783" s="91">
        <v>0.33333333333333298</v>
      </c>
      <c r="S783" s="92">
        <v>0.35714285714285698</v>
      </c>
      <c r="T783" s="114">
        <v>0.27777777777777801</v>
      </c>
      <c r="U783" s="107">
        <v>0.22222222222222199</v>
      </c>
      <c r="V783" s="91">
        <v>0.27272727272727298</v>
      </c>
      <c r="W783" s="114">
        <v>0.2</v>
      </c>
      <c r="X783" s="91">
        <v>0.15384615384615399</v>
      </c>
      <c r="Y783" s="114">
        <v>0.28571428571428598</v>
      </c>
      <c r="Z783" s="91">
        <v>0.230769230769231</v>
      </c>
      <c r="AA783" s="114">
        <v>0.214285714285714</v>
      </c>
    </row>
    <row r="784" spans="1:27">
      <c r="A784" t="s">
        <v>4</v>
      </c>
      <c r="B784" s="3"/>
    </row>
    <row r="785" spans="1:59">
      <c r="A785" t="s">
        <v>14</v>
      </c>
    </row>
    <row r="786" spans="1:59">
      <c r="A786" t="s">
        <v>1</v>
      </c>
      <c r="B786" s="217" t="s">
        <v>21</v>
      </c>
      <c r="C786" s="218"/>
    </row>
    <row r="787" spans="1:59">
      <c r="A787" t="s">
        <v>2</v>
      </c>
      <c r="B787" s="2" t="s">
        <v>314</v>
      </c>
    </row>
    <row r="788" spans="1:59" ht="39.75">
      <c r="A788" t="s">
        <v>3</v>
      </c>
      <c r="B788" s="2" t="s">
        <v>315</v>
      </c>
    </row>
    <row r="789" spans="1:59">
      <c r="A789" t="s">
        <v>7</v>
      </c>
      <c r="B789" s="10" t="s">
        <v>316</v>
      </c>
      <c r="C789" s="11"/>
      <c r="D789" s="216"/>
      <c r="E789" s="215"/>
      <c r="F789" s="215"/>
      <c r="G789" s="215"/>
      <c r="H789" s="215"/>
      <c r="I789" s="215"/>
      <c r="J789" s="215"/>
      <c r="K789" s="215"/>
      <c r="L789" s="215"/>
      <c r="M789" s="215"/>
      <c r="N789" s="215"/>
      <c r="O789" s="215"/>
      <c r="P789" s="215"/>
      <c r="Q789" s="215"/>
      <c r="R789" s="215"/>
      <c r="S789" s="215"/>
      <c r="T789" s="215"/>
      <c r="U789" s="215"/>
      <c r="V789" s="215"/>
      <c r="W789" s="215"/>
      <c r="X789" s="215"/>
      <c r="Y789" s="215"/>
      <c r="Z789" s="215"/>
      <c r="AA789" s="215"/>
      <c r="AB789" s="215"/>
      <c r="AC789" s="215"/>
      <c r="AD789" s="215"/>
      <c r="AE789" s="215"/>
      <c r="AF789" s="215"/>
      <c r="AG789" s="215"/>
      <c r="AH789" s="215"/>
      <c r="AI789" s="215"/>
      <c r="AJ789" s="215"/>
      <c r="AK789" s="215"/>
      <c r="AL789" s="215"/>
      <c r="AM789" s="215"/>
      <c r="AN789" s="215"/>
      <c r="AO789" s="215"/>
      <c r="AP789" s="215"/>
      <c r="AQ789" s="215"/>
      <c r="AR789" s="215"/>
      <c r="AS789" s="215"/>
      <c r="AT789" s="215"/>
      <c r="AU789" s="215"/>
      <c r="AV789" s="215"/>
      <c r="AW789" s="215"/>
      <c r="AX789" s="215"/>
      <c r="AY789" s="215"/>
      <c r="AZ789" s="215"/>
      <c r="BA789" s="215"/>
      <c r="BB789" s="215"/>
      <c r="BC789" s="215"/>
      <c r="BD789" s="215"/>
      <c r="BE789" s="215"/>
      <c r="BF789" s="215"/>
      <c r="BG789" s="214"/>
    </row>
    <row r="790" spans="1:59" ht="38.200000000000003" customHeight="1">
      <c r="A790" t="s">
        <v>5</v>
      </c>
      <c r="B790" s="15"/>
      <c r="D790" s="213" t="s">
        <v>25</v>
      </c>
      <c r="E790" s="215"/>
      <c r="F790" s="215"/>
      <c r="G790" s="215"/>
      <c r="H790" s="215"/>
      <c r="I790" s="215"/>
      <c r="J790" s="215"/>
      <c r="K790" s="215"/>
      <c r="L790" s="214"/>
      <c r="M790" s="213" t="s">
        <v>26</v>
      </c>
      <c r="N790" s="214"/>
      <c r="O790" s="213" t="s">
        <v>27</v>
      </c>
      <c r="P790" s="214"/>
      <c r="Q790" s="213" t="s">
        <v>28</v>
      </c>
      <c r="R790" s="215"/>
      <c r="S790" s="214"/>
      <c r="T790" s="213" t="s">
        <v>29</v>
      </c>
      <c r="U790" s="215"/>
      <c r="V790" s="214"/>
      <c r="W790" s="213" t="s">
        <v>30</v>
      </c>
      <c r="X790" s="215"/>
      <c r="Y790" s="215"/>
      <c r="Z790" s="214"/>
      <c r="AA790" s="213" t="s">
        <v>31</v>
      </c>
      <c r="AB790" s="214"/>
      <c r="AC790" s="219" t="s">
        <v>32</v>
      </c>
      <c r="AD790" s="213" t="s">
        <v>33</v>
      </c>
      <c r="AE790" s="215"/>
      <c r="AF790" s="214"/>
      <c r="AG790" s="213" t="s">
        <v>34</v>
      </c>
      <c r="AH790" s="215"/>
      <c r="AI790" s="214"/>
      <c r="AJ790" s="213" t="s">
        <v>35</v>
      </c>
      <c r="AK790" s="215"/>
      <c r="AL790" s="214"/>
      <c r="AM790" s="213" t="s">
        <v>36</v>
      </c>
      <c r="AN790" s="215"/>
      <c r="AO790" s="214"/>
      <c r="AP790" s="213" t="s">
        <v>37</v>
      </c>
      <c r="AQ790" s="214"/>
      <c r="AR790" s="213" t="s">
        <v>38</v>
      </c>
      <c r="AS790" s="215"/>
      <c r="AT790" s="214"/>
      <c r="AU790" s="213" t="s">
        <v>39</v>
      </c>
      <c r="AV790" s="215"/>
      <c r="AW790" s="215"/>
      <c r="AX790" s="215"/>
      <c r="AY790" s="214"/>
      <c r="AZ790" s="213" t="s">
        <v>40</v>
      </c>
      <c r="BA790" s="214"/>
      <c r="BB790" s="213" t="s">
        <v>41</v>
      </c>
      <c r="BC790" s="214"/>
      <c r="BD790" s="213" t="s">
        <v>42</v>
      </c>
      <c r="BE790" s="214"/>
      <c r="BF790" s="213" t="s">
        <v>43</v>
      </c>
      <c r="BG790" s="214"/>
    </row>
    <row r="791" spans="1:59" ht="151.9">
      <c r="A791" t="s">
        <v>6</v>
      </c>
      <c r="B791" s="16" t="s">
        <v>44</v>
      </c>
      <c r="C791" s="17" t="s">
        <v>45</v>
      </c>
      <c r="D791" s="80" t="s">
        <v>46</v>
      </c>
      <c r="E791" s="81" t="s">
        <v>47</v>
      </c>
      <c r="F791" s="19" t="s">
        <v>48</v>
      </c>
      <c r="G791" s="81" t="s">
        <v>49</v>
      </c>
      <c r="H791" s="81" t="s">
        <v>50</v>
      </c>
      <c r="I791" s="81" t="s">
        <v>51</v>
      </c>
      <c r="J791" s="19" t="s">
        <v>52</v>
      </c>
      <c r="K791" s="19" t="s">
        <v>53</v>
      </c>
      <c r="L791" s="108" t="s">
        <v>54</v>
      </c>
      <c r="M791" s="18" t="s">
        <v>55</v>
      </c>
      <c r="N791" s="108" t="s">
        <v>56</v>
      </c>
      <c r="O791" s="80" t="s">
        <v>55</v>
      </c>
      <c r="P791" s="20" t="s">
        <v>56</v>
      </c>
      <c r="Q791" s="18" t="s">
        <v>57</v>
      </c>
      <c r="R791" s="19" t="s">
        <v>58</v>
      </c>
      <c r="S791" s="20" t="s">
        <v>59</v>
      </c>
      <c r="T791" s="18" t="s">
        <v>60</v>
      </c>
      <c r="U791" s="19" t="s">
        <v>61</v>
      </c>
      <c r="V791" s="20" t="s">
        <v>62</v>
      </c>
      <c r="W791" s="18" t="s">
        <v>63</v>
      </c>
      <c r="X791" s="81" t="s">
        <v>64</v>
      </c>
      <c r="Y791" s="81" t="s">
        <v>65</v>
      </c>
      <c r="Z791" s="108" t="s">
        <v>66</v>
      </c>
      <c r="AA791" s="18" t="s">
        <v>55</v>
      </c>
      <c r="AB791" s="108" t="s">
        <v>56</v>
      </c>
      <c r="AC791" s="17" t="s">
        <v>55</v>
      </c>
      <c r="AD791" s="80" t="s">
        <v>67</v>
      </c>
      <c r="AE791" s="19" t="s">
        <v>68</v>
      </c>
      <c r="AF791" s="20" t="s">
        <v>69</v>
      </c>
      <c r="AG791" s="80" t="s">
        <v>67</v>
      </c>
      <c r="AH791" s="81" t="s">
        <v>68</v>
      </c>
      <c r="AI791" s="20" t="s">
        <v>69</v>
      </c>
      <c r="AJ791" s="18" t="s">
        <v>55</v>
      </c>
      <c r="AK791" s="81" t="s">
        <v>56</v>
      </c>
      <c r="AL791" s="108" t="s">
        <v>70</v>
      </c>
      <c r="AM791" s="18" t="s">
        <v>55</v>
      </c>
      <c r="AN791" s="81" t="s">
        <v>71</v>
      </c>
      <c r="AO791" s="108" t="s">
        <v>72</v>
      </c>
      <c r="AP791" s="80" t="s">
        <v>73</v>
      </c>
      <c r="AQ791" s="20" t="s">
        <v>74</v>
      </c>
      <c r="AR791" s="18" t="s">
        <v>75</v>
      </c>
      <c r="AS791" s="81" t="s">
        <v>76</v>
      </c>
      <c r="AT791" s="20" t="s">
        <v>77</v>
      </c>
      <c r="AU791" s="18" t="s">
        <v>78</v>
      </c>
      <c r="AV791" s="19" t="s">
        <v>79</v>
      </c>
      <c r="AW791" s="19" t="s">
        <v>80</v>
      </c>
      <c r="AX791" s="19" t="s">
        <v>81</v>
      </c>
      <c r="AY791" s="20" t="s">
        <v>82</v>
      </c>
      <c r="AZ791" s="18" t="s">
        <v>83</v>
      </c>
      <c r="BA791" s="20" t="s">
        <v>84</v>
      </c>
      <c r="BB791" s="18" t="s">
        <v>55</v>
      </c>
      <c r="BC791" s="20" t="s">
        <v>56</v>
      </c>
      <c r="BD791" s="18" t="s">
        <v>85</v>
      </c>
      <c r="BE791" s="20" t="s">
        <v>86</v>
      </c>
      <c r="BF791" s="18" t="s">
        <v>55</v>
      </c>
      <c r="BG791" s="20" t="s">
        <v>56</v>
      </c>
    </row>
    <row r="792" spans="1:59">
      <c r="A792" t="s">
        <v>0</v>
      </c>
      <c r="B792" s="21"/>
      <c r="C792" s="22"/>
      <c r="D792" s="82" t="s">
        <v>564</v>
      </c>
      <c r="E792" s="83" t="s">
        <v>565</v>
      </c>
      <c r="F792" s="24" t="s">
        <v>566</v>
      </c>
      <c r="G792" s="83" t="s">
        <v>567</v>
      </c>
      <c r="H792" s="83" t="s">
        <v>568</v>
      </c>
      <c r="I792" s="83" t="s">
        <v>569</v>
      </c>
      <c r="J792" s="24" t="s">
        <v>570</v>
      </c>
      <c r="K792" s="24" t="s">
        <v>571</v>
      </c>
      <c r="L792" s="109" t="s">
        <v>572</v>
      </c>
      <c r="M792" s="23" t="s">
        <v>564</v>
      </c>
      <c r="N792" s="109" t="s">
        <v>565</v>
      </c>
      <c r="O792" s="82" t="s">
        <v>564</v>
      </c>
      <c r="P792" s="25" t="s">
        <v>565</v>
      </c>
      <c r="Q792" s="23" t="s">
        <v>564</v>
      </c>
      <c r="R792" s="24" t="s">
        <v>565</v>
      </c>
      <c r="S792" s="25" t="s">
        <v>566</v>
      </c>
      <c r="T792" s="23" t="s">
        <v>564</v>
      </c>
      <c r="U792" s="24" t="s">
        <v>565</v>
      </c>
      <c r="V792" s="25" t="s">
        <v>566</v>
      </c>
      <c r="W792" s="23" t="s">
        <v>564</v>
      </c>
      <c r="X792" s="83" t="s">
        <v>565</v>
      </c>
      <c r="Y792" s="83" t="s">
        <v>566</v>
      </c>
      <c r="Z792" s="109" t="s">
        <v>567</v>
      </c>
      <c r="AA792" s="23" t="s">
        <v>564</v>
      </c>
      <c r="AB792" s="109" t="s">
        <v>565</v>
      </c>
      <c r="AC792" s="22" t="s">
        <v>564</v>
      </c>
      <c r="AD792" s="82" t="s">
        <v>564</v>
      </c>
      <c r="AE792" s="24" t="s">
        <v>565</v>
      </c>
      <c r="AF792" s="25" t="s">
        <v>566</v>
      </c>
      <c r="AG792" s="82" t="s">
        <v>564</v>
      </c>
      <c r="AH792" s="83" t="s">
        <v>565</v>
      </c>
      <c r="AI792" s="25" t="s">
        <v>566</v>
      </c>
      <c r="AJ792" s="23" t="s">
        <v>564</v>
      </c>
      <c r="AK792" s="83" t="s">
        <v>565</v>
      </c>
      <c r="AL792" s="109" t="s">
        <v>566</v>
      </c>
      <c r="AM792" s="23" t="s">
        <v>564</v>
      </c>
      <c r="AN792" s="83" t="s">
        <v>565</v>
      </c>
      <c r="AO792" s="109" t="s">
        <v>566</v>
      </c>
      <c r="AP792" s="82" t="s">
        <v>564</v>
      </c>
      <c r="AQ792" s="25" t="s">
        <v>565</v>
      </c>
      <c r="AR792" s="23" t="s">
        <v>564</v>
      </c>
      <c r="AS792" s="83" t="s">
        <v>565</v>
      </c>
      <c r="AT792" s="25" t="s">
        <v>566</v>
      </c>
      <c r="AU792" s="23" t="s">
        <v>564</v>
      </c>
      <c r="AV792" s="24" t="s">
        <v>565</v>
      </c>
      <c r="AW792" s="24" t="s">
        <v>566</v>
      </c>
      <c r="AX792" s="24" t="s">
        <v>567</v>
      </c>
      <c r="AY792" s="25" t="s">
        <v>568</v>
      </c>
      <c r="AZ792" s="23" t="s">
        <v>564</v>
      </c>
      <c r="BA792" s="25" t="s">
        <v>565</v>
      </c>
      <c r="BB792" s="23" t="s">
        <v>564</v>
      </c>
      <c r="BC792" s="25" t="s">
        <v>565</v>
      </c>
      <c r="BD792" s="23" t="s">
        <v>564</v>
      </c>
      <c r="BE792" s="25" t="s">
        <v>565</v>
      </c>
      <c r="BF792" s="23" t="s">
        <v>564</v>
      </c>
      <c r="BG792" s="25" t="s">
        <v>565</v>
      </c>
    </row>
    <row r="793" spans="1:59">
      <c r="A793" t="s">
        <v>8</v>
      </c>
      <c r="B793" s="26" t="s">
        <v>45</v>
      </c>
      <c r="C793" s="27">
        <v>125</v>
      </c>
      <c r="D793" s="84">
        <v>26</v>
      </c>
      <c r="E793" s="85">
        <v>16</v>
      </c>
      <c r="F793" s="29">
        <v>31</v>
      </c>
      <c r="G793" s="85">
        <v>22</v>
      </c>
      <c r="H793" s="85">
        <v>12</v>
      </c>
      <c r="I793" s="85">
        <v>19</v>
      </c>
      <c r="J793" s="29">
        <v>34</v>
      </c>
      <c r="K793" s="29">
        <v>31</v>
      </c>
      <c r="L793" s="110">
        <v>16</v>
      </c>
      <c r="M793" s="28">
        <v>110</v>
      </c>
      <c r="N793" s="110">
        <v>15</v>
      </c>
      <c r="O793" s="84">
        <v>28</v>
      </c>
      <c r="P793" s="30">
        <v>95</v>
      </c>
      <c r="Q793" s="28">
        <v>47</v>
      </c>
      <c r="R793" s="29">
        <v>34</v>
      </c>
      <c r="S793" s="30">
        <v>32</v>
      </c>
      <c r="T793" s="28">
        <v>56</v>
      </c>
      <c r="U793" s="29">
        <v>30</v>
      </c>
      <c r="V793" s="30">
        <v>35</v>
      </c>
      <c r="W793" s="28">
        <v>46</v>
      </c>
      <c r="X793" s="85">
        <v>26</v>
      </c>
      <c r="Y793" s="85">
        <v>26</v>
      </c>
      <c r="Z793" s="110">
        <v>27</v>
      </c>
      <c r="AA793" s="28">
        <v>99</v>
      </c>
      <c r="AB793" s="110">
        <v>21</v>
      </c>
      <c r="AC793" s="27">
        <v>109</v>
      </c>
      <c r="AD793" s="84">
        <v>21</v>
      </c>
      <c r="AE793" s="29">
        <v>43</v>
      </c>
      <c r="AF793" s="30">
        <v>45</v>
      </c>
      <c r="AG793" s="84">
        <v>25</v>
      </c>
      <c r="AH793" s="85">
        <v>27</v>
      </c>
      <c r="AI793" s="30">
        <v>57</v>
      </c>
      <c r="AJ793" s="28">
        <v>100</v>
      </c>
      <c r="AK793" s="85">
        <v>11</v>
      </c>
      <c r="AL793" s="110">
        <v>14</v>
      </c>
      <c r="AM793" s="28">
        <v>55</v>
      </c>
      <c r="AN793" s="85">
        <v>27</v>
      </c>
      <c r="AO793" s="110">
        <v>27</v>
      </c>
      <c r="AP793" s="84">
        <v>25</v>
      </c>
      <c r="AQ793" s="30">
        <v>74</v>
      </c>
      <c r="AR793" s="28">
        <v>44</v>
      </c>
      <c r="AS793" s="85">
        <v>22</v>
      </c>
      <c r="AT793" s="30">
        <v>59</v>
      </c>
      <c r="AU793" s="28">
        <v>84</v>
      </c>
      <c r="AV793" s="29">
        <v>40</v>
      </c>
      <c r="AW793" s="29">
        <v>66</v>
      </c>
      <c r="AX793" s="29">
        <v>95</v>
      </c>
      <c r="AY793" s="30">
        <v>30</v>
      </c>
      <c r="AZ793" s="28">
        <v>40</v>
      </c>
      <c r="BA793" s="30">
        <v>85</v>
      </c>
      <c r="BB793" s="28">
        <v>64</v>
      </c>
      <c r="BC793" s="30">
        <v>53</v>
      </c>
      <c r="BD793" s="28">
        <v>60</v>
      </c>
      <c r="BE793" s="30">
        <v>65</v>
      </c>
      <c r="BF793" s="28">
        <v>61</v>
      </c>
      <c r="BG793" s="30">
        <v>64</v>
      </c>
    </row>
    <row r="794" spans="1:59">
      <c r="A794" t="s">
        <v>10</v>
      </c>
      <c r="B794" s="35" t="s">
        <v>317</v>
      </c>
      <c r="C794" s="31">
        <v>20</v>
      </c>
      <c r="D794" s="86">
        <v>6</v>
      </c>
      <c r="E794" s="87">
        <v>3</v>
      </c>
      <c r="F794" s="33">
        <v>5</v>
      </c>
      <c r="G794" s="87">
        <v>2</v>
      </c>
      <c r="H794" s="87">
        <v>1</v>
      </c>
      <c r="I794" s="87">
        <v>6</v>
      </c>
      <c r="J794" s="33">
        <v>6</v>
      </c>
      <c r="K794" s="33">
        <v>2</v>
      </c>
      <c r="L794" s="111">
        <v>2</v>
      </c>
      <c r="M794" s="32">
        <v>16</v>
      </c>
      <c r="N794" s="111">
        <v>4</v>
      </c>
      <c r="O794" s="86">
        <v>9</v>
      </c>
      <c r="P794" s="34">
        <v>10</v>
      </c>
      <c r="Q794" s="32">
        <v>12</v>
      </c>
      <c r="R794" s="33">
        <v>4</v>
      </c>
      <c r="S794" s="34">
        <v>2</v>
      </c>
      <c r="T794" s="32">
        <v>8</v>
      </c>
      <c r="U794" s="33">
        <v>1</v>
      </c>
      <c r="V794" s="34">
        <v>10</v>
      </c>
      <c r="W794" s="32">
        <v>15</v>
      </c>
      <c r="X794" s="87">
        <v>1</v>
      </c>
      <c r="Y794" s="87">
        <v>2</v>
      </c>
      <c r="Z794" s="111">
        <v>2</v>
      </c>
      <c r="AA794" s="32">
        <v>17</v>
      </c>
      <c r="AB794" s="111">
        <v>3</v>
      </c>
      <c r="AC794" s="31">
        <v>19</v>
      </c>
      <c r="AD794" s="86">
        <v>3</v>
      </c>
      <c r="AE794" s="33">
        <v>6</v>
      </c>
      <c r="AF794" s="34">
        <v>10</v>
      </c>
      <c r="AG794" s="86">
        <v>3</v>
      </c>
      <c r="AH794" s="87">
        <v>5</v>
      </c>
      <c r="AI794" s="34">
        <v>11</v>
      </c>
      <c r="AJ794" s="32">
        <v>15</v>
      </c>
      <c r="AK794" s="87">
        <v>3</v>
      </c>
      <c r="AL794" s="111">
        <v>2</v>
      </c>
      <c r="AM794" s="32">
        <v>7</v>
      </c>
      <c r="AN794" s="87">
        <v>7</v>
      </c>
      <c r="AO794" s="111">
        <v>5</v>
      </c>
      <c r="AP794" s="86">
        <v>6</v>
      </c>
      <c r="AQ794" s="34">
        <v>12</v>
      </c>
      <c r="AR794" s="32">
        <v>20</v>
      </c>
      <c r="AS794" s="87">
        <v>0</v>
      </c>
      <c r="AT794" s="34">
        <v>0</v>
      </c>
      <c r="AU794" s="32">
        <v>12</v>
      </c>
      <c r="AV794" s="33">
        <v>4</v>
      </c>
      <c r="AW794" s="33">
        <v>9</v>
      </c>
      <c r="AX794" s="33">
        <v>13</v>
      </c>
      <c r="AY794" s="34">
        <v>7</v>
      </c>
      <c r="AZ794" s="32">
        <v>6</v>
      </c>
      <c r="BA794" s="34">
        <v>14</v>
      </c>
      <c r="BB794" s="32">
        <v>7</v>
      </c>
      <c r="BC794" s="34">
        <v>11</v>
      </c>
      <c r="BD794" s="32">
        <v>12</v>
      </c>
      <c r="BE794" s="34">
        <v>8</v>
      </c>
      <c r="BF794" s="32">
        <v>7</v>
      </c>
      <c r="BG794" s="34">
        <v>13</v>
      </c>
    </row>
    <row r="795" spans="1:59">
      <c r="A795" t="s">
        <v>12</v>
      </c>
      <c r="B795" s="36"/>
      <c r="C795" s="51">
        <v>0.16</v>
      </c>
      <c r="D795" s="88">
        <v>0.230769230769231</v>
      </c>
      <c r="E795" s="88">
        <v>0.1875</v>
      </c>
      <c r="F795" s="7">
        <v>0.16129032258064499</v>
      </c>
      <c r="G795" s="88">
        <v>9.0909090909090898E-2</v>
      </c>
      <c r="H795" s="88">
        <v>8.3333333333333301E-2</v>
      </c>
      <c r="I795" s="88">
        <v>0.31578947368421101</v>
      </c>
      <c r="J795" s="7">
        <v>0.17647058823529399</v>
      </c>
      <c r="K795" s="7">
        <v>6.4516129032258104E-2</v>
      </c>
      <c r="L795" s="117">
        <v>0.125</v>
      </c>
      <c r="M795" s="7">
        <v>0.145454545454545</v>
      </c>
      <c r="N795" s="117">
        <v>0.266666666666667</v>
      </c>
      <c r="O795" s="88">
        <v>0.32142857142857101</v>
      </c>
      <c r="P795" s="52">
        <v>0.105263157894737</v>
      </c>
      <c r="Q795" s="7">
        <v>0.25531914893617003</v>
      </c>
      <c r="R795" s="7">
        <v>0.11764705882352899</v>
      </c>
      <c r="S795" s="52">
        <v>6.25E-2</v>
      </c>
      <c r="T795" s="7">
        <v>0.14285714285714299</v>
      </c>
      <c r="U795" s="7">
        <v>3.3333333333333298E-2</v>
      </c>
      <c r="V795" s="52">
        <v>0.28571428571428598</v>
      </c>
      <c r="W795" s="7">
        <v>0.32608695652173902</v>
      </c>
      <c r="X795" s="88">
        <v>3.8461538461538498E-2</v>
      </c>
      <c r="Y795" s="88">
        <v>7.69230769230769E-2</v>
      </c>
      <c r="Z795" s="117">
        <v>7.4074074074074098E-2</v>
      </c>
      <c r="AA795" s="7">
        <v>0.17171717171717199</v>
      </c>
      <c r="AB795" s="117">
        <v>0.14285714285714299</v>
      </c>
      <c r="AC795" s="51">
        <v>0.17431192660550501</v>
      </c>
      <c r="AD795" s="88">
        <v>0.14285714285714299</v>
      </c>
      <c r="AE795" s="7">
        <v>0.13953488372093001</v>
      </c>
      <c r="AF795" s="52">
        <v>0.22222222222222199</v>
      </c>
      <c r="AG795" s="88">
        <v>0.12</v>
      </c>
      <c r="AH795" s="88">
        <v>0.18518518518518501</v>
      </c>
      <c r="AI795" s="52">
        <v>0.19298245614035101</v>
      </c>
      <c r="AJ795" s="7">
        <v>0.15</v>
      </c>
      <c r="AK795" s="88">
        <v>0.27272727272727298</v>
      </c>
      <c r="AL795" s="117">
        <v>0.14285714285714299</v>
      </c>
      <c r="AM795" s="7">
        <v>0.12727272727272701</v>
      </c>
      <c r="AN795" s="88">
        <v>0.25925925925925902</v>
      </c>
      <c r="AO795" s="117">
        <v>0.18518518518518501</v>
      </c>
      <c r="AP795" s="88">
        <v>0.24</v>
      </c>
      <c r="AQ795" s="52">
        <v>0.162162162162162</v>
      </c>
      <c r="AR795" s="7">
        <v>0.45454545454545497</v>
      </c>
      <c r="AS795" s="88">
        <v>0</v>
      </c>
      <c r="AT795" s="52">
        <v>0</v>
      </c>
      <c r="AU795" s="7">
        <v>0.14285714285714299</v>
      </c>
      <c r="AV795" s="7">
        <v>0.1</v>
      </c>
      <c r="AW795" s="7">
        <v>0.13636363636363599</v>
      </c>
      <c r="AX795" s="7">
        <v>0.13684210526315799</v>
      </c>
      <c r="AY795" s="52">
        <v>0.233333333333333</v>
      </c>
      <c r="AZ795" s="7">
        <v>0.15</v>
      </c>
      <c r="BA795" s="52">
        <v>0.16470588235294101</v>
      </c>
      <c r="BB795" s="7">
        <v>0.109375</v>
      </c>
      <c r="BC795" s="52">
        <v>0.20754716981132099</v>
      </c>
      <c r="BD795" s="7">
        <v>0.2</v>
      </c>
      <c r="BE795" s="52">
        <v>0.123076923076923</v>
      </c>
      <c r="BF795" s="7">
        <v>0.114754098360656</v>
      </c>
      <c r="BG795" s="52">
        <v>0.203125</v>
      </c>
    </row>
    <row r="796" spans="1:59">
      <c r="A796" t="s">
        <v>13</v>
      </c>
      <c r="B796" s="53"/>
      <c r="C796" s="54"/>
      <c r="D796" s="93"/>
      <c r="E796" s="93"/>
      <c r="F796" s="9"/>
      <c r="G796" s="93"/>
      <c r="H796" s="93"/>
      <c r="I796" s="93"/>
      <c r="J796" s="9"/>
      <c r="K796" s="9"/>
      <c r="L796" s="118"/>
      <c r="M796" s="9"/>
      <c r="N796" s="118"/>
      <c r="O796" s="93"/>
      <c r="P796" s="55"/>
      <c r="Q796" s="9"/>
      <c r="R796" s="9"/>
      <c r="S796" s="55"/>
      <c r="T796" s="9"/>
      <c r="U796" s="9"/>
      <c r="V796" s="55"/>
      <c r="W796" s="9"/>
      <c r="X796" s="93"/>
      <c r="Y796" s="93"/>
      <c r="Z796" s="118"/>
      <c r="AA796" s="9"/>
      <c r="AB796" s="118"/>
      <c r="AC796" s="54"/>
      <c r="AD796" s="93"/>
      <c r="AE796" s="9"/>
      <c r="AF796" s="55"/>
      <c r="AG796" s="93"/>
      <c r="AH796" s="93"/>
      <c r="AI796" s="55"/>
      <c r="AJ796" s="9"/>
      <c r="AK796" s="93"/>
      <c r="AL796" s="118"/>
      <c r="AM796" s="9"/>
      <c r="AN796" s="93"/>
      <c r="AO796" s="118"/>
      <c r="AP796" s="93"/>
      <c r="AQ796" s="55"/>
      <c r="AR796" s="9"/>
      <c r="AS796" s="93"/>
      <c r="AT796" s="55"/>
      <c r="AY796" s="56"/>
      <c r="BA796" s="56"/>
      <c r="BC796" s="56"/>
      <c r="BE796" s="56"/>
      <c r="BG796" s="56"/>
    </row>
    <row r="797" spans="1:59">
      <c r="A797" t="s">
        <v>10</v>
      </c>
      <c r="B797" s="36" t="s">
        <v>318</v>
      </c>
      <c r="C797" s="39">
        <v>24</v>
      </c>
      <c r="D797" s="89">
        <v>3</v>
      </c>
      <c r="E797" s="90">
        <v>4</v>
      </c>
      <c r="F797" s="41">
        <v>5</v>
      </c>
      <c r="G797" s="90">
        <v>2</v>
      </c>
      <c r="H797" s="90">
        <v>1</v>
      </c>
      <c r="I797" s="90">
        <v>8</v>
      </c>
      <c r="J797" s="41">
        <v>4</v>
      </c>
      <c r="K797" s="41">
        <v>6</v>
      </c>
      <c r="L797" s="113">
        <v>3</v>
      </c>
      <c r="M797" s="40">
        <v>18</v>
      </c>
      <c r="N797" s="113">
        <v>6</v>
      </c>
      <c r="O797" s="89">
        <v>9</v>
      </c>
      <c r="P797" s="42">
        <v>15</v>
      </c>
      <c r="Q797" s="40">
        <v>12</v>
      </c>
      <c r="R797" s="41">
        <v>6</v>
      </c>
      <c r="S797" s="42">
        <v>4</v>
      </c>
      <c r="T797" s="40">
        <v>10</v>
      </c>
      <c r="U797" s="41">
        <v>9</v>
      </c>
      <c r="V797" s="42">
        <v>5</v>
      </c>
      <c r="W797" s="40">
        <v>12</v>
      </c>
      <c r="X797" s="90">
        <v>5</v>
      </c>
      <c r="Y797" s="90">
        <v>3</v>
      </c>
      <c r="Z797" s="113">
        <v>4</v>
      </c>
      <c r="AA797" s="40">
        <v>21</v>
      </c>
      <c r="AB797" s="113">
        <v>1</v>
      </c>
      <c r="AC797" s="39">
        <v>23</v>
      </c>
      <c r="AD797" s="89">
        <v>4</v>
      </c>
      <c r="AE797" s="41">
        <v>8</v>
      </c>
      <c r="AF797" s="42">
        <v>11</v>
      </c>
      <c r="AG797" s="89">
        <v>4</v>
      </c>
      <c r="AH797" s="90">
        <v>7</v>
      </c>
      <c r="AI797" s="42">
        <v>12</v>
      </c>
      <c r="AJ797" s="40">
        <v>17</v>
      </c>
      <c r="AK797" s="90">
        <v>4</v>
      </c>
      <c r="AL797" s="113">
        <v>3</v>
      </c>
      <c r="AM797" s="40">
        <v>11</v>
      </c>
      <c r="AN797" s="90">
        <v>6</v>
      </c>
      <c r="AO797" s="113">
        <v>6</v>
      </c>
      <c r="AP797" s="89">
        <v>4</v>
      </c>
      <c r="AQ797" s="42">
        <v>16</v>
      </c>
      <c r="AR797" s="40">
        <v>24</v>
      </c>
      <c r="AS797" s="90">
        <v>0</v>
      </c>
      <c r="AT797" s="42">
        <v>0</v>
      </c>
      <c r="AU797" s="40">
        <v>17</v>
      </c>
      <c r="AV797" s="41">
        <v>8</v>
      </c>
      <c r="AW797" s="41">
        <v>15</v>
      </c>
      <c r="AX797" s="41">
        <v>20</v>
      </c>
      <c r="AY797" s="42">
        <v>4</v>
      </c>
      <c r="AZ797" s="40">
        <v>6</v>
      </c>
      <c r="BA797" s="42">
        <v>18</v>
      </c>
      <c r="BB797" s="40">
        <v>13</v>
      </c>
      <c r="BC797" s="42">
        <v>11</v>
      </c>
      <c r="BD797" s="40">
        <v>13</v>
      </c>
      <c r="BE797" s="42">
        <v>11</v>
      </c>
      <c r="BF797" s="40">
        <v>9</v>
      </c>
      <c r="BG797" s="42">
        <v>15</v>
      </c>
    </row>
    <row r="798" spans="1:59">
      <c r="A798" t="s">
        <v>12</v>
      </c>
      <c r="B798" s="36"/>
      <c r="C798" s="51">
        <v>0.192</v>
      </c>
      <c r="D798" s="88">
        <v>0.115384615384615</v>
      </c>
      <c r="E798" s="88">
        <v>0.25</v>
      </c>
      <c r="F798" s="7">
        <v>0.16129032258064499</v>
      </c>
      <c r="G798" s="88">
        <v>9.0909090909090898E-2</v>
      </c>
      <c r="H798" s="88">
        <v>8.3333333333333301E-2</v>
      </c>
      <c r="I798" s="88">
        <v>0.42105263157894701</v>
      </c>
      <c r="J798" s="7">
        <v>0.11764705882352899</v>
      </c>
      <c r="K798" s="7">
        <v>0.19354838709677399</v>
      </c>
      <c r="L798" s="117">
        <v>0.1875</v>
      </c>
      <c r="M798" s="7">
        <v>0.163636363636364</v>
      </c>
      <c r="N798" s="117">
        <v>0.4</v>
      </c>
      <c r="O798" s="88">
        <v>0.32142857142857101</v>
      </c>
      <c r="P798" s="52">
        <v>0.157894736842105</v>
      </c>
      <c r="Q798" s="7">
        <v>0.25531914893617003</v>
      </c>
      <c r="R798" s="7">
        <v>0.17647058823529399</v>
      </c>
      <c r="S798" s="52">
        <v>0.125</v>
      </c>
      <c r="T798" s="7">
        <v>0.17857142857142899</v>
      </c>
      <c r="U798" s="7">
        <v>0.3</v>
      </c>
      <c r="V798" s="52">
        <v>0.14285714285714299</v>
      </c>
      <c r="W798" s="7">
        <v>0.26086956521739102</v>
      </c>
      <c r="X798" s="88">
        <v>0.19230769230769201</v>
      </c>
      <c r="Y798" s="88">
        <v>0.115384615384615</v>
      </c>
      <c r="Z798" s="117">
        <v>0.148148148148148</v>
      </c>
      <c r="AA798" s="7">
        <v>0.21212121212121199</v>
      </c>
      <c r="AB798" s="117">
        <v>4.7619047619047603E-2</v>
      </c>
      <c r="AC798" s="51">
        <v>0.21100917431192701</v>
      </c>
      <c r="AD798" s="88">
        <v>0.19047619047618999</v>
      </c>
      <c r="AE798" s="7">
        <v>0.186046511627907</v>
      </c>
      <c r="AF798" s="52">
        <v>0.24444444444444399</v>
      </c>
      <c r="AG798" s="88">
        <v>0.16</v>
      </c>
      <c r="AH798" s="88">
        <v>0.25925925925925902</v>
      </c>
      <c r="AI798" s="52">
        <v>0.21052631578947401</v>
      </c>
      <c r="AJ798" s="7">
        <v>0.17</v>
      </c>
      <c r="AK798" s="88">
        <v>0.36363636363636398</v>
      </c>
      <c r="AL798" s="117">
        <v>0.214285714285714</v>
      </c>
      <c r="AM798" s="7">
        <v>0.2</v>
      </c>
      <c r="AN798" s="88">
        <v>0.22222222222222199</v>
      </c>
      <c r="AO798" s="117">
        <v>0.22222222222222199</v>
      </c>
      <c r="AP798" s="88">
        <v>0.16</v>
      </c>
      <c r="AQ798" s="52">
        <v>0.21621621621621601</v>
      </c>
      <c r="AR798" s="7">
        <v>0.54545454545454497</v>
      </c>
      <c r="AS798" s="88">
        <v>0</v>
      </c>
      <c r="AT798" s="52">
        <v>0</v>
      </c>
      <c r="AU798" s="7">
        <v>0.202380952380952</v>
      </c>
      <c r="AV798" s="7">
        <v>0.2</v>
      </c>
      <c r="AW798" s="7">
        <v>0.22727272727272699</v>
      </c>
      <c r="AX798" s="7">
        <v>0.21052631578947401</v>
      </c>
      <c r="AY798" s="52">
        <v>0.133333333333333</v>
      </c>
      <c r="AZ798" s="7">
        <v>0.15</v>
      </c>
      <c r="BA798" s="52">
        <v>0.21176470588235299</v>
      </c>
      <c r="BB798" s="7">
        <v>0.203125</v>
      </c>
      <c r="BC798" s="52">
        <v>0.20754716981132099</v>
      </c>
      <c r="BD798" s="7">
        <v>0.21666666666666701</v>
      </c>
      <c r="BE798" s="52">
        <v>0.16923076923076899</v>
      </c>
      <c r="BF798" s="7">
        <v>0.14754098360655701</v>
      </c>
      <c r="BG798" s="52">
        <v>0.234375</v>
      </c>
    </row>
    <row r="799" spans="1:59">
      <c r="A799" t="s">
        <v>13</v>
      </c>
      <c r="B799" s="53"/>
      <c r="C799" s="54"/>
      <c r="D799" s="93"/>
      <c r="E799" s="93"/>
      <c r="F799" s="9"/>
      <c r="G799" s="93"/>
      <c r="H799" s="93"/>
      <c r="I799" s="93"/>
      <c r="J799" s="9"/>
      <c r="K799" s="9"/>
      <c r="L799" s="118"/>
      <c r="M799" s="9"/>
      <c r="N799" s="118"/>
      <c r="O799" s="93"/>
      <c r="P799" s="55"/>
      <c r="Q799" s="9"/>
      <c r="R799" s="9"/>
      <c r="S799" s="55"/>
      <c r="T799" s="9"/>
      <c r="U799" s="9"/>
      <c r="V799" s="55"/>
      <c r="W799" s="9"/>
      <c r="X799" s="93"/>
      <c r="Y799" s="93"/>
      <c r="Z799" s="118"/>
      <c r="AA799" s="9"/>
      <c r="AB799" s="118"/>
      <c r="AC799" s="54"/>
      <c r="AD799" s="93"/>
      <c r="AE799" s="9"/>
      <c r="AF799" s="55"/>
      <c r="AG799" s="93"/>
      <c r="AH799" s="93"/>
      <c r="AI799" s="55"/>
      <c r="AJ799" s="9"/>
      <c r="AK799" s="93"/>
      <c r="AL799" s="118"/>
      <c r="AM799" s="9"/>
      <c r="AN799" s="93"/>
      <c r="AO799" s="118"/>
      <c r="AP799" s="93"/>
      <c r="AQ799" s="55"/>
      <c r="AR799" s="9"/>
      <c r="AS799" s="93"/>
      <c r="AT799" s="55"/>
      <c r="AY799" s="56"/>
      <c r="BA799" s="56"/>
      <c r="BC799" s="56"/>
      <c r="BE799" s="56"/>
      <c r="BG799" s="56"/>
    </row>
    <row r="800" spans="1:59">
      <c r="A800" t="s">
        <v>10</v>
      </c>
      <c r="B800" s="36" t="s">
        <v>319</v>
      </c>
      <c r="C800" s="39">
        <v>22</v>
      </c>
      <c r="D800" s="89">
        <v>4</v>
      </c>
      <c r="E800" s="90">
        <v>1</v>
      </c>
      <c r="F800" s="41">
        <v>3</v>
      </c>
      <c r="G800" s="90">
        <v>5</v>
      </c>
      <c r="H800" s="90">
        <v>3</v>
      </c>
      <c r="I800" s="90">
        <v>3</v>
      </c>
      <c r="J800" s="41">
        <v>6</v>
      </c>
      <c r="K800" s="41">
        <v>5</v>
      </c>
      <c r="L800" s="113">
        <v>4</v>
      </c>
      <c r="M800" s="40">
        <v>20</v>
      </c>
      <c r="N800" s="113">
        <v>2</v>
      </c>
      <c r="O800" s="89">
        <v>4</v>
      </c>
      <c r="P800" s="42">
        <v>18</v>
      </c>
      <c r="Q800" s="40">
        <v>4</v>
      </c>
      <c r="R800" s="41">
        <v>11</v>
      </c>
      <c r="S800" s="42">
        <v>4</v>
      </c>
      <c r="T800" s="40">
        <v>9</v>
      </c>
      <c r="U800" s="41">
        <v>8</v>
      </c>
      <c r="V800" s="42">
        <v>5</v>
      </c>
      <c r="W800" s="40">
        <v>9</v>
      </c>
      <c r="X800" s="90">
        <v>4</v>
      </c>
      <c r="Y800" s="90">
        <v>6</v>
      </c>
      <c r="Z800" s="113">
        <v>3</v>
      </c>
      <c r="AA800" s="40">
        <v>18</v>
      </c>
      <c r="AB800" s="113">
        <v>4</v>
      </c>
      <c r="AC800" s="39">
        <v>19</v>
      </c>
      <c r="AD800" s="89">
        <v>7</v>
      </c>
      <c r="AE800" s="41">
        <v>5</v>
      </c>
      <c r="AF800" s="42">
        <v>7</v>
      </c>
      <c r="AG800" s="89">
        <v>8</v>
      </c>
      <c r="AH800" s="90">
        <v>1</v>
      </c>
      <c r="AI800" s="42">
        <v>10</v>
      </c>
      <c r="AJ800" s="40">
        <v>18</v>
      </c>
      <c r="AK800" s="90">
        <v>1</v>
      </c>
      <c r="AL800" s="113">
        <v>3</v>
      </c>
      <c r="AM800" s="40">
        <v>9</v>
      </c>
      <c r="AN800" s="90">
        <v>7</v>
      </c>
      <c r="AO800" s="113">
        <v>3</v>
      </c>
      <c r="AP800" s="89">
        <v>8</v>
      </c>
      <c r="AQ800" s="42">
        <v>10</v>
      </c>
      <c r="AR800" s="40">
        <v>0</v>
      </c>
      <c r="AS800" s="90">
        <v>22</v>
      </c>
      <c r="AT800" s="42">
        <v>0</v>
      </c>
      <c r="AU800" s="40">
        <v>16</v>
      </c>
      <c r="AV800" s="41">
        <v>6</v>
      </c>
      <c r="AW800" s="41">
        <v>13</v>
      </c>
      <c r="AX800" s="41">
        <v>19</v>
      </c>
      <c r="AY800" s="42">
        <v>3</v>
      </c>
      <c r="AZ800" s="40">
        <v>9</v>
      </c>
      <c r="BA800" s="42">
        <v>13</v>
      </c>
      <c r="BB800" s="40">
        <v>15</v>
      </c>
      <c r="BC800" s="42">
        <v>5</v>
      </c>
      <c r="BD800" s="40">
        <v>12</v>
      </c>
      <c r="BE800" s="42">
        <v>10</v>
      </c>
      <c r="BF800" s="40">
        <v>10</v>
      </c>
      <c r="BG800" s="42">
        <v>12</v>
      </c>
    </row>
    <row r="801" spans="1:59">
      <c r="A801" t="s">
        <v>12</v>
      </c>
      <c r="B801" s="36"/>
      <c r="C801" s="51">
        <v>0.17599999999999999</v>
      </c>
      <c r="D801" s="88">
        <v>0.15384615384615399</v>
      </c>
      <c r="E801" s="88">
        <v>6.25E-2</v>
      </c>
      <c r="F801" s="7">
        <v>9.6774193548387094E-2</v>
      </c>
      <c r="G801" s="88">
        <v>0.22727272727272699</v>
      </c>
      <c r="H801" s="88">
        <v>0.25</v>
      </c>
      <c r="I801" s="88">
        <v>0.157894736842105</v>
      </c>
      <c r="J801" s="7">
        <v>0.17647058823529399</v>
      </c>
      <c r="K801" s="7">
        <v>0.16129032258064499</v>
      </c>
      <c r="L801" s="117">
        <v>0.25</v>
      </c>
      <c r="M801" s="7">
        <v>0.18181818181818199</v>
      </c>
      <c r="N801" s="117">
        <v>0.133333333333333</v>
      </c>
      <c r="O801" s="88">
        <v>0.14285714285714299</v>
      </c>
      <c r="P801" s="52">
        <v>0.18947368421052599</v>
      </c>
      <c r="Q801" s="7">
        <v>8.5106382978723402E-2</v>
      </c>
      <c r="R801" s="7">
        <v>0.32352941176470601</v>
      </c>
      <c r="S801" s="52">
        <v>0.125</v>
      </c>
      <c r="T801" s="7">
        <v>0.160714285714286</v>
      </c>
      <c r="U801" s="7">
        <v>0.266666666666667</v>
      </c>
      <c r="V801" s="52">
        <v>0.14285714285714299</v>
      </c>
      <c r="W801" s="7">
        <v>0.19565217391304299</v>
      </c>
      <c r="X801" s="88">
        <v>0.15384615384615399</v>
      </c>
      <c r="Y801" s="88">
        <v>0.230769230769231</v>
      </c>
      <c r="Z801" s="117">
        <v>0.11111111111111099</v>
      </c>
      <c r="AA801" s="7">
        <v>0.18181818181818199</v>
      </c>
      <c r="AB801" s="117">
        <v>0.19047619047618999</v>
      </c>
      <c r="AC801" s="51">
        <v>0.17431192660550501</v>
      </c>
      <c r="AD801" s="88">
        <v>0.33333333333333298</v>
      </c>
      <c r="AE801" s="7">
        <v>0.116279069767442</v>
      </c>
      <c r="AF801" s="52">
        <v>0.155555555555556</v>
      </c>
      <c r="AG801" s="88">
        <v>0.32</v>
      </c>
      <c r="AH801" s="88">
        <v>3.7037037037037E-2</v>
      </c>
      <c r="AI801" s="52">
        <v>0.175438596491228</v>
      </c>
      <c r="AJ801" s="7">
        <v>0.18</v>
      </c>
      <c r="AK801" s="88">
        <v>9.0909090909090898E-2</v>
      </c>
      <c r="AL801" s="117">
        <v>0.214285714285714</v>
      </c>
      <c r="AM801" s="7">
        <v>0.163636363636364</v>
      </c>
      <c r="AN801" s="88">
        <v>0.25925925925925902</v>
      </c>
      <c r="AO801" s="117">
        <v>0.11111111111111099</v>
      </c>
      <c r="AP801" s="88">
        <v>0.32</v>
      </c>
      <c r="AQ801" s="52">
        <v>0.135135135135135</v>
      </c>
      <c r="AR801" s="7">
        <v>0</v>
      </c>
      <c r="AS801" s="88">
        <v>1</v>
      </c>
      <c r="AT801" s="52">
        <v>0</v>
      </c>
      <c r="AU801" s="7">
        <v>0.19047619047618999</v>
      </c>
      <c r="AV801" s="7">
        <v>0.15</v>
      </c>
      <c r="AW801" s="7">
        <v>0.19696969696969699</v>
      </c>
      <c r="AX801" s="7">
        <v>0.2</v>
      </c>
      <c r="AY801" s="52">
        <v>0.1</v>
      </c>
      <c r="AZ801" s="7">
        <v>0.22500000000000001</v>
      </c>
      <c r="BA801" s="52">
        <v>0.152941176470588</v>
      </c>
      <c r="BB801" s="7">
        <v>0.234375</v>
      </c>
      <c r="BC801" s="52">
        <v>9.4339622641509399E-2</v>
      </c>
      <c r="BD801" s="7">
        <v>0.2</v>
      </c>
      <c r="BE801" s="52">
        <v>0.15384615384615399</v>
      </c>
      <c r="BF801" s="7">
        <v>0.16393442622950799</v>
      </c>
      <c r="BG801" s="52">
        <v>0.1875</v>
      </c>
    </row>
    <row r="802" spans="1:59">
      <c r="A802" t="s">
        <v>13</v>
      </c>
      <c r="B802" s="53"/>
      <c r="C802" s="54"/>
      <c r="D802" s="93"/>
      <c r="E802" s="93"/>
      <c r="F802" s="9"/>
      <c r="G802" s="93"/>
      <c r="H802" s="93"/>
      <c r="I802" s="93"/>
      <c r="J802" s="9"/>
      <c r="K802" s="9"/>
      <c r="L802" s="118"/>
      <c r="M802" s="9"/>
      <c r="N802" s="118"/>
      <c r="O802" s="93"/>
      <c r="P802" s="55"/>
      <c r="Q802" s="9"/>
      <c r="R802" s="9"/>
      <c r="S802" s="55"/>
      <c r="T802" s="9"/>
      <c r="U802" s="9"/>
      <c r="V802" s="55"/>
      <c r="W802" s="9"/>
      <c r="X802" s="93"/>
      <c r="Y802" s="93"/>
      <c r="Z802" s="118"/>
      <c r="AA802" s="9"/>
      <c r="AB802" s="118"/>
      <c r="AC802" s="54"/>
      <c r="AD802" s="93"/>
      <c r="AE802" s="9"/>
      <c r="AF802" s="55"/>
      <c r="AG802" s="93"/>
      <c r="AH802" s="93"/>
      <c r="AI802" s="55"/>
      <c r="AJ802" s="9"/>
      <c r="AK802" s="93"/>
      <c r="AL802" s="118"/>
      <c r="AM802" s="9"/>
      <c r="AN802" s="93"/>
      <c r="AO802" s="118"/>
      <c r="AP802" s="93"/>
      <c r="AQ802" s="55"/>
      <c r="AR802" s="9"/>
      <c r="AS802" s="93"/>
      <c r="AT802" s="55"/>
      <c r="AU802" s="9"/>
      <c r="AV802" s="9"/>
      <c r="AW802" s="9"/>
      <c r="AX802" s="9"/>
      <c r="AY802" s="55"/>
      <c r="AZ802" s="9"/>
      <c r="BA802" s="55"/>
      <c r="BB802" s="9"/>
      <c r="BC802" s="55"/>
      <c r="BE802" s="56"/>
      <c r="BG802" s="56"/>
    </row>
    <row r="803" spans="1:59">
      <c r="A803" t="s">
        <v>10</v>
      </c>
      <c r="B803" s="36" t="s">
        <v>320</v>
      </c>
      <c r="C803" s="39">
        <v>43</v>
      </c>
      <c r="D803" s="89">
        <v>10</v>
      </c>
      <c r="E803" s="90">
        <v>5</v>
      </c>
      <c r="F803" s="41">
        <v>13</v>
      </c>
      <c r="G803" s="90">
        <v>9</v>
      </c>
      <c r="H803" s="90">
        <v>7</v>
      </c>
      <c r="I803" s="90">
        <v>2</v>
      </c>
      <c r="J803" s="41">
        <v>12</v>
      </c>
      <c r="K803" s="41">
        <v>14</v>
      </c>
      <c r="L803" s="113">
        <v>4</v>
      </c>
      <c r="M803" s="40">
        <v>40</v>
      </c>
      <c r="N803" s="113">
        <v>3</v>
      </c>
      <c r="O803" s="89">
        <v>4</v>
      </c>
      <c r="P803" s="42">
        <v>38</v>
      </c>
      <c r="Q803" s="40">
        <v>15</v>
      </c>
      <c r="R803" s="41">
        <v>11</v>
      </c>
      <c r="S803" s="42">
        <v>14</v>
      </c>
      <c r="T803" s="40">
        <v>20</v>
      </c>
      <c r="U803" s="41">
        <v>7</v>
      </c>
      <c r="V803" s="42">
        <v>13</v>
      </c>
      <c r="W803" s="40">
        <v>7</v>
      </c>
      <c r="X803" s="90">
        <v>12</v>
      </c>
      <c r="Y803" s="90">
        <v>9</v>
      </c>
      <c r="Z803" s="113">
        <v>15</v>
      </c>
      <c r="AA803" s="40">
        <v>33</v>
      </c>
      <c r="AB803" s="113">
        <v>7</v>
      </c>
      <c r="AC803" s="39">
        <v>36</v>
      </c>
      <c r="AD803" s="89">
        <v>5</v>
      </c>
      <c r="AE803" s="41">
        <v>18</v>
      </c>
      <c r="AF803" s="42">
        <v>13</v>
      </c>
      <c r="AG803" s="89">
        <v>7</v>
      </c>
      <c r="AH803" s="90">
        <v>11</v>
      </c>
      <c r="AI803" s="42">
        <v>18</v>
      </c>
      <c r="AJ803" s="40">
        <v>36</v>
      </c>
      <c r="AK803" s="90">
        <v>2</v>
      </c>
      <c r="AL803" s="113">
        <v>5</v>
      </c>
      <c r="AM803" s="40">
        <v>21</v>
      </c>
      <c r="AN803" s="90">
        <v>6</v>
      </c>
      <c r="AO803" s="113">
        <v>9</v>
      </c>
      <c r="AP803" s="89">
        <v>6</v>
      </c>
      <c r="AQ803" s="42">
        <v>26</v>
      </c>
      <c r="AR803" s="40">
        <v>0</v>
      </c>
      <c r="AS803" s="90">
        <v>0</v>
      </c>
      <c r="AT803" s="42">
        <v>43</v>
      </c>
      <c r="AU803" s="40">
        <v>32</v>
      </c>
      <c r="AV803" s="41">
        <v>16</v>
      </c>
      <c r="AW803" s="41">
        <v>26</v>
      </c>
      <c r="AX803" s="41">
        <v>35</v>
      </c>
      <c r="AY803" s="42">
        <v>8</v>
      </c>
      <c r="AZ803" s="40">
        <v>14</v>
      </c>
      <c r="BA803" s="42">
        <v>29</v>
      </c>
      <c r="BB803" s="40">
        <v>21</v>
      </c>
      <c r="BC803" s="42">
        <v>19</v>
      </c>
      <c r="BD803" s="40">
        <v>17</v>
      </c>
      <c r="BE803" s="42">
        <v>26</v>
      </c>
      <c r="BF803" s="40">
        <v>23</v>
      </c>
      <c r="BG803" s="42">
        <v>20</v>
      </c>
    </row>
    <row r="804" spans="1:59">
      <c r="A804" t="s">
        <v>12</v>
      </c>
      <c r="B804" s="36"/>
      <c r="C804" s="51">
        <v>0.34399999999999997</v>
      </c>
      <c r="D804" s="88">
        <v>0.38461538461538503</v>
      </c>
      <c r="E804" s="88">
        <v>0.3125</v>
      </c>
      <c r="F804" s="7">
        <v>0.41935483870967699</v>
      </c>
      <c r="G804" s="88">
        <v>0.40909090909090901</v>
      </c>
      <c r="H804" s="88">
        <v>0.58333333333333304</v>
      </c>
      <c r="I804" s="88">
        <v>0.105263157894737</v>
      </c>
      <c r="J804" s="7">
        <v>0.35294117647058798</v>
      </c>
      <c r="K804" s="7">
        <v>0.45161290322580699</v>
      </c>
      <c r="L804" s="117">
        <v>0.25</v>
      </c>
      <c r="M804" s="7">
        <v>0.36363636363636398</v>
      </c>
      <c r="N804" s="117">
        <v>0.2</v>
      </c>
      <c r="O804" s="88">
        <v>0.14285714285714299</v>
      </c>
      <c r="P804" s="52">
        <v>0.4</v>
      </c>
      <c r="Q804" s="7">
        <v>0.319148936170213</v>
      </c>
      <c r="R804" s="7">
        <v>0.32352941176470601</v>
      </c>
      <c r="S804" s="52">
        <v>0.4375</v>
      </c>
      <c r="T804" s="7">
        <v>0.35714285714285698</v>
      </c>
      <c r="U804" s="7">
        <v>0.233333333333333</v>
      </c>
      <c r="V804" s="52">
        <v>0.371428571428571</v>
      </c>
      <c r="W804" s="7">
        <v>0.15217391304347799</v>
      </c>
      <c r="X804" s="88">
        <v>0.46153846153846201</v>
      </c>
      <c r="Y804" s="88">
        <v>0.34615384615384598</v>
      </c>
      <c r="Z804" s="117">
        <v>0.55555555555555602</v>
      </c>
      <c r="AA804" s="7">
        <v>0.33333333333333298</v>
      </c>
      <c r="AB804" s="117">
        <v>0.33333333333333298</v>
      </c>
      <c r="AC804" s="51">
        <v>0.33027522935779802</v>
      </c>
      <c r="AD804" s="88">
        <v>0.238095238095238</v>
      </c>
      <c r="AE804" s="7">
        <v>0.418604651162791</v>
      </c>
      <c r="AF804" s="52">
        <v>0.28888888888888897</v>
      </c>
      <c r="AG804" s="88">
        <v>0.28000000000000003</v>
      </c>
      <c r="AH804" s="88">
        <v>0.407407407407407</v>
      </c>
      <c r="AI804" s="52">
        <v>0.31578947368421101</v>
      </c>
      <c r="AJ804" s="7">
        <v>0.36</v>
      </c>
      <c r="AK804" s="88">
        <v>0.18181818181818199</v>
      </c>
      <c r="AL804" s="117">
        <v>0.35714285714285698</v>
      </c>
      <c r="AM804" s="7">
        <v>0.381818181818182</v>
      </c>
      <c r="AN804" s="88">
        <v>0.22222222222222199</v>
      </c>
      <c r="AO804" s="117">
        <v>0.33333333333333298</v>
      </c>
      <c r="AP804" s="88">
        <v>0.24</v>
      </c>
      <c r="AQ804" s="52">
        <v>0.35135135135135098</v>
      </c>
      <c r="AR804" s="7">
        <v>0</v>
      </c>
      <c r="AS804" s="88">
        <v>0</v>
      </c>
      <c r="AT804" s="52">
        <v>0.72881355932203395</v>
      </c>
      <c r="AU804" s="7">
        <v>0.38095238095238099</v>
      </c>
      <c r="AV804" s="7">
        <v>0.4</v>
      </c>
      <c r="AW804" s="7">
        <v>0.39393939393939398</v>
      </c>
      <c r="AX804" s="7">
        <v>0.36842105263157898</v>
      </c>
      <c r="AY804" s="52">
        <v>0.266666666666667</v>
      </c>
      <c r="AZ804" s="7">
        <v>0.35</v>
      </c>
      <c r="BA804" s="52">
        <v>0.34117647058823503</v>
      </c>
      <c r="BB804" s="7">
        <v>0.328125</v>
      </c>
      <c r="BC804" s="52">
        <v>0.35849056603773599</v>
      </c>
      <c r="BD804" s="7">
        <v>0.28333333333333299</v>
      </c>
      <c r="BE804" s="52">
        <v>0.4</v>
      </c>
      <c r="BF804" s="7">
        <v>0.37704918032786899</v>
      </c>
      <c r="BG804" s="52">
        <v>0.3125</v>
      </c>
    </row>
    <row r="805" spans="1:59">
      <c r="A805" t="s">
        <v>13</v>
      </c>
      <c r="B805" s="53"/>
      <c r="C805" s="54"/>
      <c r="D805" s="93"/>
      <c r="E805" s="93"/>
      <c r="F805" s="9"/>
      <c r="G805" s="93"/>
      <c r="H805" s="93"/>
      <c r="I805" s="93"/>
      <c r="J805" s="9"/>
      <c r="K805" s="9"/>
      <c r="L805" s="118"/>
      <c r="M805" s="9"/>
      <c r="N805" s="118"/>
      <c r="O805" s="93"/>
      <c r="P805" s="55"/>
      <c r="Q805" s="9"/>
      <c r="R805" s="9"/>
      <c r="S805" s="55"/>
      <c r="T805" s="9"/>
      <c r="U805" s="9"/>
      <c r="V805" s="55"/>
      <c r="W805" s="9"/>
      <c r="X805" s="93"/>
      <c r="Y805" s="93"/>
      <c r="Z805" s="118"/>
      <c r="AA805" s="9"/>
      <c r="AB805" s="118"/>
      <c r="AC805" s="54"/>
      <c r="AD805" s="93"/>
      <c r="AE805" s="9"/>
      <c r="AF805" s="55"/>
      <c r="AG805" s="93"/>
      <c r="AH805" s="93"/>
      <c r="AI805" s="55"/>
      <c r="AJ805" s="9"/>
      <c r="AK805" s="93"/>
      <c r="AL805" s="118"/>
      <c r="AM805" s="9"/>
      <c r="AN805" s="93"/>
      <c r="AO805" s="118"/>
      <c r="AP805" s="93"/>
      <c r="AQ805" s="55"/>
      <c r="AR805" s="9"/>
      <c r="AS805" s="93"/>
      <c r="AT805" s="55"/>
      <c r="AY805" s="56"/>
      <c r="BA805" s="56"/>
      <c r="BC805" s="56"/>
      <c r="BE805" s="56"/>
      <c r="BG805" s="56"/>
    </row>
    <row r="806" spans="1:59">
      <c r="A806" t="s">
        <v>10</v>
      </c>
      <c r="B806" s="36" t="s">
        <v>321</v>
      </c>
      <c r="C806" s="39">
        <v>16</v>
      </c>
      <c r="D806" s="89">
        <v>3</v>
      </c>
      <c r="E806" s="90">
        <v>3</v>
      </c>
      <c r="F806" s="41">
        <v>5</v>
      </c>
      <c r="G806" s="90">
        <v>4</v>
      </c>
      <c r="H806" s="90">
        <v>0</v>
      </c>
      <c r="I806" s="90">
        <v>0</v>
      </c>
      <c r="J806" s="41">
        <v>6</v>
      </c>
      <c r="K806" s="41">
        <v>4</v>
      </c>
      <c r="L806" s="113">
        <v>3</v>
      </c>
      <c r="M806" s="40">
        <v>16</v>
      </c>
      <c r="N806" s="113">
        <v>0</v>
      </c>
      <c r="O806" s="89">
        <v>2</v>
      </c>
      <c r="P806" s="42">
        <v>14</v>
      </c>
      <c r="Q806" s="40">
        <v>4</v>
      </c>
      <c r="R806" s="41">
        <v>2</v>
      </c>
      <c r="S806" s="42">
        <v>8</v>
      </c>
      <c r="T806" s="40">
        <v>9</v>
      </c>
      <c r="U806" s="41">
        <v>5</v>
      </c>
      <c r="V806" s="42">
        <v>2</v>
      </c>
      <c r="W806" s="40">
        <v>3</v>
      </c>
      <c r="X806" s="90">
        <v>4</v>
      </c>
      <c r="Y806" s="90">
        <v>6</v>
      </c>
      <c r="Z806" s="113">
        <v>3</v>
      </c>
      <c r="AA806" s="40">
        <v>10</v>
      </c>
      <c r="AB806" s="113">
        <v>6</v>
      </c>
      <c r="AC806" s="39">
        <v>12</v>
      </c>
      <c r="AD806" s="89">
        <v>2</v>
      </c>
      <c r="AE806" s="41">
        <v>6</v>
      </c>
      <c r="AF806" s="42">
        <v>4</v>
      </c>
      <c r="AG806" s="89">
        <v>3</v>
      </c>
      <c r="AH806" s="90">
        <v>3</v>
      </c>
      <c r="AI806" s="42">
        <v>6</v>
      </c>
      <c r="AJ806" s="40">
        <v>14</v>
      </c>
      <c r="AK806" s="90">
        <v>1</v>
      </c>
      <c r="AL806" s="113">
        <v>1</v>
      </c>
      <c r="AM806" s="40">
        <v>7</v>
      </c>
      <c r="AN806" s="90">
        <v>1</v>
      </c>
      <c r="AO806" s="113">
        <v>4</v>
      </c>
      <c r="AP806" s="89">
        <v>1</v>
      </c>
      <c r="AQ806" s="42">
        <v>10</v>
      </c>
      <c r="AR806" s="40">
        <v>0</v>
      </c>
      <c r="AS806" s="90">
        <v>0</v>
      </c>
      <c r="AT806" s="42">
        <v>16</v>
      </c>
      <c r="AU806" s="40">
        <v>7</v>
      </c>
      <c r="AV806" s="41">
        <v>6</v>
      </c>
      <c r="AW806" s="41">
        <v>3</v>
      </c>
      <c r="AX806" s="41">
        <v>8</v>
      </c>
      <c r="AY806" s="42">
        <v>8</v>
      </c>
      <c r="AZ806" s="40">
        <v>5</v>
      </c>
      <c r="BA806" s="42">
        <v>11</v>
      </c>
      <c r="BB806" s="40">
        <v>8</v>
      </c>
      <c r="BC806" s="42">
        <v>7</v>
      </c>
      <c r="BD806" s="40">
        <v>6</v>
      </c>
      <c r="BE806" s="42">
        <v>10</v>
      </c>
      <c r="BF806" s="40">
        <v>12</v>
      </c>
      <c r="BG806" s="42">
        <v>4</v>
      </c>
    </row>
    <row r="807" spans="1:59">
      <c r="A807" t="s">
        <v>12</v>
      </c>
      <c r="B807" s="36"/>
      <c r="C807" s="51">
        <v>0.128</v>
      </c>
      <c r="D807" s="88">
        <v>0.115384615384615</v>
      </c>
      <c r="E807" s="88">
        <v>0.1875</v>
      </c>
      <c r="F807" s="7">
        <v>0.16129032258064499</v>
      </c>
      <c r="G807" s="88">
        <v>0.18181818181818199</v>
      </c>
      <c r="H807" s="88">
        <v>0</v>
      </c>
      <c r="I807" s="88">
        <v>0</v>
      </c>
      <c r="J807" s="7">
        <v>0.17647058823529399</v>
      </c>
      <c r="K807" s="7">
        <v>0.12903225806451599</v>
      </c>
      <c r="L807" s="117">
        <v>0.1875</v>
      </c>
      <c r="M807" s="7">
        <v>0.145454545454545</v>
      </c>
      <c r="N807" s="117">
        <v>0</v>
      </c>
      <c r="O807" s="88">
        <v>7.1428571428571397E-2</v>
      </c>
      <c r="P807" s="52">
        <v>0.14736842105263201</v>
      </c>
      <c r="Q807" s="7">
        <v>8.5106382978723402E-2</v>
      </c>
      <c r="R807" s="7">
        <v>5.8823529411764698E-2</v>
      </c>
      <c r="S807" s="52">
        <v>0.25</v>
      </c>
      <c r="T807" s="7">
        <v>0.160714285714286</v>
      </c>
      <c r="U807" s="7">
        <v>0.16666666666666699</v>
      </c>
      <c r="V807" s="52">
        <v>5.7142857142857197E-2</v>
      </c>
      <c r="W807" s="7">
        <v>6.5217391304347797E-2</v>
      </c>
      <c r="X807" s="88">
        <v>0.15384615384615399</v>
      </c>
      <c r="Y807" s="88">
        <v>0.230769230769231</v>
      </c>
      <c r="Z807" s="117">
        <v>0.11111111111111099</v>
      </c>
      <c r="AA807" s="7">
        <v>0.10101010101010099</v>
      </c>
      <c r="AB807" s="117">
        <v>0.28571428571428598</v>
      </c>
      <c r="AC807" s="51">
        <v>0.11009174311926601</v>
      </c>
      <c r="AD807" s="88">
        <v>9.5238095238095205E-2</v>
      </c>
      <c r="AE807" s="7">
        <v>0.13953488372093001</v>
      </c>
      <c r="AF807" s="52">
        <v>8.8888888888888906E-2</v>
      </c>
      <c r="AG807" s="88">
        <v>0.12</v>
      </c>
      <c r="AH807" s="88">
        <v>0.11111111111111099</v>
      </c>
      <c r="AI807" s="52">
        <v>0.105263157894737</v>
      </c>
      <c r="AJ807" s="7">
        <v>0.14000000000000001</v>
      </c>
      <c r="AK807" s="88">
        <v>9.0909090909090898E-2</v>
      </c>
      <c r="AL807" s="117">
        <v>7.1428571428571397E-2</v>
      </c>
      <c r="AM807" s="7">
        <v>0.12727272727272701</v>
      </c>
      <c r="AN807" s="88">
        <v>3.7037037037037E-2</v>
      </c>
      <c r="AO807" s="117">
        <v>0.148148148148148</v>
      </c>
      <c r="AP807" s="88">
        <v>0.04</v>
      </c>
      <c r="AQ807" s="52">
        <v>0.135135135135135</v>
      </c>
      <c r="AR807" s="7">
        <v>0</v>
      </c>
      <c r="AS807" s="88">
        <v>0</v>
      </c>
      <c r="AT807" s="52">
        <v>0.27118644067796599</v>
      </c>
      <c r="AU807" s="7">
        <v>8.3333333333333301E-2</v>
      </c>
      <c r="AV807" s="7">
        <v>0.15</v>
      </c>
      <c r="AW807" s="7">
        <v>4.5454545454545497E-2</v>
      </c>
      <c r="AX807" s="7">
        <v>8.42105263157895E-2</v>
      </c>
      <c r="AY807" s="52">
        <v>0.266666666666667</v>
      </c>
      <c r="AZ807" s="7">
        <v>0.125</v>
      </c>
      <c r="BA807" s="52">
        <v>0.129411764705882</v>
      </c>
      <c r="BB807" s="7">
        <v>0.125</v>
      </c>
      <c r="BC807" s="52">
        <v>0.13207547169811301</v>
      </c>
      <c r="BD807" s="7">
        <v>0.1</v>
      </c>
      <c r="BE807" s="52">
        <v>0.15384615384615399</v>
      </c>
      <c r="BF807" s="7">
        <v>0.19672131147541</v>
      </c>
      <c r="BG807" s="52">
        <v>6.25E-2</v>
      </c>
    </row>
    <row r="808" spans="1:59">
      <c r="A808" t="s">
        <v>13</v>
      </c>
      <c r="B808" s="53"/>
      <c r="C808" s="54"/>
      <c r="D808" s="93"/>
      <c r="E808" s="93"/>
      <c r="F808" s="9"/>
      <c r="G808" s="93"/>
      <c r="H808" s="93"/>
      <c r="I808" s="93"/>
      <c r="J808" s="9"/>
      <c r="K808" s="9"/>
      <c r="L808" s="118"/>
      <c r="M808" s="9"/>
      <c r="N808" s="118"/>
      <c r="O808" s="93"/>
      <c r="P808" s="55"/>
      <c r="Q808" s="9"/>
      <c r="R808" s="9"/>
      <c r="S808" s="55"/>
      <c r="T808" s="9"/>
      <c r="U808" s="9"/>
      <c r="V808" s="55"/>
      <c r="W808" s="9"/>
      <c r="X808" s="93"/>
      <c r="Y808" s="93"/>
      <c r="Z808" s="118"/>
      <c r="AA808" s="9"/>
      <c r="AB808" s="118"/>
      <c r="AC808" s="54"/>
      <c r="AD808" s="93"/>
      <c r="AE808" s="9"/>
      <c r="AF808" s="55"/>
      <c r="AG808" s="93"/>
      <c r="AH808" s="93"/>
      <c r="AI808" s="55"/>
      <c r="AJ808" s="9"/>
      <c r="AK808" s="93"/>
      <c r="AL808" s="118"/>
      <c r="AM808" s="9"/>
      <c r="AN808" s="93"/>
      <c r="AO808" s="118"/>
      <c r="AP808" s="93"/>
      <c r="AQ808" s="55"/>
      <c r="AR808" s="9"/>
      <c r="AS808" s="93"/>
      <c r="AT808" s="55"/>
      <c r="AU808" s="9"/>
      <c r="AV808" s="9"/>
      <c r="AW808" s="9"/>
      <c r="AX808" s="9"/>
      <c r="AY808" s="55"/>
      <c r="AZ808" s="9"/>
      <c r="BA808" s="55"/>
      <c r="BB808" s="9"/>
      <c r="BC808" s="55"/>
      <c r="BD808" s="9"/>
      <c r="BE808" s="55"/>
      <c r="BF808" s="9"/>
      <c r="BG808" s="55"/>
    </row>
    <row r="809" spans="1:59">
      <c r="A809" t="s">
        <v>10</v>
      </c>
      <c r="B809" s="36" t="s">
        <v>322</v>
      </c>
      <c r="C809" s="39">
        <v>44</v>
      </c>
      <c r="D809" s="89">
        <v>9</v>
      </c>
      <c r="E809" s="90">
        <v>7</v>
      </c>
      <c r="F809" s="41">
        <v>10</v>
      </c>
      <c r="G809" s="90">
        <v>4</v>
      </c>
      <c r="H809" s="90">
        <v>2</v>
      </c>
      <c r="I809" s="90">
        <v>14</v>
      </c>
      <c r="J809" s="41">
        <v>10</v>
      </c>
      <c r="K809" s="41">
        <v>8</v>
      </c>
      <c r="L809" s="113">
        <v>5</v>
      </c>
      <c r="M809" s="40">
        <v>34</v>
      </c>
      <c r="N809" s="113">
        <v>10</v>
      </c>
      <c r="O809" s="89">
        <v>18</v>
      </c>
      <c r="P809" s="42">
        <v>25</v>
      </c>
      <c r="Q809" s="40">
        <v>24</v>
      </c>
      <c r="R809" s="41">
        <v>10</v>
      </c>
      <c r="S809" s="42">
        <v>6</v>
      </c>
      <c r="T809" s="40">
        <v>18</v>
      </c>
      <c r="U809" s="41">
        <v>10</v>
      </c>
      <c r="V809" s="42">
        <v>15</v>
      </c>
      <c r="W809" s="40">
        <v>27</v>
      </c>
      <c r="X809" s="90">
        <v>6</v>
      </c>
      <c r="Y809" s="90">
        <v>5</v>
      </c>
      <c r="Z809" s="113">
        <v>6</v>
      </c>
      <c r="AA809" s="40">
        <v>38</v>
      </c>
      <c r="AB809" s="113">
        <v>4</v>
      </c>
      <c r="AC809" s="39">
        <v>42</v>
      </c>
      <c r="AD809" s="89">
        <v>7</v>
      </c>
      <c r="AE809" s="41">
        <v>14</v>
      </c>
      <c r="AF809" s="42">
        <v>21</v>
      </c>
      <c r="AG809" s="89">
        <v>7</v>
      </c>
      <c r="AH809" s="90">
        <v>12</v>
      </c>
      <c r="AI809" s="42">
        <v>23</v>
      </c>
      <c r="AJ809" s="40">
        <v>32</v>
      </c>
      <c r="AK809" s="90">
        <v>7</v>
      </c>
      <c r="AL809" s="113">
        <v>5</v>
      </c>
      <c r="AM809" s="40">
        <v>18</v>
      </c>
      <c r="AN809" s="90">
        <v>13</v>
      </c>
      <c r="AO809" s="113">
        <v>11</v>
      </c>
      <c r="AP809" s="89">
        <v>10</v>
      </c>
      <c r="AQ809" s="42">
        <v>28</v>
      </c>
      <c r="AR809" s="40">
        <v>44</v>
      </c>
      <c r="AS809" s="90">
        <v>0</v>
      </c>
      <c r="AT809" s="42">
        <v>0</v>
      </c>
      <c r="AU809" s="40">
        <v>29</v>
      </c>
      <c r="AV809" s="41">
        <v>12</v>
      </c>
      <c r="AW809" s="41">
        <v>24</v>
      </c>
      <c r="AX809" s="41">
        <v>33</v>
      </c>
      <c r="AY809" s="42">
        <v>11</v>
      </c>
      <c r="AZ809" s="40">
        <v>12</v>
      </c>
      <c r="BA809" s="42">
        <v>32</v>
      </c>
      <c r="BB809" s="40">
        <v>20</v>
      </c>
      <c r="BC809" s="42">
        <v>22</v>
      </c>
      <c r="BD809" s="40">
        <v>25</v>
      </c>
      <c r="BE809" s="42">
        <v>19</v>
      </c>
      <c r="BF809" s="40">
        <v>16</v>
      </c>
      <c r="BG809" s="42">
        <v>28</v>
      </c>
    </row>
    <row r="810" spans="1:59">
      <c r="A810" t="s">
        <v>12</v>
      </c>
      <c r="B810" s="36"/>
      <c r="C810" s="51">
        <v>0.35199999999999998</v>
      </c>
      <c r="D810" s="88">
        <v>0.34615384615384598</v>
      </c>
      <c r="E810" s="88">
        <v>0.4375</v>
      </c>
      <c r="F810" s="7">
        <v>0.32258064516128998</v>
      </c>
      <c r="G810" s="88">
        <v>0.18181818181818199</v>
      </c>
      <c r="H810" s="88">
        <v>0.16666666666666699</v>
      </c>
      <c r="I810" s="88">
        <v>0.73684210526315796</v>
      </c>
      <c r="J810" s="7">
        <v>0.29411764705882398</v>
      </c>
      <c r="K810" s="7">
        <v>0.25806451612903197</v>
      </c>
      <c r="L810" s="117">
        <v>0.3125</v>
      </c>
      <c r="M810" s="7">
        <v>0.30909090909090903</v>
      </c>
      <c r="N810" s="117">
        <v>0.66666666666666696</v>
      </c>
      <c r="O810" s="88">
        <v>0.64285714285714302</v>
      </c>
      <c r="P810" s="52">
        <v>0.26315789473684198</v>
      </c>
      <c r="Q810" s="7">
        <v>0.51063829787234005</v>
      </c>
      <c r="R810" s="7">
        <v>0.29411764705882398</v>
      </c>
      <c r="S810" s="52">
        <v>0.1875</v>
      </c>
      <c r="T810" s="7">
        <v>0.32142857142857101</v>
      </c>
      <c r="U810" s="7">
        <v>0.33333333333333298</v>
      </c>
      <c r="V810" s="52">
        <v>0.42857142857142899</v>
      </c>
      <c r="W810" s="7">
        <v>0.58695652173913104</v>
      </c>
      <c r="X810" s="88">
        <v>0.230769230769231</v>
      </c>
      <c r="Y810" s="88">
        <v>0.19230769230769201</v>
      </c>
      <c r="Z810" s="117">
        <v>0.22222222222222199</v>
      </c>
      <c r="AA810" s="7">
        <v>0.38383838383838398</v>
      </c>
      <c r="AB810" s="117">
        <v>0.19047619047618999</v>
      </c>
      <c r="AC810" s="51">
        <v>0.38532110091743099</v>
      </c>
      <c r="AD810" s="88">
        <v>0.33333333333333298</v>
      </c>
      <c r="AE810" s="7">
        <v>0.32558139534883701</v>
      </c>
      <c r="AF810" s="52">
        <v>0.46666666666666701</v>
      </c>
      <c r="AG810" s="88">
        <v>0.28000000000000003</v>
      </c>
      <c r="AH810" s="88">
        <v>0.44444444444444398</v>
      </c>
      <c r="AI810" s="52">
        <v>0.40350877192982498</v>
      </c>
      <c r="AJ810" s="7">
        <v>0.32</v>
      </c>
      <c r="AK810" s="88">
        <v>0.63636363636363602</v>
      </c>
      <c r="AL810" s="117">
        <v>0.35714285714285698</v>
      </c>
      <c r="AM810" s="7">
        <v>0.32727272727272699</v>
      </c>
      <c r="AN810" s="88">
        <v>0.48148148148148101</v>
      </c>
      <c r="AO810" s="117">
        <v>0.407407407407407</v>
      </c>
      <c r="AP810" s="88">
        <v>0.4</v>
      </c>
      <c r="AQ810" s="52">
        <v>0.37837837837837801</v>
      </c>
      <c r="AR810" s="7">
        <v>1</v>
      </c>
      <c r="AS810" s="88">
        <v>0</v>
      </c>
      <c r="AT810" s="52">
        <v>0</v>
      </c>
      <c r="AU810" s="7">
        <v>0.34523809523809501</v>
      </c>
      <c r="AV810" s="7">
        <v>0.3</v>
      </c>
      <c r="AW810" s="7">
        <v>0.36363636363636398</v>
      </c>
      <c r="AX810" s="7">
        <v>0.34736842105263199</v>
      </c>
      <c r="AY810" s="52">
        <v>0.36666666666666697</v>
      </c>
      <c r="AZ810" s="7">
        <v>0.3</v>
      </c>
      <c r="BA810" s="52">
        <v>0.376470588235294</v>
      </c>
      <c r="BB810" s="7">
        <v>0.3125</v>
      </c>
      <c r="BC810" s="52">
        <v>0.41509433962264197</v>
      </c>
      <c r="BD810" s="7">
        <v>0.41666666666666702</v>
      </c>
      <c r="BE810" s="52">
        <v>0.29230769230769199</v>
      </c>
      <c r="BF810" s="7">
        <v>0.26229508196721302</v>
      </c>
      <c r="BG810" s="52">
        <v>0.4375</v>
      </c>
    </row>
    <row r="811" spans="1:59">
      <c r="A811" t="s">
        <v>13</v>
      </c>
      <c r="B811" s="53"/>
      <c r="C811" s="54"/>
      <c r="D811" s="93"/>
      <c r="E811" s="93"/>
      <c r="F811" s="9"/>
      <c r="G811" s="93"/>
      <c r="H811" s="93"/>
      <c r="I811" s="93"/>
      <c r="J811" s="9"/>
      <c r="K811" s="9"/>
      <c r="L811" s="118"/>
      <c r="M811" s="9"/>
      <c r="N811" s="118"/>
      <c r="O811" s="93"/>
      <c r="P811" s="55"/>
      <c r="Q811" s="9"/>
      <c r="R811" s="9"/>
      <c r="S811" s="55"/>
      <c r="T811" s="9"/>
      <c r="U811" s="9"/>
      <c r="V811" s="55"/>
      <c r="W811" s="9"/>
      <c r="X811" s="93"/>
      <c r="Y811" s="93"/>
      <c r="Z811" s="118"/>
      <c r="AA811" s="9"/>
      <c r="AB811" s="118"/>
      <c r="AC811" s="54"/>
      <c r="AD811" s="93"/>
      <c r="AE811" s="9"/>
      <c r="AF811" s="55"/>
      <c r="AG811" s="93"/>
      <c r="AH811" s="93"/>
      <c r="AI811" s="55"/>
      <c r="AJ811" s="9"/>
      <c r="AK811" s="93"/>
      <c r="AL811" s="118"/>
      <c r="AM811" s="9"/>
      <c r="AN811" s="93"/>
      <c r="AO811" s="118"/>
      <c r="AP811" s="93"/>
      <c r="AQ811" s="55"/>
      <c r="AR811" s="9"/>
      <c r="AS811" s="93"/>
      <c r="AT811" s="55"/>
      <c r="AU811" s="9"/>
      <c r="AV811" s="9"/>
      <c r="AW811" s="9"/>
      <c r="AX811" s="9"/>
      <c r="AY811" s="55"/>
      <c r="AZ811" s="9"/>
      <c r="BA811" s="55"/>
      <c r="BB811" s="9"/>
      <c r="BC811" s="55"/>
      <c r="BD811" s="9"/>
      <c r="BE811" s="55"/>
      <c r="BF811" s="9"/>
      <c r="BG811" s="55"/>
    </row>
    <row r="812" spans="1:59">
      <c r="A812" t="s">
        <v>10</v>
      </c>
      <c r="B812" s="36" t="s">
        <v>323</v>
      </c>
      <c r="C812" s="39">
        <v>59</v>
      </c>
      <c r="D812" s="89">
        <v>13</v>
      </c>
      <c r="E812" s="90">
        <v>8</v>
      </c>
      <c r="F812" s="41">
        <v>18</v>
      </c>
      <c r="G812" s="90">
        <v>13</v>
      </c>
      <c r="H812" s="90">
        <v>7</v>
      </c>
      <c r="I812" s="90">
        <v>2</v>
      </c>
      <c r="J812" s="41">
        <v>18</v>
      </c>
      <c r="K812" s="41">
        <v>18</v>
      </c>
      <c r="L812" s="113">
        <v>7</v>
      </c>
      <c r="M812" s="40">
        <v>56</v>
      </c>
      <c r="N812" s="113">
        <v>3</v>
      </c>
      <c r="O812" s="89">
        <v>6</v>
      </c>
      <c r="P812" s="42">
        <v>52</v>
      </c>
      <c r="Q812" s="40">
        <v>19</v>
      </c>
      <c r="R812" s="41">
        <v>13</v>
      </c>
      <c r="S812" s="42">
        <v>22</v>
      </c>
      <c r="T812" s="40">
        <v>29</v>
      </c>
      <c r="U812" s="41">
        <v>12</v>
      </c>
      <c r="V812" s="42">
        <v>15</v>
      </c>
      <c r="W812" s="40">
        <v>10</v>
      </c>
      <c r="X812" s="90">
        <v>16</v>
      </c>
      <c r="Y812" s="90">
        <v>15</v>
      </c>
      <c r="Z812" s="113">
        <v>18</v>
      </c>
      <c r="AA812" s="40">
        <v>43</v>
      </c>
      <c r="AB812" s="113">
        <v>13</v>
      </c>
      <c r="AC812" s="39">
        <v>48</v>
      </c>
      <c r="AD812" s="89">
        <v>7</v>
      </c>
      <c r="AE812" s="41">
        <v>24</v>
      </c>
      <c r="AF812" s="42">
        <v>17</v>
      </c>
      <c r="AG812" s="89">
        <v>10</v>
      </c>
      <c r="AH812" s="90">
        <v>14</v>
      </c>
      <c r="AI812" s="42">
        <v>24</v>
      </c>
      <c r="AJ812" s="40">
        <v>50</v>
      </c>
      <c r="AK812" s="90">
        <v>3</v>
      </c>
      <c r="AL812" s="113">
        <v>6</v>
      </c>
      <c r="AM812" s="40">
        <v>28</v>
      </c>
      <c r="AN812" s="90">
        <v>7</v>
      </c>
      <c r="AO812" s="113">
        <v>13</v>
      </c>
      <c r="AP812" s="89">
        <v>7</v>
      </c>
      <c r="AQ812" s="42">
        <v>36</v>
      </c>
      <c r="AR812" s="40">
        <v>0</v>
      </c>
      <c r="AS812" s="90">
        <v>0</v>
      </c>
      <c r="AT812" s="42">
        <v>59</v>
      </c>
      <c r="AU812" s="40">
        <v>39</v>
      </c>
      <c r="AV812" s="41">
        <v>22</v>
      </c>
      <c r="AW812" s="41">
        <v>29</v>
      </c>
      <c r="AX812" s="41">
        <v>43</v>
      </c>
      <c r="AY812" s="42">
        <v>16</v>
      </c>
      <c r="AZ812" s="40">
        <v>19</v>
      </c>
      <c r="BA812" s="42">
        <v>40</v>
      </c>
      <c r="BB812" s="40">
        <v>29</v>
      </c>
      <c r="BC812" s="42">
        <v>26</v>
      </c>
      <c r="BD812" s="40">
        <v>23</v>
      </c>
      <c r="BE812" s="42">
        <v>36</v>
      </c>
      <c r="BF812" s="40">
        <v>35</v>
      </c>
      <c r="BG812" s="42">
        <v>24</v>
      </c>
    </row>
    <row r="813" spans="1:59">
      <c r="A813" t="s">
        <v>12</v>
      </c>
      <c r="B813" s="36"/>
      <c r="C813" s="51">
        <v>0.47199999999999998</v>
      </c>
      <c r="D813" s="88">
        <v>0.5</v>
      </c>
      <c r="E813" s="88">
        <v>0.5</v>
      </c>
      <c r="F813" s="7">
        <v>0.58064516129032295</v>
      </c>
      <c r="G813" s="88">
        <v>0.59090909090909105</v>
      </c>
      <c r="H813" s="88">
        <v>0.58333333333333304</v>
      </c>
      <c r="I813" s="88">
        <v>0.105263157894737</v>
      </c>
      <c r="J813" s="7">
        <v>0.52941176470588203</v>
      </c>
      <c r="K813" s="7">
        <v>0.58064516129032295</v>
      </c>
      <c r="L813" s="117">
        <v>0.4375</v>
      </c>
      <c r="M813" s="7">
        <v>0.50909090909090904</v>
      </c>
      <c r="N813" s="117">
        <v>0.2</v>
      </c>
      <c r="O813" s="88">
        <v>0.214285714285714</v>
      </c>
      <c r="P813" s="52">
        <v>0.54736842105263195</v>
      </c>
      <c r="Q813" s="7">
        <v>0.40425531914893598</v>
      </c>
      <c r="R813" s="7">
        <v>0.38235294117647101</v>
      </c>
      <c r="S813" s="52">
        <v>0.6875</v>
      </c>
      <c r="T813" s="7">
        <v>0.51785714285714302</v>
      </c>
      <c r="U813" s="7">
        <v>0.4</v>
      </c>
      <c r="V813" s="52">
        <v>0.42857142857142899</v>
      </c>
      <c r="W813" s="7">
        <v>0.217391304347826</v>
      </c>
      <c r="X813" s="88">
        <v>0.61538461538461497</v>
      </c>
      <c r="Y813" s="88">
        <v>0.57692307692307698</v>
      </c>
      <c r="Z813" s="117">
        <v>0.66666666666666696</v>
      </c>
      <c r="AA813" s="7">
        <v>0.43434343434343398</v>
      </c>
      <c r="AB813" s="117">
        <v>0.61904761904761896</v>
      </c>
      <c r="AC813" s="51">
        <v>0.44036697247706402</v>
      </c>
      <c r="AD813" s="88">
        <v>0.33333333333333298</v>
      </c>
      <c r="AE813" s="7">
        <v>0.55813953488372103</v>
      </c>
      <c r="AF813" s="52">
        <v>0.37777777777777799</v>
      </c>
      <c r="AG813" s="88">
        <v>0.4</v>
      </c>
      <c r="AH813" s="88">
        <v>0.51851851851851904</v>
      </c>
      <c r="AI813" s="52">
        <v>0.42105263157894701</v>
      </c>
      <c r="AJ813" s="7">
        <v>0.5</v>
      </c>
      <c r="AK813" s="88">
        <v>0.27272727272727298</v>
      </c>
      <c r="AL813" s="117">
        <v>0.42857142857142899</v>
      </c>
      <c r="AM813" s="7">
        <v>0.50909090909090904</v>
      </c>
      <c r="AN813" s="88">
        <v>0.25925925925925902</v>
      </c>
      <c r="AO813" s="117">
        <v>0.48148148148148101</v>
      </c>
      <c r="AP813" s="88">
        <v>0.28000000000000003</v>
      </c>
      <c r="AQ813" s="52">
        <v>0.48648648648648601</v>
      </c>
      <c r="AR813" s="7">
        <v>0</v>
      </c>
      <c r="AS813" s="88">
        <v>0</v>
      </c>
      <c r="AT813" s="52">
        <v>1</v>
      </c>
      <c r="AU813" s="7">
        <v>0.46428571428571402</v>
      </c>
      <c r="AV813" s="7">
        <v>0.55000000000000004</v>
      </c>
      <c r="AW813" s="7">
        <v>0.439393939393939</v>
      </c>
      <c r="AX813" s="7">
        <v>0.452631578947368</v>
      </c>
      <c r="AY813" s="52">
        <v>0.53333333333333299</v>
      </c>
      <c r="AZ813" s="7">
        <v>0.47499999999999998</v>
      </c>
      <c r="BA813" s="52">
        <v>0.47058823529411797</v>
      </c>
      <c r="BB813" s="7">
        <v>0.453125</v>
      </c>
      <c r="BC813" s="52">
        <v>0.490566037735849</v>
      </c>
      <c r="BD813" s="7">
        <v>0.38333333333333303</v>
      </c>
      <c r="BE813" s="52">
        <v>0.55384615384615399</v>
      </c>
      <c r="BF813" s="7">
        <v>0.57377049180327899</v>
      </c>
      <c r="BG813" s="52">
        <v>0.375</v>
      </c>
    </row>
    <row r="814" spans="1:59">
      <c r="A814" t="s">
        <v>13</v>
      </c>
      <c r="B814" s="58"/>
      <c r="C814" s="59"/>
      <c r="D814" s="94"/>
      <c r="E814" s="95"/>
      <c r="F814" s="63"/>
      <c r="G814" s="95"/>
      <c r="H814" s="95"/>
      <c r="I814" s="95"/>
      <c r="J814" s="63"/>
      <c r="K814" s="63"/>
      <c r="L814" s="124"/>
      <c r="M814" s="62"/>
      <c r="N814" s="124"/>
      <c r="O814" s="94"/>
      <c r="P814" s="60"/>
      <c r="Q814" s="62"/>
      <c r="R814" s="63"/>
      <c r="S814" s="60"/>
      <c r="T814" s="62"/>
      <c r="U814" s="63"/>
      <c r="V814" s="60"/>
      <c r="W814" s="62"/>
      <c r="X814" s="95"/>
      <c r="Y814" s="95"/>
      <c r="Z814" s="124"/>
      <c r="AA814" s="62"/>
      <c r="AB814" s="124"/>
      <c r="AC814" s="59"/>
      <c r="AD814" s="94"/>
      <c r="AE814" s="63"/>
      <c r="AF814" s="60"/>
      <c r="AG814" s="94"/>
      <c r="AH814" s="95"/>
      <c r="AI814" s="60"/>
      <c r="AJ814" s="62"/>
      <c r="AK814" s="95"/>
      <c r="AL814" s="124"/>
      <c r="AM814" s="62"/>
      <c r="AN814" s="95"/>
      <c r="AO814" s="124"/>
      <c r="AP814" s="94"/>
      <c r="AQ814" s="60"/>
      <c r="AR814" s="62"/>
      <c r="AS814" s="95"/>
      <c r="AT814" s="60"/>
      <c r="AU814" s="62"/>
      <c r="AV814" s="63"/>
      <c r="AW814" s="63"/>
      <c r="AX814" s="63"/>
      <c r="AY814" s="60"/>
      <c r="AZ814" s="62"/>
      <c r="BA814" s="60"/>
      <c r="BB814" s="62"/>
      <c r="BC814" s="60"/>
      <c r="BD814" s="62"/>
      <c r="BE814" s="60"/>
      <c r="BF814" s="62"/>
      <c r="BG814" s="60"/>
    </row>
    <row r="815" spans="1:59">
      <c r="A815" t="s">
        <v>11</v>
      </c>
      <c r="B815" s="65" t="s">
        <v>239</v>
      </c>
      <c r="C815" s="66">
        <v>3.0880000000000001</v>
      </c>
      <c r="D815" s="96">
        <v>3.0384615384615401</v>
      </c>
      <c r="E815" s="96">
        <v>3.0625</v>
      </c>
      <c r="F815" s="8">
        <v>3.2580645161290298</v>
      </c>
      <c r="G815" s="96">
        <v>3.5</v>
      </c>
      <c r="H815" s="96">
        <v>3.3333333333333299</v>
      </c>
      <c r="I815" s="96">
        <v>2.0526315789473699</v>
      </c>
      <c r="J815" s="8">
        <v>3.2352941176470602</v>
      </c>
      <c r="K815" s="8">
        <v>3.3870967741935498</v>
      </c>
      <c r="L815" s="115">
        <v>3.1875</v>
      </c>
      <c r="M815" s="8">
        <v>3.2</v>
      </c>
      <c r="N815" s="115">
        <v>2.2666666666666702</v>
      </c>
      <c r="O815" s="96">
        <v>2.3214285714285698</v>
      </c>
      <c r="P815" s="67">
        <v>3.3263157894736799</v>
      </c>
      <c r="Q815" s="8">
        <v>2.7234042553191502</v>
      </c>
      <c r="R815" s="8">
        <v>3.02941176470588</v>
      </c>
      <c r="S815" s="67">
        <v>3.6875</v>
      </c>
      <c r="T815" s="8">
        <v>3.21428571428571</v>
      </c>
      <c r="U815" s="8">
        <v>3.2</v>
      </c>
      <c r="V815" s="67">
        <v>2.77142857142857</v>
      </c>
      <c r="W815" s="8">
        <v>2.3695652173913002</v>
      </c>
      <c r="X815" s="96">
        <v>3.5</v>
      </c>
      <c r="Y815" s="96">
        <v>3.5384615384615401</v>
      </c>
      <c r="Z815" s="115">
        <v>3.4814814814814801</v>
      </c>
      <c r="AA815" s="8">
        <v>2.9797979797979801</v>
      </c>
      <c r="AB815" s="115">
        <v>3.5714285714285698</v>
      </c>
      <c r="AC815" s="66">
        <v>2.9908256880733899</v>
      </c>
      <c r="AD815" s="96">
        <v>2.9523809523809499</v>
      </c>
      <c r="AE815" s="8">
        <v>3.2325581395348801</v>
      </c>
      <c r="AF815" s="67">
        <v>2.7777777777777799</v>
      </c>
      <c r="AG815" s="96">
        <v>3.12</v>
      </c>
      <c r="AH815" s="96">
        <v>3</v>
      </c>
      <c r="AI815" s="67">
        <v>2.9298245614035099</v>
      </c>
      <c r="AJ815" s="8">
        <v>3.17</v>
      </c>
      <c r="AK815" s="96">
        <v>2.4545454545454501</v>
      </c>
      <c r="AL815" s="115">
        <v>3</v>
      </c>
      <c r="AM815" s="8">
        <v>3.1818181818181799</v>
      </c>
      <c r="AN815" s="96">
        <v>2.5555555555555598</v>
      </c>
      <c r="AO815" s="115">
        <v>3.0370370370370399</v>
      </c>
      <c r="AP815" s="96">
        <v>2.68</v>
      </c>
      <c r="AQ815" s="67">
        <v>3.0810810810810798</v>
      </c>
      <c r="AR815" s="8">
        <v>1.5454545454545501</v>
      </c>
      <c r="AS815" s="96">
        <v>3</v>
      </c>
      <c r="AT815" s="67">
        <v>4.2711864406779698</v>
      </c>
      <c r="AU815" s="8">
        <v>3.0595238095238102</v>
      </c>
      <c r="AV815" s="8">
        <v>3.3</v>
      </c>
      <c r="AW815" s="8">
        <v>2.9848484848484902</v>
      </c>
      <c r="AX815" s="8">
        <v>3.0526315789473699</v>
      </c>
      <c r="AY815" s="67">
        <v>3.2</v>
      </c>
      <c r="AZ815" s="8">
        <v>3.15</v>
      </c>
      <c r="BA815" s="67">
        <v>3.0588235294117601</v>
      </c>
      <c r="BB815" s="8">
        <v>3.15625</v>
      </c>
      <c r="BC815" s="67">
        <v>3</v>
      </c>
      <c r="BD815" s="8">
        <v>2.8666666666666698</v>
      </c>
      <c r="BE815" s="67">
        <v>3.2923076923076899</v>
      </c>
      <c r="BF815" s="8">
        <v>3.3934426229508201</v>
      </c>
      <c r="BG815" s="67">
        <v>2.796875</v>
      </c>
    </row>
    <row r="816" spans="1:59">
      <c r="A816" t="s">
        <v>13</v>
      </c>
      <c r="B816" s="53"/>
      <c r="C816" s="68"/>
      <c r="D816" s="93"/>
      <c r="E816" s="93"/>
      <c r="F816" s="9"/>
      <c r="G816" s="93"/>
      <c r="H816" s="93"/>
      <c r="I816" s="93"/>
      <c r="J816" s="9"/>
      <c r="K816" s="9"/>
      <c r="L816" s="125"/>
      <c r="M816" s="9"/>
      <c r="N816" s="125"/>
      <c r="O816" s="93"/>
      <c r="P816" s="69"/>
      <c r="Q816" s="9"/>
      <c r="R816" s="9"/>
      <c r="S816" s="69"/>
      <c r="T816" s="9"/>
      <c r="U816" s="9"/>
      <c r="V816" s="69"/>
      <c r="W816" s="9"/>
      <c r="X816" s="93"/>
      <c r="Y816" s="93"/>
      <c r="Z816" s="125"/>
      <c r="AA816" s="9"/>
      <c r="AB816" s="125"/>
      <c r="AC816" s="68"/>
      <c r="AD816" s="93"/>
      <c r="AE816" s="9"/>
      <c r="AF816" s="69"/>
      <c r="AG816" s="93"/>
      <c r="AH816" s="93"/>
      <c r="AI816" s="69"/>
      <c r="AJ816" s="9"/>
      <c r="AK816" s="93"/>
      <c r="AL816" s="125"/>
      <c r="AM816" s="9"/>
      <c r="AN816" s="93"/>
      <c r="AO816" s="125"/>
      <c r="AP816" s="93"/>
      <c r="AQ816" s="69"/>
      <c r="AR816" s="9"/>
      <c r="AS816" s="93"/>
      <c r="AT816" s="69"/>
      <c r="AU816" s="9"/>
      <c r="AV816" s="9"/>
      <c r="AW816" s="9"/>
      <c r="AX816" s="9"/>
      <c r="AY816" s="69"/>
      <c r="AZ816" s="9"/>
      <c r="BA816" s="69"/>
      <c r="BB816" s="9"/>
      <c r="BC816" s="69"/>
      <c r="BD816" s="9"/>
      <c r="BE816" s="69"/>
      <c r="BF816" s="9"/>
      <c r="BG816" s="69"/>
    </row>
    <row r="817" spans="1:59">
      <c r="A817" t="s">
        <v>11</v>
      </c>
      <c r="B817" s="58" t="s">
        <v>240</v>
      </c>
      <c r="C817" s="70">
        <v>1.30146319641122</v>
      </c>
      <c r="D817" s="97">
        <v>1.39945044158825</v>
      </c>
      <c r="E817" s="98">
        <v>1.4818344486930199</v>
      </c>
      <c r="F817" s="73">
        <v>1.36547285913425</v>
      </c>
      <c r="G817" s="98">
        <v>1.1852265204432</v>
      </c>
      <c r="H817" s="98">
        <v>0.98473192783466201</v>
      </c>
      <c r="I817" s="98">
        <v>0.97031977607191799</v>
      </c>
      <c r="J817" s="73">
        <v>1.3719886811400701</v>
      </c>
      <c r="K817" s="73">
        <v>1.14535058256817</v>
      </c>
      <c r="L817" s="116">
        <v>1.32759180473518</v>
      </c>
      <c r="M817" s="72">
        <v>1.29075754728437</v>
      </c>
      <c r="N817" s="116">
        <v>1.09978352848359</v>
      </c>
      <c r="O817" s="97">
        <v>1.2781227967601101</v>
      </c>
      <c r="P817" s="71">
        <v>1.2155211233638801</v>
      </c>
      <c r="Q817" s="72">
        <v>1.37843843059384</v>
      </c>
      <c r="R817" s="73">
        <v>1.1142409868727201</v>
      </c>
      <c r="S817" s="71">
        <v>1.17603763380643</v>
      </c>
      <c r="T817" s="72">
        <v>1.3172186360148901</v>
      </c>
      <c r="U817" s="73">
        <v>1.15668968806796</v>
      </c>
      <c r="V817" s="71">
        <v>1.37382493716747</v>
      </c>
      <c r="W817" s="72">
        <v>1.27119708502872</v>
      </c>
      <c r="X817" s="98">
        <v>1.1045361017187301</v>
      </c>
      <c r="Y817" s="98">
        <v>1.20766780964864</v>
      </c>
      <c r="Z817" s="116">
        <v>1.12216721537356</v>
      </c>
      <c r="AA817" s="72">
        <v>1.2855539422222699</v>
      </c>
      <c r="AB817" s="116">
        <v>1.36277028773849</v>
      </c>
      <c r="AC817" s="70">
        <v>1.3016756497345201</v>
      </c>
      <c r="AD817" s="97">
        <v>1.2031704150364799</v>
      </c>
      <c r="AE817" s="73">
        <v>1.30634366699625</v>
      </c>
      <c r="AF817" s="71">
        <v>1.32954005869578</v>
      </c>
      <c r="AG817" s="97">
        <v>1.20138808606267</v>
      </c>
      <c r="AH817" s="98">
        <v>1.3867504905630701</v>
      </c>
      <c r="AI817" s="71">
        <v>1.32097973817606</v>
      </c>
      <c r="AJ817" s="72">
        <v>1.2953296058836901</v>
      </c>
      <c r="AK817" s="98">
        <v>1.3684762594679101</v>
      </c>
      <c r="AL817" s="116">
        <v>1.24034734589208</v>
      </c>
      <c r="AM817" s="72">
        <v>1.26331294458641</v>
      </c>
      <c r="AN817" s="98">
        <v>1.21949968724042</v>
      </c>
      <c r="AO817" s="116">
        <v>1.4000406994491099</v>
      </c>
      <c r="AP817" s="97">
        <v>1.21518174223721</v>
      </c>
      <c r="AQ817" s="71">
        <v>1.33197511964871</v>
      </c>
      <c r="AR817" s="72">
        <v>0.50368620050931501</v>
      </c>
      <c r="AS817" s="98">
        <v>0</v>
      </c>
      <c r="AT817" s="71">
        <v>0.44838824289302998</v>
      </c>
      <c r="AU817" s="72">
        <v>1.22573990908654</v>
      </c>
      <c r="AV817" s="73">
        <v>1.2444749691006001</v>
      </c>
      <c r="AW817" s="73">
        <v>1.1700417381434201</v>
      </c>
      <c r="AX817" s="73">
        <v>1.21487606453648</v>
      </c>
      <c r="AY817" s="71">
        <v>1.56249137928656</v>
      </c>
      <c r="AZ817" s="72">
        <v>1.2719861311935401</v>
      </c>
      <c r="BA817" s="71">
        <v>1.3215515878844</v>
      </c>
      <c r="BB817" s="72">
        <v>1.2113058675503501</v>
      </c>
      <c r="BC817" s="71">
        <v>1.4005493427717799</v>
      </c>
      <c r="BD817" s="72">
        <v>1.3079504819666701</v>
      </c>
      <c r="BE817" s="71">
        <v>1.27135602953939</v>
      </c>
      <c r="BF817" s="72">
        <v>1.2816485285832699</v>
      </c>
      <c r="BG817" s="71">
        <v>1.26214339612461</v>
      </c>
    </row>
    <row r="818" spans="1:59">
      <c r="A818" t="s">
        <v>4</v>
      </c>
      <c r="B818" s="3"/>
    </row>
    <row r="819" spans="1:59">
      <c r="A819" t="s">
        <v>14</v>
      </c>
    </row>
    <row r="820" spans="1:59">
      <c r="A820" t="s">
        <v>1</v>
      </c>
      <c r="B820" s="217" t="s">
        <v>21</v>
      </c>
      <c r="C820" s="218"/>
    </row>
    <row r="821" spans="1:59">
      <c r="A821" t="s">
        <v>2</v>
      </c>
      <c r="B821" s="2" t="s">
        <v>324</v>
      </c>
    </row>
    <row r="822" spans="1:59" ht="79.150000000000006">
      <c r="A822" t="s">
        <v>3</v>
      </c>
      <c r="B822" s="2" t="s">
        <v>325</v>
      </c>
    </row>
    <row r="823" spans="1:59">
      <c r="A823" t="s">
        <v>7</v>
      </c>
      <c r="B823" s="10" t="s">
        <v>326</v>
      </c>
      <c r="C823" s="11"/>
      <c r="D823" s="216"/>
      <c r="E823" s="215"/>
      <c r="F823" s="215"/>
      <c r="G823" s="215"/>
      <c r="H823" s="215"/>
      <c r="I823" s="215"/>
      <c r="J823" s="215"/>
      <c r="K823" s="215"/>
      <c r="L823" s="215"/>
      <c r="M823" s="215"/>
      <c r="N823" s="215"/>
      <c r="O823" s="215"/>
      <c r="P823" s="215"/>
      <c r="Q823" s="215"/>
      <c r="R823" s="215"/>
      <c r="S823" s="215"/>
      <c r="T823" s="215"/>
      <c r="U823" s="215"/>
      <c r="V823" s="215"/>
      <c r="W823" s="215"/>
      <c r="X823" s="215"/>
      <c r="Y823" s="215"/>
      <c r="Z823" s="215"/>
      <c r="AA823" s="215"/>
      <c r="AB823" s="215"/>
      <c r="AC823" s="215"/>
      <c r="AD823" s="215"/>
      <c r="AE823" s="215"/>
      <c r="AF823" s="215"/>
      <c r="AG823" s="215"/>
      <c r="AH823" s="215"/>
      <c r="AI823" s="215"/>
      <c r="AJ823" s="215"/>
      <c r="AK823" s="215"/>
      <c r="AL823" s="215"/>
      <c r="AM823" s="215"/>
      <c r="AN823" s="215"/>
      <c r="AO823" s="215"/>
      <c r="AP823" s="215"/>
      <c r="AQ823" s="215"/>
      <c r="AR823" s="215"/>
      <c r="AS823" s="215"/>
      <c r="AT823" s="215"/>
      <c r="AU823" s="215"/>
      <c r="AV823" s="215"/>
      <c r="AW823" s="215"/>
      <c r="AX823" s="215"/>
      <c r="AY823" s="215"/>
      <c r="AZ823" s="215"/>
      <c r="BA823" s="215"/>
      <c r="BB823" s="215"/>
      <c r="BC823" s="215"/>
      <c r="BD823" s="215"/>
      <c r="BE823" s="215"/>
      <c r="BF823" s="215"/>
      <c r="BG823" s="214"/>
    </row>
    <row r="824" spans="1:59" ht="38.200000000000003" customHeight="1">
      <c r="A824" t="s">
        <v>5</v>
      </c>
      <c r="B824" s="15"/>
      <c r="D824" s="213" t="s">
        <v>25</v>
      </c>
      <c r="E824" s="215"/>
      <c r="F824" s="215"/>
      <c r="G824" s="215"/>
      <c r="H824" s="215"/>
      <c r="I824" s="215"/>
      <c r="J824" s="215"/>
      <c r="K824" s="215"/>
      <c r="L824" s="214"/>
      <c r="M824" s="213" t="s">
        <v>26</v>
      </c>
      <c r="N824" s="214"/>
      <c r="O824" s="213" t="s">
        <v>27</v>
      </c>
      <c r="P824" s="214"/>
      <c r="Q824" s="213" t="s">
        <v>28</v>
      </c>
      <c r="R824" s="215"/>
      <c r="S824" s="214"/>
      <c r="T824" s="213" t="s">
        <v>29</v>
      </c>
      <c r="U824" s="215"/>
      <c r="V824" s="214"/>
      <c r="W824" s="213" t="s">
        <v>30</v>
      </c>
      <c r="X824" s="215"/>
      <c r="Y824" s="215"/>
      <c r="Z824" s="214"/>
      <c r="AA824" s="213" t="s">
        <v>31</v>
      </c>
      <c r="AB824" s="214"/>
      <c r="AC824" s="219" t="s">
        <v>32</v>
      </c>
      <c r="AD824" s="213" t="s">
        <v>33</v>
      </c>
      <c r="AE824" s="215"/>
      <c r="AF824" s="214"/>
      <c r="AG824" s="213" t="s">
        <v>34</v>
      </c>
      <c r="AH824" s="215"/>
      <c r="AI824" s="214"/>
      <c r="AJ824" s="213" t="s">
        <v>35</v>
      </c>
      <c r="AK824" s="215"/>
      <c r="AL824" s="214"/>
      <c r="AM824" s="213" t="s">
        <v>36</v>
      </c>
      <c r="AN824" s="215"/>
      <c r="AO824" s="214"/>
      <c r="AP824" s="213" t="s">
        <v>37</v>
      </c>
      <c r="AQ824" s="214"/>
      <c r="AR824" s="213" t="s">
        <v>38</v>
      </c>
      <c r="AS824" s="215"/>
      <c r="AT824" s="214"/>
      <c r="AU824" s="213" t="s">
        <v>39</v>
      </c>
      <c r="AV824" s="215"/>
      <c r="AW824" s="215"/>
      <c r="AX824" s="215"/>
      <c r="AY824" s="214"/>
      <c r="AZ824" s="213" t="s">
        <v>40</v>
      </c>
      <c r="BA824" s="214"/>
      <c r="BB824" s="213" t="s">
        <v>41</v>
      </c>
      <c r="BC824" s="214"/>
      <c r="BD824" s="213" t="s">
        <v>42</v>
      </c>
      <c r="BE824" s="214"/>
      <c r="BF824" s="213" t="s">
        <v>43</v>
      </c>
      <c r="BG824" s="214"/>
    </row>
    <row r="825" spans="1:59" ht="151.9">
      <c r="A825" t="s">
        <v>6</v>
      </c>
      <c r="B825" s="16" t="s">
        <v>44</v>
      </c>
      <c r="C825" s="17" t="s">
        <v>45</v>
      </c>
      <c r="D825" s="80" t="s">
        <v>46</v>
      </c>
      <c r="E825" s="81" t="s">
        <v>47</v>
      </c>
      <c r="F825" s="19" t="s">
        <v>48</v>
      </c>
      <c r="G825" s="81" t="s">
        <v>49</v>
      </c>
      <c r="H825" s="81" t="s">
        <v>50</v>
      </c>
      <c r="I825" s="81" t="s">
        <v>51</v>
      </c>
      <c r="J825" s="19" t="s">
        <v>52</v>
      </c>
      <c r="K825" s="19" t="s">
        <v>53</v>
      </c>
      <c r="L825" s="108" t="s">
        <v>54</v>
      </c>
      <c r="M825" s="18" t="s">
        <v>55</v>
      </c>
      <c r="N825" s="108" t="s">
        <v>56</v>
      </c>
      <c r="O825" s="80" t="s">
        <v>55</v>
      </c>
      <c r="P825" s="20" t="s">
        <v>56</v>
      </c>
      <c r="Q825" s="18" t="s">
        <v>57</v>
      </c>
      <c r="R825" s="19" t="s">
        <v>58</v>
      </c>
      <c r="S825" s="20" t="s">
        <v>59</v>
      </c>
      <c r="T825" s="18" t="s">
        <v>60</v>
      </c>
      <c r="U825" s="19" t="s">
        <v>61</v>
      </c>
      <c r="V825" s="20" t="s">
        <v>62</v>
      </c>
      <c r="W825" s="18" t="s">
        <v>63</v>
      </c>
      <c r="X825" s="81" t="s">
        <v>64</v>
      </c>
      <c r="Y825" s="81" t="s">
        <v>65</v>
      </c>
      <c r="Z825" s="108" t="s">
        <v>66</v>
      </c>
      <c r="AA825" s="18" t="s">
        <v>55</v>
      </c>
      <c r="AB825" s="108" t="s">
        <v>56</v>
      </c>
      <c r="AC825" s="17" t="s">
        <v>55</v>
      </c>
      <c r="AD825" s="80" t="s">
        <v>67</v>
      </c>
      <c r="AE825" s="19" t="s">
        <v>68</v>
      </c>
      <c r="AF825" s="20" t="s">
        <v>69</v>
      </c>
      <c r="AG825" s="80" t="s">
        <v>67</v>
      </c>
      <c r="AH825" s="81" t="s">
        <v>68</v>
      </c>
      <c r="AI825" s="20" t="s">
        <v>69</v>
      </c>
      <c r="AJ825" s="18" t="s">
        <v>55</v>
      </c>
      <c r="AK825" s="81" t="s">
        <v>56</v>
      </c>
      <c r="AL825" s="108" t="s">
        <v>70</v>
      </c>
      <c r="AM825" s="18" t="s">
        <v>55</v>
      </c>
      <c r="AN825" s="81" t="s">
        <v>71</v>
      </c>
      <c r="AO825" s="108" t="s">
        <v>72</v>
      </c>
      <c r="AP825" s="80" t="s">
        <v>73</v>
      </c>
      <c r="AQ825" s="20" t="s">
        <v>74</v>
      </c>
      <c r="AR825" s="18" t="s">
        <v>75</v>
      </c>
      <c r="AS825" s="81" t="s">
        <v>76</v>
      </c>
      <c r="AT825" s="20" t="s">
        <v>77</v>
      </c>
      <c r="AU825" s="18" t="s">
        <v>78</v>
      </c>
      <c r="AV825" s="19" t="s">
        <v>79</v>
      </c>
      <c r="AW825" s="19" t="s">
        <v>80</v>
      </c>
      <c r="AX825" s="19" t="s">
        <v>81</v>
      </c>
      <c r="AY825" s="20" t="s">
        <v>82</v>
      </c>
      <c r="AZ825" s="18" t="s">
        <v>83</v>
      </c>
      <c r="BA825" s="20" t="s">
        <v>84</v>
      </c>
      <c r="BB825" s="18" t="s">
        <v>55</v>
      </c>
      <c r="BC825" s="20" t="s">
        <v>56</v>
      </c>
      <c r="BD825" s="18" t="s">
        <v>85</v>
      </c>
      <c r="BE825" s="20" t="s">
        <v>86</v>
      </c>
      <c r="BF825" s="18" t="s">
        <v>55</v>
      </c>
      <c r="BG825" s="20" t="s">
        <v>56</v>
      </c>
    </row>
    <row r="826" spans="1:59">
      <c r="A826" t="s">
        <v>0</v>
      </c>
      <c r="B826" s="21"/>
      <c r="C826" s="22"/>
      <c r="D826" s="82" t="s">
        <v>564</v>
      </c>
      <c r="E826" s="83" t="s">
        <v>565</v>
      </c>
      <c r="F826" s="24" t="s">
        <v>566</v>
      </c>
      <c r="G826" s="83" t="s">
        <v>567</v>
      </c>
      <c r="H826" s="83" t="s">
        <v>568</v>
      </c>
      <c r="I826" s="83" t="s">
        <v>569</v>
      </c>
      <c r="J826" s="24" t="s">
        <v>570</v>
      </c>
      <c r="K826" s="24" t="s">
        <v>571</v>
      </c>
      <c r="L826" s="109" t="s">
        <v>572</v>
      </c>
      <c r="M826" s="23" t="s">
        <v>564</v>
      </c>
      <c r="N826" s="109" t="s">
        <v>565</v>
      </c>
      <c r="O826" s="82" t="s">
        <v>564</v>
      </c>
      <c r="P826" s="25" t="s">
        <v>565</v>
      </c>
      <c r="Q826" s="23" t="s">
        <v>564</v>
      </c>
      <c r="R826" s="24" t="s">
        <v>565</v>
      </c>
      <c r="S826" s="25" t="s">
        <v>566</v>
      </c>
      <c r="T826" s="23" t="s">
        <v>564</v>
      </c>
      <c r="U826" s="24" t="s">
        <v>565</v>
      </c>
      <c r="V826" s="25" t="s">
        <v>566</v>
      </c>
      <c r="W826" s="23" t="s">
        <v>564</v>
      </c>
      <c r="X826" s="83" t="s">
        <v>565</v>
      </c>
      <c r="Y826" s="83" t="s">
        <v>566</v>
      </c>
      <c r="Z826" s="109" t="s">
        <v>567</v>
      </c>
      <c r="AA826" s="23" t="s">
        <v>564</v>
      </c>
      <c r="AB826" s="109" t="s">
        <v>565</v>
      </c>
      <c r="AC826" s="22" t="s">
        <v>564</v>
      </c>
      <c r="AD826" s="82" t="s">
        <v>564</v>
      </c>
      <c r="AE826" s="24" t="s">
        <v>565</v>
      </c>
      <c r="AF826" s="25" t="s">
        <v>566</v>
      </c>
      <c r="AG826" s="82" t="s">
        <v>564</v>
      </c>
      <c r="AH826" s="83" t="s">
        <v>565</v>
      </c>
      <c r="AI826" s="25" t="s">
        <v>566</v>
      </c>
      <c r="AJ826" s="23" t="s">
        <v>564</v>
      </c>
      <c r="AK826" s="83" t="s">
        <v>565</v>
      </c>
      <c r="AL826" s="109" t="s">
        <v>566</v>
      </c>
      <c r="AM826" s="23" t="s">
        <v>564</v>
      </c>
      <c r="AN826" s="83" t="s">
        <v>565</v>
      </c>
      <c r="AO826" s="109" t="s">
        <v>566</v>
      </c>
      <c r="AP826" s="82" t="s">
        <v>564</v>
      </c>
      <c r="AQ826" s="25" t="s">
        <v>565</v>
      </c>
      <c r="AR826" s="23" t="s">
        <v>564</v>
      </c>
      <c r="AS826" s="83" t="s">
        <v>565</v>
      </c>
      <c r="AT826" s="25" t="s">
        <v>566</v>
      </c>
      <c r="AU826" s="23" t="s">
        <v>564</v>
      </c>
      <c r="AV826" s="24" t="s">
        <v>565</v>
      </c>
      <c r="AW826" s="24" t="s">
        <v>566</v>
      </c>
      <c r="AX826" s="24" t="s">
        <v>567</v>
      </c>
      <c r="AY826" s="25" t="s">
        <v>568</v>
      </c>
      <c r="AZ826" s="23" t="s">
        <v>564</v>
      </c>
      <c r="BA826" s="25" t="s">
        <v>565</v>
      </c>
      <c r="BB826" s="23" t="s">
        <v>564</v>
      </c>
      <c r="BC826" s="25" t="s">
        <v>565</v>
      </c>
      <c r="BD826" s="23" t="s">
        <v>564</v>
      </c>
      <c r="BE826" s="25" t="s">
        <v>565</v>
      </c>
      <c r="BF826" s="23" t="s">
        <v>564</v>
      </c>
      <c r="BG826" s="25" t="s">
        <v>565</v>
      </c>
    </row>
    <row r="827" spans="1:59">
      <c r="A827" t="s">
        <v>8</v>
      </c>
      <c r="B827" s="26" t="s">
        <v>45</v>
      </c>
      <c r="C827" s="27">
        <v>125</v>
      </c>
      <c r="D827" s="84">
        <v>26</v>
      </c>
      <c r="E827" s="85">
        <v>16</v>
      </c>
      <c r="F827" s="29">
        <v>31</v>
      </c>
      <c r="G827" s="85">
        <v>22</v>
      </c>
      <c r="H827" s="85">
        <v>12</v>
      </c>
      <c r="I827" s="85">
        <v>19</v>
      </c>
      <c r="J827" s="29">
        <v>34</v>
      </c>
      <c r="K827" s="29">
        <v>31</v>
      </c>
      <c r="L827" s="110">
        <v>16</v>
      </c>
      <c r="M827" s="28">
        <v>110</v>
      </c>
      <c r="N827" s="110">
        <v>15</v>
      </c>
      <c r="O827" s="84">
        <v>28</v>
      </c>
      <c r="P827" s="30">
        <v>95</v>
      </c>
      <c r="Q827" s="28">
        <v>47</v>
      </c>
      <c r="R827" s="29">
        <v>34</v>
      </c>
      <c r="S827" s="30">
        <v>32</v>
      </c>
      <c r="T827" s="28">
        <v>56</v>
      </c>
      <c r="U827" s="29">
        <v>30</v>
      </c>
      <c r="V827" s="30">
        <v>35</v>
      </c>
      <c r="W827" s="28">
        <v>46</v>
      </c>
      <c r="X827" s="85">
        <v>26</v>
      </c>
      <c r="Y827" s="85">
        <v>26</v>
      </c>
      <c r="Z827" s="110">
        <v>27</v>
      </c>
      <c r="AA827" s="28">
        <v>99</v>
      </c>
      <c r="AB827" s="110">
        <v>21</v>
      </c>
      <c r="AC827" s="27">
        <v>109</v>
      </c>
      <c r="AD827" s="84">
        <v>21</v>
      </c>
      <c r="AE827" s="29">
        <v>43</v>
      </c>
      <c r="AF827" s="30">
        <v>45</v>
      </c>
      <c r="AG827" s="84">
        <v>25</v>
      </c>
      <c r="AH827" s="85">
        <v>27</v>
      </c>
      <c r="AI827" s="30">
        <v>57</v>
      </c>
      <c r="AJ827" s="28">
        <v>100</v>
      </c>
      <c r="AK827" s="85">
        <v>11</v>
      </c>
      <c r="AL827" s="110">
        <v>14</v>
      </c>
      <c r="AM827" s="28">
        <v>55</v>
      </c>
      <c r="AN827" s="85">
        <v>27</v>
      </c>
      <c r="AO827" s="110">
        <v>27</v>
      </c>
      <c r="AP827" s="84">
        <v>25</v>
      </c>
      <c r="AQ827" s="30">
        <v>74</v>
      </c>
      <c r="AR827" s="28">
        <v>44</v>
      </c>
      <c r="AS827" s="85">
        <v>22</v>
      </c>
      <c r="AT827" s="30">
        <v>59</v>
      </c>
      <c r="AU827" s="28">
        <v>84</v>
      </c>
      <c r="AV827" s="29">
        <v>40</v>
      </c>
      <c r="AW827" s="29">
        <v>66</v>
      </c>
      <c r="AX827" s="29">
        <v>95</v>
      </c>
      <c r="AY827" s="30">
        <v>30</v>
      </c>
      <c r="AZ827" s="28">
        <v>40</v>
      </c>
      <c r="BA827" s="30">
        <v>85</v>
      </c>
      <c r="BB827" s="28">
        <v>64</v>
      </c>
      <c r="BC827" s="30">
        <v>53</v>
      </c>
      <c r="BD827" s="28">
        <v>60</v>
      </c>
      <c r="BE827" s="30">
        <v>65</v>
      </c>
      <c r="BF827" s="28">
        <v>61</v>
      </c>
      <c r="BG827" s="30">
        <v>64</v>
      </c>
    </row>
    <row r="828" spans="1:59">
      <c r="A828" t="s">
        <v>10</v>
      </c>
      <c r="B828" s="35" t="s">
        <v>327</v>
      </c>
      <c r="C828" s="31">
        <v>1</v>
      </c>
      <c r="D828" s="86">
        <v>0</v>
      </c>
      <c r="E828" s="87">
        <v>0</v>
      </c>
      <c r="F828" s="33">
        <v>0</v>
      </c>
      <c r="G828" s="87">
        <v>0</v>
      </c>
      <c r="H828" s="87">
        <v>0</v>
      </c>
      <c r="I828" s="87">
        <v>0</v>
      </c>
      <c r="J828" s="33">
        <v>0</v>
      </c>
      <c r="K828" s="33">
        <v>1</v>
      </c>
      <c r="L828" s="111">
        <v>0</v>
      </c>
      <c r="M828" s="32">
        <v>1</v>
      </c>
      <c r="N828" s="111">
        <v>0</v>
      </c>
      <c r="O828" s="86">
        <v>0</v>
      </c>
      <c r="P828" s="34">
        <v>1</v>
      </c>
      <c r="Q828" s="32">
        <v>0</v>
      </c>
      <c r="R828" s="33">
        <v>0</v>
      </c>
      <c r="S828" s="34">
        <v>1</v>
      </c>
      <c r="T828" s="32">
        <v>0</v>
      </c>
      <c r="U828" s="33">
        <v>1</v>
      </c>
      <c r="V828" s="34">
        <v>0</v>
      </c>
      <c r="W828" s="32">
        <v>0</v>
      </c>
      <c r="X828" s="87">
        <v>0</v>
      </c>
      <c r="Y828" s="87">
        <v>1</v>
      </c>
      <c r="Z828" s="111">
        <v>0</v>
      </c>
      <c r="AA828" s="32">
        <v>0</v>
      </c>
      <c r="AB828" s="111">
        <v>1</v>
      </c>
      <c r="AC828" s="31">
        <v>1</v>
      </c>
      <c r="AD828" s="86">
        <v>0</v>
      </c>
      <c r="AE828" s="33">
        <v>1</v>
      </c>
      <c r="AF828" s="34">
        <v>0</v>
      </c>
      <c r="AG828" s="86">
        <v>0</v>
      </c>
      <c r="AH828" s="87">
        <v>1</v>
      </c>
      <c r="AI828" s="34">
        <v>0</v>
      </c>
      <c r="AJ828" s="32">
        <v>1</v>
      </c>
      <c r="AK828" s="87">
        <v>0</v>
      </c>
      <c r="AL828" s="111">
        <v>0</v>
      </c>
      <c r="AM828" s="32">
        <v>0</v>
      </c>
      <c r="AN828" s="87">
        <v>0</v>
      </c>
      <c r="AO828" s="111">
        <v>1</v>
      </c>
      <c r="AP828" s="86">
        <v>0</v>
      </c>
      <c r="AQ828" s="34">
        <v>1</v>
      </c>
      <c r="AR828" s="32">
        <v>0</v>
      </c>
      <c r="AS828" s="87">
        <v>0</v>
      </c>
      <c r="AT828" s="34">
        <v>1</v>
      </c>
      <c r="AU828" s="32">
        <v>0</v>
      </c>
      <c r="AV828" s="33">
        <v>0</v>
      </c>
      <c r="AW828" s="33">
        <v>0</v>
      </c>
      <c r="AX828" s="33">
        <v>0</v>
      </c>
      <c r="AY828" s="34">
        <v>1</v>
      </c>
      <c r="AZ828" s="32">
        <v>0</v>
      </c>
      <c r="BA828" s="34">
        <v>1</v>
      </c>
      <c r="BB828" s="32">
        <v>0</v>
      </c>
      <c r="BC828" s="34">
        <v>1</v>
      </c>
      <c r="BD828" s="32">
        <v>0</v>
      </c>
      <c r="BE828" s="34">
        <v>1</v>
      </c>
      <c r="BF828" s="32">
        <v>1</v>
      </c>
      <c r="BG828" s="34">
        <v>0</v>
      </c>
    </row>
    <row r="829" spans="1:59">
      <c r="A829" t="s">
        <v>12</v>
      </c>
      <c r="B829" s="36"/>
      <c r="C829" s="37">
        <v>8.0000000000000002E-3</v>
      </c>
      <c r="D829" s="88">
        <v>0</v>
      </c>
      <c r="E829" s="88">
        <v>0</v>
      </c>
      <c r="F829" s="7">
        <v>0</v>
      </c>
      <c r="G829" s="88">
        <v>0</v>
      </c>
      <c r="H829" s="88">
        <v>0</v>
      </c>
      <c r="I829" s="88">
        <v>0</v>
      </c>
      <c r="J829" s="7">
        <v>0</v>
      </c>
      <c r="K829" s="7">
        <v>3.2258064516128997E-2</v>
      </c>
      <c r="L829" s="112">
        <v>0</v>
      </c>
      <c r="M829" s="7">
        <v>9.0909090909090905E-3</v>
      </c>
      <c r="N829" s="112">
        <v>0</v>
      </c>
      <c r="O829" s="88">
        <v>0</v>
      </c>
      <c r="P829" s="38">
        <v>1.05263157894737E-2</v>
      </c>
      <c r="Q829" s="7">
        <v>0</v>
      </c>
      <c r="R829" s="7">
        <v>0</v>
      </c>
      <c r="S829" s="38">
        <v>3.125E-2</v>
      </c>
      <c r="T829" s="7">
        <v>0</v>
      </c>
      <c r="U829" s="7">
        <v>3.3333333333333298E-2</v>
      </c>
      <c r="V829" s="38">
        <v>0</v>
      </c>
      <c r="W829" s="7">
        <v>0</v>
      </c>
      <c r="X829" s="88">
        <v>0</v>
      </c>
      <c r="Y829" s="88">
        <v>3.8461538461538498E-2</v>
      </c>
      <c r="Z829" s="112">
        <v>0</v>
      </c>
      <c r="AA829" s="7">
        <v>0</v>
      </c>
      <c r="AB829" s="112">
        <v>4.7619047619047603E-2</v>
      </c>
      <c r="AC829" s="37">
        <v>9.1743119266055103E-3</v>
      </c>
      <c r="AD829" s="88">
        <v>0</v>
      </c>
      <c r="AE829" s="7">
        <v>2.32558139534884E-2</v>
      </c>
      <c r="AF829" s="38">
        <v>0</v>
      </c>
      <c r="AG829" s="88">
        <v>0</v>
      </c>
      <c r="AH829" s="88">
        <v>3.7037037037037E-2</v>
      </c>
      <c r="AI829" s="38">
        <v>0</v>
      </c>
      <c r="AJ829" s="7">
        <v>0.01</v>
      </c>
      <c r="AK829" s="88">
        <v>0</v>
      </c>
      <c r="AL829" s="112">
        <v>0</v>
      </c>
      <c r="AM829" s="7">
        <v>0</v>
      </c>
      <c r="AN829" s="88">
        <v>0</v>
      </c>
      <c r="AO829" s="112">
        <v>3.7037037037037E-2</v>
      </c>
      <c r="AP829" s="88">
        <v>0</v>
      </c>
      <c r="AQ829" s="38">
        <v>1.35135135135135E-2</v>
      </c>
      <c r="AR829" s="7">
        <v>0</v>
      </c>
      <c r="AS829" s="88">
        <v>0</v>
      </c>
      <c r="AT829" s="38">
        <v>1.6949152542372899E-2</v>
      </c>
      <c r="AU829" s="7">
        <v>0</v>
      </c>
      <c r="AV829" s="7">
        <v>0</v>
      </c>
      <c r="AW829" s="7">
        <v>0</v>
      </c>
      <c r="AX829" s="7">
        <v>0</v>
      </c>
      <c r="AY829" s="38">
        <v>3.3333333333333298E-2</v>
      </c>
      <c r="AZ829" s="7">
        <v>0</v>
      </c>
      <c r="BA829" s="38">
        <v>1.1764705882352899E-2</v>
      </c>
      <c r="BB829" s="7">
        <v>0</v>
      </c>
      <c r="BC829" s="38">
        <v>1.88679245283019E-2</v>
      </c>
      <c r="BD829" s="7">
        <v>0</v>
      </c>
      <c r="BE829" s="38">
        <v>1.5384615384615399E-2</v>
      </c>
      <c r="BF829" s="7">
        <v>1.63934426229508E-2</v>
      </c>
      <c r="BG829" s="38">
        <v>0</v>
      </c>
    </row>
    <row r="830" spans="1:59">
      <c r="A830" t="s">
        <v>10</v>
      </c>
      <c r="B830" s="36" t="s">
        <v>328</v>
      </c>
      <c r="C830" s="39">
        <v>18</v>
      </c>
      <c r="D830" s="89">
        <v>4</v>
      </c>
      <c r="E830" s="90">
        <v>1</v>
      </c>
      <c r="F830" s="41">
        <v>6</v>
      </c>
      <c r="G830" s="90">
        <v>3</v>
      </c>
      <c r="H830" s="90">
        <v>2</v>
      </c>
      <c r="I830" s="90">
        <v>0</v>
      </c>
      <c r="J830" s="41">
        <v>7</v>
      </c>
      <c r="K830" s="41">
        <v>7</v>
      </c>
      <c r="L830" s="113">
        <v>2</v>
      </c>
      <c r="M830" s="40">
        <v>17</v>
      </c>
      <c r="N830" s="113">
        <v>1</v>
      </c>
      <c r="O830" s="89">
        <v>2</v>
      </c>
      <c r="P830" s="42">
        <v>16</v>
      </c>
      <c r="Q830" s="40">
        <v>5</v>
      </c>
      <c r="R830" s="41">
        <v>5</v>
      </c>
      <c r="S830" s="42">
        <v>5</v>
      </c>
      <c r="T830" s="40">
        <v>7</v>
      </c>
      <c r="U830" s="41">
        <v>4</v>
      </c>
      <c r="V830" s="42">
        <v>5</v>
      </c>
      <c r="W830" s="40">
        <v>5</v>
      </c>
      <c r="X830" s="90">
        <v>3</v>
      </c>
      <c r="Y830" s="90">
        <v>6</v>
      </c>
      <c r="Z830" s="113">
        <v>4</v>
      </c>
      <c r="AA830" s="40">
        <v>13</v>
      </c>
      <c r="AB830" s="113">
        <v>4</v>
      </c>
      <c r="AC830" s="39">
        <v>15</v>
      </c>
      <c r="AD830" s="89">
        <v>3</v>
      </c>
      <c r="AE830" s="41">
        <v>7</v>
      </c>
      <c r="AF830" s="42">
        <v>5</v>
      </c>
      <c r="AG830" s="89">
        <v>3</v>
      </c>
      <c r="AH830" s="90">
        <v>5</v>
      </c>
      <c r="AI830" s="42">
        <v>7</v>
      </c>
      <c r="AJ830" s="40">
        <v>14</v>
      </c>
      <c r="AK830" s="90">
        <v>2</v>
      </c>
      <c r="AL830" s="113">
        <v>2</v>
      </c>
      <c r="AM830" s="40">
        <v>11</v>
      </c>
      <c r="AN830" s="90">
        <v>2</v>
      </c>
      <c r="AO830" s="113">
        <v>2</v>
      </c>
      <c r="AP830" s="89">
        <v>2</v>
      </c>
      <c r="AQ830" s="42">
        <v>12</v>
      </c>
      <c r="AR830" s="40">
        <v>2</v>
      </c>
      <c r="AS830" s="90">
        <v>3</v>
      </c>
      <c r="AT830" s="42">
        <v>13</v>
      </c>
      <c r="AU830" s="40">
        <v>11</v>
      </c>
      <c r="AV830" s="41">
        <v>4</v>
      </c>
      <c r="AW830" s="41">
        <v>8</v>
      </c>
      <c r="AX830" s="41">
        <v>12</v>
      </c>
      <c r="AY830" s="42">
        <v>6</v>
      </c>
      <c r="AZ830" s="40">
        <v>6</v>
      </c>
      <c r="BA830" s="42">
        <v>12</v>
      </c>
      <c r="BB830" s="40">
        <v>10</v>
      </c>
      <c r="BC830" s="42">
        <v>6</v>
      </c>
      <c r="BD830" s="40">
        <v>7</v>
      </c>
      <c r="BE830" s="42">
        <v>11</v>
      </c>
      <c r="BF830" s="40">
        <v>7</v>
      </c>
      <c r="BG830" s="42">
        <v>11</v>
      </c>
    </row>
    <row r="831" spans="1:59">
      <c r="A831" t="s">
        <v>12</v>
      </c>
      <c r="B831" s="36"/>
      <c r="C831" s="51">
        <v>0.14399999999999999</v>
      </c>
      <c r="D831" s="88">
        <v>0.15384615384615399</v>
      </c>
      <c r="E831" s="88">
        <v>6.25E-2</v>
      </c>
      <c r="F831" s="7">
        <v>0.19354838709677399</v>
      </c>
      <c r="G831" s="88">
        <v>0.13636363636363599</v>
      </c>
      <c r="H831" s="88">
        <v>0.16666666666666699</v>
      </c>
      <c r="I831" s="88">
        <v>0</v>
      </c>
      <c r="J831" s="7">
        <v>0.20588235294117699</v>
      </c>
      <c r="K831" s="7">
        <v>0.225806451612903</v>
      </c>
      <c r="L831" s="117">
        <v>0.125</v>
      </c>
      <c r="M831" s="7">
        <v>0.15454545454545501</v>
      </c>
      <c r="N831" s="117">
        <v>6.6666666666666693E-2</v>
      </c>
      <c r="O831" s="88">
        <v>7.1428571428571397E-2</v>
      </c>
      <c r="P831" s="52">
        <v>0.168421052631579</v>
      </c>
      <c r="Q831" s="7">
        <v>0.10638297872340401</v>
      </c>
      <c r="R831" s="7">
        <v>0.14705882352941199</v>
      </c>
      <c r="S831" s="52">
        <v>0.15625</v>
      </c>
      <c r="T831" s="7">
        <v>0.125</v>
      </c>
      <c r="U831" s="7">
        <v>0.133333333333333</v>
      </c>
      <c r="V831" s="52">
        <v>0.14285714285714299</v>
      </c>
      <c r="W831" s="7">
        <v>0.108695652173913</v>
      </c>
      <c r="X831" s="88">
        <v>0.115384615384615</v>
      </c>
      <c r="Y831" s="88">
        <v>0.230769230769231</v>
      </c>
      <c r="Z831" s="117">
        <v>0.148148148148148</v>
      </c>
      <c r="AA831" s="7">
        <v>0.13131313131313099</v>
      </c>
      <c r="AB831" s="117">
        <v>0.19047619047618999</v>
      </c>
      <c r="AC831" s="51">
        <v>0.13761467889908299</v>
      </c>
      <c r="AD831" s="88">
        <v>0.14285714285714299</v>
      </c>
      <c r="AE831" s="7">
        <v>0.162790697674419</v>
      </c>
      <c r="AF831" s="52">
        <v>0.11111111111111099</v>
      </c>
      <c r="AG831" s="88">
        <v>0.12</v>
      </c>
      <c r="AH831" s="88">
        <v>0.18518518518518501</v>
      </c>
      <c r="AI831" s="52">
        <v>0.12280701754386</v>
      </c>
      <c r="AJ831" s="7">
        <v>0.14000000000000001</v>
      </c>
      <c r="AK831" s="88">
        <v>0.18181818181818199</v>
      </c>
      <c r="AL831" s="117">
        <v>0.14285714285714299</v>
      </c>
      <c r="AM831" s="7">
        <v>0.2</v>
      </c>
      <c r="AN831" s="88">
        <v>7.4074074074074098E-2</v>
      </c>
      <c r="AO831" s="117">
        <v>7.4074074074074098E-2</v>
      </c>
      <c r="AP831" s="88">
        <v>0.08</v>
      </c>
      <c r="AQ831" s="52">
        <v>0.162162162162162</v>
      </c>
      <c r="AR831" s="7">
        <v>4.5454545454545497E-2</v>
      </c>
      <c r="AS831" s="88">
        <v>0.13636363636363599</v>
      </c>
      <c r="AT831" s="52">
        <v>0.22033898305084701</v>
      </c>
      <c r="AU831" s="7">
        <v>0.13095238095238099</v>
      </c>
      <c r="AV831" s="7">
        <v>0.1</v>
      </c>
      <c r="AW831" s="7">
        <v>0.12121212121212099</v>
      </c>
      <c r="AX831" s="7">
        <v>0.12631578947368399</v>
      </c>
      <c r="AY831" s="52">
        <v>0.2</v>
      </c>
      <c r="AZ831" s="7">
        <v>0.15</v>
      </c>
      <c r="BA831" s="52">
        <v>0.14117647058823499</v>
      </c>
      <c r="BB831" s="7">
        <v>0.15625</v>
      </c>
      <c r="BC831" s="52">
        <v>0.113207547169811</v>
      </c>
      <c r="BD831" s="7">
        <v>0.116666666666667</v>
      </c>
      <c r="BE831" s="52">
        <v>0.16923076923076899</v>
      </c>
      <c r="BF831" s="7">
        <v>0.114754098360656</v>
      </c>
      <c r="BG831" s="52">
        <v>0.171875</v>
      </c>
    </row>
    <row r="832" spans="1:59">
      <c r="A832" t="s">
        <v>13</v>
      </c>
      <c r="B832" s="53"/>
      <c r="C832" s="54"/>
      <c r="D832" s="93"/>
      <c r="E832" s="93"/>
      <c r="F832" s="9"/>
      <c r="G832" s="93"/>
      <c r="H832" s="93"/>
      <c r="I832" s="93"/>
      <c r="J832" s="9"/>
      <c r="K832" s="9"/>
      <c r="L832" s="118"/>
      <c r="M832" s="9"/>
      <c r="N832" s="118"/>
      <c r="O832" s="93"/>
      <c r="P832" s="55"/>
      <c r="Q832" s="9"/>
      <c r="R832" s="9"/>
      <c r="S832" s="55"/>
      <c r="T832" s="9"/>
      <c r="U832" s="9"/>
      <c r="V832" s="55"/>
      <c r="W832" s="9"/>
      <c r="X832" s="93"/>
      <c r="Y832" s="93"/>
      <c r="Z832" s="118"/>
      <c r="AA832" s="9"/>
      <c r="AB832" s="118"/>
      <c r="AC832" s="54"/>
      <c r="AD832" s="93"/>
      <c r="AE832" s="9"/>
      <c r="AF832" s="55"/>
      <c r="AG832" s="93"/>
      <c r="AH832" s="93"/>
      <c r="AI832" s="55"/>
      <c r="AJ832" s="9"/>
      <c r="AK832" s="93"/>
      <c r="AL832" s="118"/>
      <c r="AM832" s="9"/>
      <c r="AN832" s="93"/>
      <c r="AO832" s="118"/>
      <c r="AP832" s="93"/>
      <c r="AQ832" s="55"/>
      <c r="AR832" s="9"/>
      <c r="AS832" s="93"/>
      <c r="AT832" s="55"/>
      <c r="AY832" s="56"/>
      <c r="BA832" s="56"/>
      <c r="BC832" s="56"/>
      <c r="BE832" s="56"/>
      <c r="BG832" s="56"/>
    </row>
    <row r="833" spans="1:59">
      <c r="A833" t="s">
        <v>10</v>
      </c>
      <c r="B833" s="36" t="s">
        <v>329</v>
      </c>
      <c r="C833" s="39">
        <v>31</v>
      </c>
      <c r="D833" s="89">
        <v>7</v>
      </c>
      <c r="E833" s="90">
        <v>3</v>
      </c>
      <c r="F833" s="41">
        <v>9</v>
      </c>
      <c r="G833" s="90">
        <v>6</v>
      </c>
      <c r="H833" s="90">
        <v>2</v>
      </c>
      <c r="I833" s="90">
        <v>3</v>
      </c>
      <c r="J833" s="41">
        <v>11</v>
      </c>
      <c r="K833" s="41">
        <v>10</v>
      </c>
      <c r="L833" s="113">
        <v>3</v>
      </c>
      <c r="M833" s="40">
        <v>29</v>
      </c>
      <c r="N833" s="113">
        <v>2</v>
      </c>
      <c r="O833" s="89">
        <v>4</v>
      </c>
      <c r="P833" s="42">
        <v>26</v>
      </c>
      <c r="Q833" s="40">
        <v>11</v>
      </c>
      <c r="R833" s="41">
        <v>10</v>
      </c>
      <c r="S833" s="42">
        <v>9</v>
      </c>
      <c r="T833" s="40">
        <v>18</v>
      </c>
      <c r="U833" s="41">
        <v>6</v>
      </c>
      <c r="V833" s="42">
        <v>7</v>
      </c>
      <c r="W833" s="40">
        <v>6</v>
      </c>
      <c r="X833" s="90">
        <v>9</v>
      </c>
      <c r="Y833" s="90">
        <v>6</v>
      </c>
      <c r="Z833" s="113">
        <v>10</v>
      </c>
      <c r="AA833" s="40">
        <v>25</v>
      </c>
      <c r="AB833" s="113">
        <v>4</v>
      </c>
      <c r="AC833" s="39">
        <v>27</v>
      </c>
      <c r="AD833" s="89">
        <v>8</v>
      </c>
      <c r="AE833" s="41">
        <v>9</v>
      </c>
      <c r="AF833" s="42">
        <v>10</v>
      </c>
      <c r="AG833" s="89">
        <v>8</v>
      </c>
      <c r="AH833" s="90">
        <v>8</v>
      </c>
      <c r="AI833" s="42">
        <v>11</v>
      </c>
      <c r="AJ833" s="40">
        <v>26</v>
      </c>
      <c r="AK833" s="90">
        <v>3</v>
      </c>
      <c r="AL833" s="113">
        <v>2</v>
      </c>
      <c r="AM833" s="40">
        <v>10</v>
      </c>
      <c r="AN833" s="90">
        <v>5</v>
      </c>
      <c r="AO833" s="113">
        <v>12</v>
      </c>
      <c r="AP833" s="89">
        <v>3</v>
      </c>
      <c r="AQ833" s="42">
        <v>20</v>
      </c>
      <c r="AR833" s="40">
        <v>6</v>
      </c>
      <c r="AS833" s="90">
        <v>4</v>
      </c>
      <c r="AT833" s="42">
        <v>21</v>
      </c>
      <c r="AU833" s="40">
        <v>20</v>
      </c>
      <c r="AV833" s="41">
        <v>8</v>
      </c>
      <c r="AW833" s="41">
        <v>16</v>
      </c>
      <c r="AX833" s="41">
        <v>24</v>
      </c>
      <c r="AY833" s="42">
        <v>7</v>
      </c>
      <c r="AZ833" s="40">
        <v>9</v>
      </c>
      <c r="BA833" s="42">
        <v>22</v>
      </c>
      <c r="BB833" s="40">
        <v>15</v>
      </c>
      <c r="BC833" s="42">
        <v>14</v>
      </c>
      <c r="BD833" s="40">
        <v>13</v>
      </c>
      <c r="BE833" s="42">
        <v>18</v>
      </c>
      <c r="BF833" s="40">
        <v>15</v>
      </c>
      <c r="BG833" s="42">
        <v>16</v>
      </c>
    </row>
    <row r="834" spans="1:59">
      <c r="A834" t="s">
        <v>12</v>
      </c>
      <c r="B834" s="36"/>
      <c r="C834" s="51">
        <v>0.248</v>
      </c>
      <c r="D834" s="88">
        <v>0.269230769230769</v>
      </c>
      <c r="E834" s="88">
        <v>0.1875</v>
      </c>
      <c r="F834" s="7">
        <v>0.29032258064516098</v>
      </c>
      <c r="G834" s="88">
        <v>0.27272727272727298</v>
      </c>
      <c r="H834" s="88">
        <v>0.16666666666666699</v>
      </c>
      <c r="I834" s="88">
        <v>0.157894736842105</v>
      </c>
      <c r="J834" s="7">
        <v>0.32352941176470601</v>
      </c>
      <c r="K834" s="7">
        <v>0.32258064516128998</v>
      </c>
      <c r="L834" s="117">
        <v>0.1875</v>
      </c>
      <c r="M834" s="7">
        <v>0.263636363636364</v>
      </c>
      <c r="N834" s="117">
        <v>0.133333333333333</v>
      </c>
      <c r="O834" s="88">
        <v>0.14285714285714299</v>
      </c>
      <c r="P834" s="52">
        <v>0.27368421052631597</v>
      </c>
      <c r="Q834" s="7">
        <v>0.23404255319148901</v>
      </c>
      <c r="R834" s="7">
        <v>0.29411764705882398</v>
      </c>
      <c r="S834" s="52">
        <v>0.28125</v>
      </c>
      <c r="T834" s="7">
        <v>0.32142857142857101</v>
      </c>
      <c r="U834" s="7">
        <v>0.2</v>
      </c>
      <c r="V834" s="52">
        <v>0.2</v>
      </c>
      <c r="W834" s="7">
        <v>0.13043478260869601</v>
      </c>
      <c r="X834" s="88">
        <v>0.34615384615384598</v>
      </c>
      <c r="Y834" s="88">
        <v>0.230769230769231</v>
      </c>
      <c r="Z834" s="117">
        <v>0.37037037037037002</v>
      </c>
      <c r="AA834" s="7">
        <v>0.25252525252525299</v>
      </c>
      <c r="AB834" s="117">
        <v>0.19047619047618999</v>
      </c>
      <c r="AC834" s="51">
        <v>0.247706422018349</v>
      </c>
      <c r="AD834" s="88">
        <v>0.38095238095238099</v>
      </c>
      <c r="AE834" s="7">
        <v>0.209302325581395</v>
      </c>
      <c r="AF834" s="52">
        <v>0.22222222222222199</v>
      </c>
      <c r="AG834" s="88">
        <v>0.32</v>
      </c>
      <c r="AH834" s="88">
        <v>0.296296296296296</v>
      </c>
      <c r="AI834" s="52">
        <v>0.19298245614035101</v>
      </c>
      <c r="AJ834" s="7">
        <v>0.26</v>
      </c>
      <c r="AK834" s="88">
        <v>0.27272727272727298</v>
      </c>
      <c r="AL834" s="117">
        <v>0.14285714285714299</v>
      </c>
      <c r="AM834" s="7">
        <v>0.18181818181818199</v>
      </c>
      <c r="AN834" s="88">
        <v>0.18518518518518501</v>
      </c>
      <c r="AO834" s="117">
        <v>0.44444444444444398</v>
      </c>
      <c r="AP834" s="88">
        <v>0.12</v>
      </c>
      <c r="AQ834" s="52">
        <v>0.27027027027027001</v>
      </c>
      <c r="AR834" s="7">
        <v>0.13636363636363599</v>
      </c>
      <c r="AS834" s="88">
        <v>0.18181818181818199</v>
      </c>
      <c r="AT834" s="52">
        <v>0.355932203389831</v>
      </c>
      <c r="AU834" s="7">
        <v>0.238095238095238</v>
      </c>
      <c r="AV834" s="7">
        <v>0.2</v>
      </c>
      <c r="AW834" s="7">
        <v>0.24242424242424199</v>
      </c>
      <c r="AX834" s="7">
        <v>0.25263157894736799</v>
      </c>
      <c r="AY834" s="52">
        <v>0.233333333333333</v>
      </c>
      <c r="AZ834" s="7">
        <v>0.22500000000000001</v>
      </c>
      <c r="BA834" s="52">
        <v>0.25882352941176501</v>
      </c>
      <c r="BB834" s="7">
        <v>0.234375</v>
      </c>
      <c r="BC834" s="52">
        <v>0.26415094339622602</v>
      </c>
      <c r="BD834" s="7">
        <v>0.21666666666666701</v>
      </c>
      <c r="BE834" s="52">
        <v>0.27692307692307699</v>
      </c>
      <c r="BF834" s="7">
        <v>0.24590163934426201</v>
      </c>
      <c r="BG834" s="52">
        <v>0.25</v>
      </c>
    </row>
    <row r="835" spans="1:59">
      <c r="A835" t="s">
        <v>13</v>
      </c>
      <c r="B835" s="53"/>
      <c r="C835" s="54"/>
      <c r="D835" s="93"/>
      <c r="E835" s="93"/>
      <c r="F835" s="9"/>
      <c r="G835" s="93"/>
      <c r="H835" s="93"/>
      <c r="I835" s="93"/>
      <c r="J835" s="9"/>
      <c r="K835" s="9"/>
      <c r="L835" s="118"/>
      <c r="M835" s="9"/>
      <c r="N835" s="118"/>
      <c r="O835" s="93"/>
      <c r="P835" s="55"/>
      <c r="Q835" s="9"/>
      <c r="R835" s="9"/>
      <c r="S835" s="55"/>
      <c r="T835" s="9"/>
      <c r="U835" s="9"/>
      <c r="V835" s="55"/>
      <c r="W835" s="9"/>
      <c r="X835" s="93"/>
      <c r="Y835" s="93"/>
      <c r="Z835" s="118"/>
      <c r="AA835" s="9"/>
      <c r="AB835" s="118"/>
      <c r="AC835" s="54"/>
      <c r="AD835" s="93"/>
      <c r="AE835" s="9"/>
      <c r="AF835" s="55"/>
      <c r="AG835" s="93"/>
      <c r="AH835" s="93"/>
      <c r="AI835" s="55"/>
      <c r="AJ835" s="9"/>
      <c r="AK835" s="93"/>
      <c r="AL835" s="118"/>
      <c r="AM835" s="9"/>
      <c r="AN835" s="93"/>
      <c r="AO835" s="118"/>
      <c r="AP835" s="93"/>
      <c r="AQ835" s="55"/>
      <c r="AR835" s="9"/>
      <c r="AS835" s="93"/>
      <c r="AT835" s="55"/>
      <c r="AY835" s="56"/>
      <c r="BA835" s="56"/>
      <c r="BC835" s="56"/>
      <c r="BE835" s="56"/>
      <c r="BG835" s="56"/>
    </row>
    <row r="836" spans="1:59">
      <c r="A836" t="s">
        <v>10</v>
      </c>
      <c r="B836" s="36" t="s">
        <v>330</v>
      </c>
      <c r="C836" s="39">
        <v>41</v>
      </c>
      <c r="D836" s="89">
        <v>7</v>
      </c>
      <c r="E836" s="90">
        <v>8</v>
      </c>
      <c r="F836" s="41">
        <v>11</v>
      </c>
      <c r="G836" s="90">
        <v>9</v>
      </c>
      <c r="H836" s="90">
        <v>5</v>
      </c>
      <c r="I836" s="90">
        <v>7</v>
      </c>
      <c r="J836" s="41">
        <v>10</v>
      </c>
      <c r="K836" s="41">
        <v>9</v>
      </c>
      <c r="L836" s="113">
        <v>7</v>
      </c>
      <c r="M836" s="40">
        <v>37</v>
      </c>
      <c r="N836" s="113">
        <v>4</v>
      </c>
      <c r="O836" s="89">
        <v>9</v>
      </c>
      <c r="P836" s="42">
        <v>32</v>
      </c>
      <c r="Q836" s="40">
        <v>14</v>
      </c>
      <c r="R836" s="41">
        <v>12</v>
      </c>
      <c r="S836" s="42">
        <v>11</v>
      </c>
      <c r="T836" s="40">
        <v>21</v>
      </c>
      <c r="U836" s="41">
        <v>10</v>
      </c>
      <c r="V836" s="42">
        <v>8</v>
      </c>
      <c r="W836" s="40">
        <v>16</v>
      </c>
      <c r="X836" s="90">
        <v>9</v>
      </c>
      <c r="Y836" s="90">
        <v>8</v>
      </c>
      <c r="Z836" s="113">
        <v>8</v>
      </c>
      <c r="AA836" s="40">
        <v>31</v>
      </c>
      <c r="AB836" s="113">
        <v>8</v>
      </c>
      <c r="AC836" s="39">
        <v>37</v>
      </c>
      <c r="AD836" s="89">
        <v>5</v>
      </c>
      <c r="AE836" s="41">
        <v>15</v>
      </c>
      <c r="AF836" s="42">
        <v>17</v>
      </c>
      <c r="AG836" s="89">
        <v>7</v>
      </c>
      <c r="AH836" s="90">
        <v>8</v>
      </c>
      <c r="AI836" s="42">
        <v>22</v>
      </c>
      <c r="AJ836" s="40">
        <v>34</v>
      </c>
      <c r="AK836" s="90">
        <v>4</v>
      </c>
      <c r="AL836" s="113">
        <v>3</v>
      </c>
      <c r="AM836" s="40">
        <v>20</v>
      </c>
      <c r="AN836" s="90">
        <v>9</v>
      </c>
      <c r="AO836" s="113">
        <v>8</v>
      </c>
      <c r="AP836" s="89">
        <v>7</v>
      </c>
      <c r="AQ836" s="42">
        <v>27</v>
      </c>
      <c r="AR836" s="40">
        <v>16</v>
      </c>
      <c r="AS836" s="90">
        <v>8</v>
      </c>
      <c r="AT836" s="42">
        <v>17</v>
      </c>
      <c r="AU836" s="40">
        <v>31</v>
      </c>
      <c r="AV836" s="41">
        <v>18</v>
      </c>
      <c r="AW836" s="41">
        <v>25</v>
      </c>
      <c r="AX836" s="41">
        <v>35</v>
      </c>
      <c r="AY836" s="42">
        <v>6</v>
      </c>
      <c r="AZ836" s="40">
        <v>16</v>
      </c>
      <c r="BA836" s="42">
        <v>25</v>
      </c>
      <c r="BB836" s="40">
        <v>24</v>
      </c>
      <c r="BC836" s="42">
        <v>15</v>
      </c>
      <c r="BD836" s="40">
        <v>22</v>
      </c>
      <c r="BE836" s="42">
        <v>19</v>
      </c>
      <c r="BF836" s="40">
        <v>22</v>
      </c>
      <c r="BG836" s="42">
        <v>19</v>
      </c>
    </row>
    <row r="837" spans="1:59">
      <c r="A837" t="s">
        <v>12</v>
      </c>
      <c r="B837" s="36"/>
      <c r="C837" s="51">
        <v>0.32800000000000001</v>
      </c>
      <c r="D837" s="88">
        <v>0.269230769230769</v>
      </c>
      <c r="E837" s="88">
        <v>0.5</v>
      </c>
      <c r="F837" s="7">
        <v>0.35483870967741898</v>
      </c>
      <c r="G837" s="88">
        <v>0.40909090909090901</v>
      </c>
      <c r="H837" s="88">
        <v>0.41666666666666702</v>
      </c>
      <c r="I837" s="88">
        <v>0.36842105263157898</v>
      </c>
      <c r="J837" s="7">
        <v>0.29411764705882398</v>
      </c>
      <c r="K837" s="7">
        <v>0.29032258064516098</v>
      </c>
      <c r="L837" s="117">
        <v>0.4375</v>
      </c>
      <c r="M837" s="7">
        <v>0.33636363636363598</v>
      </c>
      <c r="N837" s="117">
        <v>0.266666666666667</v>
      </c>
      <c r="O837" s="88">
        <v>0.32142857142857101</v>
      </c>
      <c r="P837" s="52">
        <v>0.336842105263158</v>
      </c>
      <c r="Q837" s="7">
        <v>0.29787234042553201</v>
      </c>
      <c r="R837" s="7">
        <v>0.35294117647058798</v>
      </c>
      <c r="S837" s="52">
        <v>0.34375</v>
      </c>
      <c r="T837" s="7">
        <v>0.375</v>
      </c>
      <c r="U837" s="7">
        <v>0.33333333333333298</v>
      </c>
      <c r="V837" s="52">
        <v>0.22857142857142901</v>
      </c>
      <c r="W837" s="7">
        <v>0.34782608695652201</v>
      </c>
      <c r="X837" s="88">
        <v>0.34615384615384598</v>
      </c>
      <c r="Y837" s="88">
        <v>0.30769230769230799</v>
      </c>
      <c r="Z837" s="117">
        <v>0.296296296296296</v>
      </c>
      <c r="AA837" s="7">
        <v>0.31313131313131298</v>
      </c>
      <c r="AB837" s="117">
        <v>0.38095238095238099</v>
      </c>
      <c r="AC837" s="51">
        <v>0.33944954128440402</v>
      </c>
      <c r="AD837" s="88">
        <v>0.238095238095238</v>
      </c>
      <c r="AE837" s="7">
        <v>0.34883720930232598</v>
      </c>
      <c r="AF837" s="52">
        <v>0.37777777777777799</v>
      </c>
      <c r="AG837" s="88">
        <v>0.28000000000000003</v>
      </c>
      <c r="AH837" s="88">
        <v>0.296296296296296</v>
      </c>
      <c r="AI837" s="52">
        <v>0.38596491228070201</v>
      </c>
      <c r="AJ837" s="7">
        <v>0.34</v>
      </c>
      <c r="AK837" s="88">
        <v>0.36363636363636398</v>
      </c>
      <c r="AL837" s="117">
        <v>0.214285714285714</v>
      </c>
      <c r="AM837" s="7">
        <v>0.36363636363636398</v>
      </c>
      <c r="AN837" s="88">
        <v>0.33333333333333298</v>
      </c>
      <c r="AO837" s="117">
        <v>0.296296296296296</v>
      </c>
      <c r="AP837" s="88">
        <v>0.28000000000000003</v>
      </c>
      <c r="AQ837" s="52">
        <v>0.36486486486486502</v>
      </c>
      <c r="AR837" s="7">
        <v>0.36363636363636398</v>
      </c>
      <c r="AS837" s="88">
        <v>0.36363636363636398</v>
      </c>
      <c r="AT837" s="52">
        <v>0.28813559322033899</v>
      </c>
      <c r="AU837" s="7">
        <v>0.36904761904761901</v>
      </c>
      <c r="AV837" s="7">
        <v>0.45</v>
      </c>
      <c r="AW837" s="7">
        <v>0.37878787878787901</v>
      </c>
      <c r="AX837" s="7">
        <v>0.36842105263157898</v>
      </c>
      <c r="AY837" s="52">
        <v>0.2</v>
      </c>
      <c r="AZ837" s="7">
        <v>0.4</v>
      </c>
      <c r="BA837" s="52">
        <v>0.29411764705882398</v>
      </c>
      <c r="BB837" s="7">
        <v>0.375</v>
      </c>
      <c r="BC837" s="52">
        <v>0.28301886792452802</v>
      </c>
      <c r="BD837" s="7">
        <v>0.36666666666666697</v>
      </c>
      <c r="BE837" s="52">
        <v>0.29230769230769199</v>
      </c>
      <c r="BF837" s="7">
        <v>0.36065573770491799</v>
      </c>
      <c r="BG837" s="52">
        <v>0.296875</v>
      </c>
    </row>
    <row r="838" spans="1:59">
      <c r="A838" t="s">
        <v>13</v>
      </c>
      <c r="B838" s="53"/>
      <c r="C838" s="54"/>
      <c r="D838" s="93"/>
      <c r="E838" s="93"/>
      <c r="F838" s="9"/>
      <c r="G838" s="93"/>
      <c r="H838" s="93"/>
      <c r="I838" s="93"/>
      <c r="J838" s="9"/>
      <c r="K838" s="9"/>
      <c r="L838" s="118"/>
      <c r="M838" s="9"/>
      <c r="N838" s="118"/>
      <c r="O838" s="93"/>
      <c r="P838" s="55"/>
      <c r="Q838" s="9"/>
      <c r="R838" s="9"/>
      <c r="S838" s="55"/>
      <c r="T838" s="9"/>
      <c r="U838" s="9"/>
      <c r="V838" s="55"/>
      <c r="W838" s="9"/>
      <c r="X838" s="93"/>
      <c r="Y838" s="93"/>
      <c r="Z838" s="118"/>
      <c r="AA838" s="9"/>
      <c r="AB838" s="118"/>
      <c r="AC838" s="54"/>
      <c r="AD838" s="93"/>
      <c r="AE838" s="9"/>
      <c r="AF838" s="55"/>
      <c r="AG838" s="93"/>
      <c r="AH838" s="93"/>
      <c r="AI838" s="55"/>
      <c r="AJ838" s="9"/>
      <c r="AK838" s="93"/>
      <c r="AL838" s="118"/>
      <c r="AM838" s="9"/>
      <c r="AN838" s="93"/>
      <c r="AO838" s="118"/>
      <c r="AP838" s="93"/>
      <c r="AQ838" s="55"/>
      <c r="AR838" s="9"/>
      <c r="AS838" s="93"/>
      <c r="AT838" s="55"/>
      <c r="AU838" s="9"/>
      <c r="AV838" s="9"/>
      <c r="AY838" s="56"/>
      <c r="BA838" s="56"/>
      <c r="BC838" s="56"/>
      <c r="BE838" s="56"/>
      <c r="BG838" s="56"/>
    </row>
    <row r="839" spans="1:59">
      <c r="A839" t="s">
        <v>10</v>
      </c>
      <c r="B839" s="36" t="s">
        <v>331</v>
      </c>
      <c r="C839" s="39">
        <v>32</v>
      </c>
      <c r="D839" s="89">
        <v>7</v>
      </c>
      <c r="E839" s="90">
        <v>3</v>
      </c>
      <c r="F839" s="41">
        <v>4</v>
      </c>
      <c r="G839" s="90">
        <v>3</v>
      </c>
      <c r="H839" s="90">
        <v>3</v>
      </c>
      <c r="I839" s="90">
        <v>9</v>
      </c>
      <c r="J839" s="41">
        <v>6</v>
      </c>
      <c r="K839" s="41">
        <v>4</v>
      </c>
      <c r="L839" s="113">
        <v>4</v>
      </c>
      <c r="M839" s="40">
        <v>24</v>
      </c>
      <c r="N839" s="113">
        <v>8</v>
      </c>
      <c r="O839" s="89">
        <v>13</v>
      </c>
      <c r="P839" s="42">
        <v>18</v>
      </c>
      <c r="Q839" s="40">
        <v>17</v>
      </c>
      <c r="R839" s="41">
        <v>6</v>
      </c>
      <c r="S839" s="42">
        <v>5</v>
      </c>
      <c r="T839" s="40">
        <v>10</v>
      </c>
      <c r="U839" s="41">
        <v>8</v>
      </c>
      <c r="V839" s="42">
        <v>14</v>
      </c>
      <c r="W839" s="40">
        <v>18</v>
      </c>
      <c r="X839" s="90">
        <v>5</v>
      </c>
      <c r="Y839" s="90">
        <v>4</v>
      </c>
      <c r="Z839" s="113">
        <v>5</v>
      </c>
      <c r="AA839" s="40">
        <v>28</v>
      </c>
      <c r="AB839" s="113">
        <v>4</v>
      </c>
      <c r="AC839" s="39">
        <v>29</v>
      </c>
      <c r="AD839" s="89">
        <v>5</v>
      </c>
      <c r="AE839" s="41">
        <v>11</v>
      </c>
      <c r="AF839" s="42">
        <v>13</v>
      </c>
      <c r="AG839" s="89">
        <v>7</v>
      </c>
      <c r="AH839" s="90">
        <v>5</v>
      </c>
      <c r="AI839" s="42">
        <v>17</v>
      </c>
      <c r="AJ839" s="40">
        <v>24</v>
      </c>
      <c r="AK839" s="90">
        <v>2</v>
      </c>
      <c r="AL839" s="113">
        <v>6</v>
      </c>
      <c r="AM839" s="40">
        <v>14</v>
      </c>
      <c r="AN839" s="90">
        <v>11</v>
      </c>
      <c r="AO839" s="113">
        <v>4</v>
      </c>
      <c r="AP839" s="89">
        <v>13</v>
      </c>
      <c r="AQ839" s="42">
        <v>14</v>
      </c>
      <c r="AR839" s="40">
        <v>20</v>
      </c>
      <c r="AS839" s="90">
        <v>6</v>
      </c>
      <c r="AT839" s="42">
        <v>6</v>
      </c>
      <c r="AU839" s="40">
        <v>21</v>
      </c>
      <c r="AV839" s="41">
        <v>9</v>
      </c>
      <c r="AW839" s="41">
        <v>15</v>
      </c>
      <c r="AX839" s="41">
        <v>22</v>
      </c>
      <c r="AY839" s="42">
        <v>10</v>
      </c>
      <c r="AZ839" s="40">
        <v>9</v>
      </c>
      <c r="BA839" s="42">
        <v>23</v>
      </c>
      <c r="BB839" s="40">
        <v>14</v>
      </c>
      <c r="BC839" s="42">
        <v>16</v>
      </c>
      <c r="BD839" s="40">
        <v>18</v>
      </c>
      <c r="BE839" s="42">
        <v>14</v>
      </c>
      <c r="BF839" s="40">
        <v>14</v>
      </c>
      <c r="BG839" s="42">
        <v>18</v>
      </c>
    </row>
    <row r="840" spans="1:59">
      <c r="A840" t="s">
        <v>12</v>
      </c>
      <c r="B840" s="36"/>
      <c r="C840" s="51">
        <v>0.25600000000000001</v>
      </c>
      <c r="D840" s="88">
        <v>0.269230769230769</v>
      </c>
      <c r="E840" s="88">
        <v>0.1875</v>
      </c>
      <c r="F840" s="7">
        <v>0.12903225806451599</v>
      </c>
      <c r="G840" s="88">
        <v>0.13636363636363599</v>
      </c>
      <c r="H840" s="88">
        <v>0.25</v>
      </c>
      <c r="I840" s="88">
        <v>0.47368421052631599</v>
      </c>
      <c r="J840" s="7">
        <v>0.17647058823529399</v>
      </c>
      <c r="K840" s="7">
        <v>0.12903225806451599</v>
      </c>
      <c r="L840" s="117">
        <v>0.25</v>
      </c>
      <c r="M840" s="7">
        <v>0.218181818181818</v>
      </c>
      <c r="N840" s="117">
        <v>0.53333333333333299</v>
      </c>
      <c r="O840" s="88">
        <v>0.46428571428571402</v>
      </c>
      <c r="P840" s="52">
        <v>0.18947368421052599</v>
      </c>
      <c r="Q840" s="7">
        <v>0.36170212765957399</v>
      </c>
      <c r="R840" s="7">
        <v>0.17647058823529399</v>
      </c>
      <c r="S840" s="52">
        <v>0.15625</v>
      </c>
      <c r="T840" s="7">
        <v>0.17857142857142899</v>
      </c>
      <c r="U840" s="7">
        <v>0.266666666666667</v>
      </c>
      <c r="V840" s="52">
        <v>0.4</v>
      </c>
      <c r="W840" s="7">
        <v>0.39130434782608697</v>
      </c>
      <c r="X840" s="88">
        <v>0.19230769230769201</v>
      </c>
      <c r="Y840" s="88">
        <v>0.15384615384615399</v>
      </c>
      <c r="Z840" s="117">
        <v>0.18518518518518501</v>
      </c>
      <c r="AA840" s="7">
        <v>0.28282828282828298</v>
      </c>
      <c r="AB840" s="117">
        <v>0.19047619047618999</v>
      </c>
      <c r="AC840" s="51">
        <v>0.26605504587155998</v>
      </c>
      <c r="AD840" s="88">
        <v>0.238095238095238</v>
      </c>
      <c r="AE840" s="7">
        <v>0.25581395348837199</v>
      </c>
      <c r="AF840" s="52">
        <v>0.28888888888888897</v>
      </c>
      <c r="AG840" s="88">
        <v>0.28000000000000003</v>
      </c>
      <c r="AH840" s="88">
        <v>0.18518518518518501</v>
      </c>
      <c r="AI840" s="52">
        <v>0.29824561403508798</v>
      </c>
      <c r="AJ840" s="7">
        <v>0.24</v>
      </c>
      <c r="AK840" s="88">
        <v>0.18181818181818199</v>
      </c>
      <c r="AL840" s="117">
        <v>0.42857142857142899</v>
      </c>
      <c r="AM840" s="7">
        <v>0.25454545454545502</v>
      </c>
      <c r="AN840" s="88">
        <v>0.407407407407407</v>
      </c>
      <c r="AO840" s="117">
        <v>0.148148148148148</v>
      </c>
      <c r="AP840" s="88">
        <v>0.52</v>
      </c>
      <c r="AQ840" s="52">
        <v>0.18918918918918901</v>
      </c>
      <c r="AR840" s="7">
        <v>0.45454545454545497</v>
      </c>
      <c r="AS840" s="88">
        <v>0.27272727272727298</v>
      </c>
      <c r="AT840" s="52">
        <v>0.101694915254237</v>
      </c>
      <c r="AU840" s="7">
        <v>0.25</v>
      </c>
      <c r="AV840" s="7">
        <v>0.22500000000000001</v>
      </c>
      <c r="AW840" s="7">
        <v>0.22727272727272699</v>
      </c>
      <c r="AX840" s="7">
        <v>0.231578947368421</v>
      </c>
      <c r="AY840" s="52">
        <v>0.33333333333333298</v>
      </c>
      <c r="AZ840" s="7">
        <v>0.22500000000000001</v>
      </c>
      <c r="BA840" s="52">
        <v>0.27058823529411802</v>
      </c>
      <c r="BB840" s="7">
        <v>0.21875</v>
      </c>
      <c r="BC840" s="52">
        <v>0.30188679245283001</v>
      </c>
      <c r="BD840" s="7">
        <v>0.3</v>
      </c>
      <c r="BE840" s="52">
        <v>0.21538461538461501</v>
      </c>
      <c r="BF840" s="7">
        <v>0.22950819672131101</v>
      </c>
      <c r="BG840" s="52">
        <v>0.28125</v>
      </c>
    </row>
    <row r="841" spans="1:59">
      <c r="A841" t="s">
        <v>13</v>
      </c>
      <c r="B841" s="53"/>
      <c r="C841" s="54"/>
      <c r="D841" s="93"/>
      <c r="E841" s="93"/>
      <c r="F841" s="9"/>
      <c r="G841" s="93"/>
      <c r="H841" s="93"/>
      <c r="I841" s="93"/>
      <c r="J841" s="9"/>
      <c r="K841" s="9"/>
      <c r="L841" s="118"/>
      <c r="M841" s="9"/>
      <c r="N841" s="118"/>
      <c r="O841" s="93"/>
      <c r="P841" s="55"/>
      <c r="Q841" s="9"/>
      <c r="R841" s="9"/>
      <c r="S841" s="55"/>
      <c r="T841" s="9"/>
      <c r="U841" s="9"/>
      <c r="V841" s="55"/>
      <c r="W841" s="9"/>
      <c r="X841" s="93"/>
      <c r="Y841" s="93"/>
      <c r="Z841" s="118"/>
      <c r="AA841" s="9"/>
      <c r="AB841" s="118"/>
      <c r="AC841" s="54"/>
      <c r="AD841" s="93"/>
      <c r="AE841" s="9"/>
      <c r="AF841" s="55"/>
      <c r="AG841" s="93"/>
      <c r="AH841" s="93"/>
      <c r="AI841" s="55"/>
      <c r="AJ841" s="9"/>
      <c r="AK841" s="93"/>
      <c r="AL841" s="118"/>
      <c r="AM841" s="9"/>
      <c r="AN841" s="93"/>
      <c r="AO841" s="118"/>
      <c r="AP841" s="93"/>
      <c r="AQ841" s="55"/>
      <c r="AR841" s="9"/>
      <c r="AS841" s="93"/>
      <c r="AT841" s="55"/>
      <c r="AY841" s="56"/>
      <c r="BA841" s="56"/>
      <c r="BC841" s="56"/>
      <c r="BE841" s="56"/>
      <c r="BG841" s="56"/>
    </row>
    <row r="842" spans="1:59">
      <c r="A842" t="s">
        <v>10</v>
      </c>
      <c r="B842" s="36" t="s">
        <v>110</v>
      </c>
      <c r="C842" s="39">
        <v>2</v>
      </c>
      <c r="D842" s="89">
        <v>1</v>
      </c>
      <c r="E842" s="90">
        <v>1</v>
      </c>
      <c r="F842" s="41">
        <v>1</v>
      </c>
      <c r="G842" s="90">
        <v>1</v>
      </c>
      <c r="H842" s="90">
        <v>0</v>
      </c>
      <c r="I842" s="90">
        <v>0</v>
      </c>
      <c r="J842" s="41">
        <v>0</v>
      </c>
      <c r="K842" s="41">
        <v>0</v>
      </c>
      <c r="L842" s="113">
        <v>0</v>
      </c>
      <c r="M842" s="40">
        <v>2</v>
      </c>
      <c r="N842" s="113">
        <v>0</v>
      </c>
      <c r="O842" s="89">
        <v>0</v>
      </c>
      <c r="P842" s="42">
        <v>2</v>
      </c>
      <c r="Q842" s="40">
        <v>0</v>
      </c>
      <c r="R842" s="41">
        <v>1</v>
      </c>
      <c r="S842" s="42">
        <v>1</v>
      </c>
      <c r="T842" s="40">
        <v>0</v>
      </c>
      <c r="U842" s="41">
        <v>1</v>
      </c>
      <c r="V842" s="42">
        <v>1</v>
      </c>
      <c r="W842" s="40">
        <v>1</v>
      </c>
      <c r="X842" s="90">
        <v>0</v>
      </c>
      <c r="Y842" s="90">
        <v>1</v>
      </c>
      <c r="Z842" s="113">
        <v>0</v>
      </c>
      <c r="AA842" s="40">
        <v>2</v>
      </c>
      <c r="AB842" s="113">
        <v>0</v>
      </c>
      <c r="AC842" s="39">
        <v>0</v>
      </c>
      <c r="AD842" s="89">
        <v>0</v>
      </c>
      <c r="AE842" s="41">
        <v>0</v>
      </c>
      <c r="AF842" s="42">
        <v>0</v>
      </c>
      <c r="AG842" s="89">
        <v>0</v>
      </c>
      <c r="AH842" s="90">
        <v>0</v>
      </c>
      <c r="AI842" s="42">
        <v>0</v>
      </c>
      <c r="AJ842" s="40">
        <v>1</v>
      </c>
      <c r="AK842" s="90">
        <v>0</v>
      </c>
      <c r="AL842" s="113">
        <v>1</v>
      </c>
      <c r="AM842" s="40">
        <v>0</v>
      </c>
      <c r="AN842" s="90">
        <v>0</v>
      </c>
      <c r="AO842" s="113">
        <v>0</v>
      </c>
      <c r="AP842" s="89">
        <v>0</v>
      </c>
      <c r="AQ842" s="42">
        <v>0</v>
      </c>
      <c r="AR842" s="40">
        <v>0</v>
      </c>
      <c r="AS842" s="90">
        <v>1</v>
      </c>
      <c r="AT842" s="42">
        <v>1</v>
      </c>
      <c r="AU842" s="40">
        <v>1</v>
      </c>
      <c r="AV842" s="41">
        <v>1</v>
      </c>
      <c r="AW842" s="41">
        <v>2</v>
      </c>
      <c r="AX842" s="41">
        <v>2</v>
      </c>
      <c r="AY842" s="42">
        <v>0</v>
      </c>
      <c r="AZ842" s="40">
        <v>0</v>
      </c>
      <c r="BA842" s="42">
        <v>2</v>
      </c>
      <c r="BB842" s="40">
        <v>1</v>
      </c>
      <c r="BC842" s="42">
        <v>1</v>
      </c>
      <c r="BD842" s="40">
        <v>0</v>
      </c>
      <c r="BE842" s="42">
        <v>2</v>
      </c>
      <c r="BF842" s="40">
        <v>2</v>
      </c>
      <c r="BG842" s="42">
        <v>0</v>
      </c>
    </row>
    <row r="843" spans="1:59">
      <c r="A843" t="s">
        <v>12</v>
      </c>
      <c r="B843" s="36"/>
      <c r="C843" s="37">
        <v>1.6E-2</v>
      </c>
      <c r="D843" s="88">
        <v>3.8461538461538498E-2</v>
      </c>
      <c r="E843" s="88">
        <v>6.25E-2</v>
      </c>
      <c r="F843" s="7">
        <v>3.2258064516128997E-2</v>
      </c>
      <c r="G843" s="88">
        <v>4.5454545454545497E-2</v>
      </c>
      <c r="H843" s="88">
        <v>0</v>
      </c>
      <c r="I843" s="88">
        <v>0</v>
      </c>
      <c r="J843" s="7">
        <v>0</v>
      </c>
      <c r="K843" s="7">
        <v>0</v>
      </c>
      <c r="L843" s="112">
        <v>0</v>
      </c>
      <c r="M843" s="7">
        <v>1.8181818181818198E-2</v>
      </c>
      <c r="N843" s="112">
        <v>0</v>
      </c>
      <c r="O843" s="88">
        <v>0</v>
      </c>
      <c r="P843" s="38">
        <v>2.1052631578947399E-2</v>
      </c>
      <c r="Q843" s="7">
        <v>0</v>
      </c>
      <c r="R843" s="7">
        <v>2.9411764705882401E-2</v>
      </c>
      <c r="S843" s="38">
        <v>3.125E-2</v>
      </c>
      <c r="T843" s="7">
        <v>0</v>
      </c>
      <c r="U843" s="7">
        <v>3.3333333333333298E-2</v>
      </c>
      <c r="V843" s="38">
        <v>2.8571428571428598E-2</v>
      </c>
      <c r="W843" s="7">
        <v>2.1739130434782601E-2</v>
      </c>
      <c r="X843" s="88">
        <v>0</v>
      </c>
      <c r="Y843" s="88">
        <v>3.8461538461538498E-2</v>
      </c>
      <c r="Z843" s="112">
        <v>0</v>
      </c>
      <c r="AA843" s="7">
        <v>2.02020202020202E-2</v>
      </c>
      <c r="AB843" s="112">
        <v>0</v>
      </c>
      <c r="AC843" s="37">
        <v>0</v>
      </c>
      <c r="AD843" s="88">
        <v>0</v>
      </c>
      <c r="AE843" s="7">
        <v>0</v>
      </c>
      <c r="AF843" s="38">
        <v>0</v>
      </c>
      <c r="AG843" s="88">
        <v>0</v>
      </c>
      <c r="AH843" s="88">
        <v>0</v>
      </c>
      <c r="AI843" s="38">
        <v>0</v>
      </c>
      <c r="AJ843" s="7">
        <v>0.01</v>
      </c>
      <c r="AK843" s="88">
        <v>0</v>
      </c>
      <c r="AL843" s="112">
        <v>7.1428571428571397E-2</v>
      </c>
      <c r="AM843" s="7">
        <v>0</v>
      </c>
      <c r="AN843" s="88">
        <v>0</v>
      </c>
      <c r="AO843" s="112">
        <v>0</v>
      </c>
      <c r="AP843" s="88">
        <v>0</v>
      </c>
      <c r="AQ843" s="38">
        <v>0</v>
      </c>
      <c r="AR843" s="7">
        <v>0</v>
      </c>
      <c r="AS843" s="88">
        <v>4.5454545454545497E-2</v>
      </c>
      <c r="AT843" s="38">
        <v>1.6949152542372899E-2</v>
      </c>
      <c r="AU843" s="7">
        <v>1.1904761904761901E-2</v>
      </c>
      <c r="AV843" s="7">
        <v>2.5000000000000001E-2</v>
      </c>
      <c r="AW843" s="7">
        <v>3.03030303030303E-2</v>
      </c>
      <c r="AX843" s="7">
        <v>2.1052631578947399E-2</v>
      </c>
      <c r="AY843" s="38">
        <v>0</v>
      </c>
      <c r="AZ843" s="7">
        <v>0</v>
      </c>
      <c r="BA843" s="38">
        <v>2.3529411764705899E-2</v>
      </c>
      <c r="BB843" s="7">
        <v>1.5625E-2</v>
      </c>
      <c r="BC843" s="38">
        <v>1.88679245283019E-2</v>
      </c>
      <c r="BD843" s="7">
        <v>0</v>
      </c>
      <c r="BE843" s="38">
        <v>3.0769230769230799E-2</v>
      </c>
      <c r="BF843" s="7">
        <v>3.2786885245901599E-2</v>
      </c>
      <c r="BG843" s="38">
        <v>0</v>
      </c>
    </row>
    <row r="844" spans="1:59">
      <c r="A844" t="s">
        <v>10</v>
      </c>
      <c r="B844" s="36" t="s">
        <v>332</v>
      </c>
      <c r="C844" s="39">
        <v>19</v>
      </c>
      <c r="D844" s="89">
        <v>4</v>
      </c>
      <c r="E844" s="90">
        <v>1</v>
      </c>
      <c r="F844" s="41">
        <v>6</v>
      </c>
      <c r="G844" s="90">
        <v>3</v>
      </c>
      <c r="H844" s="90">
        <v>2</v>
      </c>
      <c r="I844" s="90">
        <v>0</v>
      </c>
      <c r="J844" s="41">
        <v>7</v>
      </c>
      <c r="K844" s="41">
        <v>8</v>
      </c>
      <c r="L844" s="113">
        <v>2</v>
      </c>
      <c r="M844" s="40">
        <v>18</v>
      </c>
      <c r="N844" s="113">
        <v>1</v>
      </c>
      <c r="O844" s="89">
        <v>2</v>
      </c>
      <c r="P844" s="42">
        <v>17</v>
      </c>
      <c r="Q844" s="40">
        <v>5</v>
      </c>
      <c r="R844" s="41">
        <v>5</v>
      </c>
      <c r="S844" s="42">
        <v>6</v>
      </c>
      <c r="T844" s="40">
        <v>7</v>
      </c>
      <c r="U844" s="41">
        <v>5</v>
      </c>
      <c r="V844" s="42">
        <v>5</v>
      </c>
      <c r="W844" s="40">
        <v>5</v>
      </c>
      <c r="X844" s="90">
        <v>3</v>
      </c>
      <c r="Y844" s="90">
        <v>7</v>
      </c>
      <c r="Z844" s="113">
        <v>4</v>
      </c>
      <c r="AA844" s="40">
        <v>13</v>
      </c>
      <c r="AB844" s="113">
        <v>5</v>
      </c>
      <c r="AC844" s="39">
        <v>16</v>
      </c>
      <c r="AD844" s="89">
        <v>3</v>
      </c>
      <c r="AE844" s="41">
        <v>8</v>
      </c>
      <c r="AF844" s="42">
        <v>5</v>
      </c>
      <c r="AG844" s="89">
        <v>3</v>
      </c>
      <c r="AH844" s="90">
        <v>6</v>
      </c>
      <c r="AI844" s="42">
        <v>7</v>
      </c>
      <c r="AJ844" s="40">
        <v>15</v>
      </c>
      <c r="AK844" s="90">
        <v>2</v>
      </c>
      <c r="AL844" s="113">
        <v>2</v>
      </c>
      <c r="AM844" s="40">
        <v>11</v>
      </c>
      <c r="AN844" s="90">
        <v>2</v>
      </c>
      <c r="AO844" s="113">
        <v>3</v>
      </c>
      <c r="AP844" s="89">
        <v>2</v>
      </c>
      <c r="AQ844" s="42">
        <v>13</v>
      </c>
      <c r="AR844" s="40">
        <v>2</v>
      </c>
      <c r="AS844" s="90">
        <v>3</v>
      </c>
      <c r="AT844" s="42">
        <v>14</v>
      </c>
      <c r="AU844" s="40">
        <v>11</v>
      </c>
      <c r="AV844" s="41">
        <v>4</v>
      </c>
      <c r="AW844" s="41">
        <v>8</v>
      </c>
      <c r="AX844" s="41">
        <v>12</v>
      </c>
      <c r="AY844" s="42">
        <v>7</v>
      </c>
      <c r="AZ844" s="40">
        <v>6</v>
      </c>
      <c r="BA844" s="42">
        <v>13</v>
      </c>
      <c r="BB844" s="40">
        <v>10</v>
      </c>
      <c r="BC844" s="42">
        <v>7</v>
      </c>
      <c r="BD844" s="40">
        <v>7</v>
      </c>
      <c r="BE844" s="42">
        <v>12</v>
      </c>
      <c r="BF844" s="40">
        <v>8</v>
      </c>
      <c r="BG844" s="42">
        <v>11</v>
      </c>
    </row>
    <row r="845" spans="1:59">
      <c r="A845" t="s">
        <v>12</v>
      </c>
      <c r="B845" s="36"/>
      <c r="C845" s="51">
        <v>0.152</v>
      </c>
      <c r="D845" s="88">
        <v>0.15384615384615399</v>
      </c>
      <c r="E845" s="88">
        <v>6.25E-2</v>
      </c>
      <c r="F845" s="7">
        <v>0.19354838709677399</v>
      </c>
      <c r="G845" s="88">
        <v>0.13636363636363599</v>
      </c>
      <c r="H845" s="88">
        <v>0.16666666666666699</v>
      </c>
      <c r="I845" s="88">
        <v>0</v>
      </c>
      <c r="J845" s="7">
        <v>0.20588235294117699</v>
      </c>
      <c r="K845" s="7">
        <v>0.25806451612903197</v>
      </c>
      <c r="L845" s="117">
        <v>0.125</v>
      </c>
      <c r="M845" s="7">
        <v>0.163636363636364</v>
      </c>
      <c r="N845" s="117">
        <v>6.6666666666666693E-2</v>
      </c>
      <c r="O845" s="88">
        <v>7.1428571428571397E-2</v>
      </c>
      <c r="P845" s="52">
        <v>0.17894736842105299</v>
      </c>
      <c r="Q845" s="7">
        <v>0.10638297872340401</v>
      </c>
      <c r="R845" s="7">
        <v>0.14705882352941199</v>
      </c>
      <c r="S845" s="52">
        <v>0.1875</v>
      </c>
      <c r="T845" s="7">
        <v>0.125</v>
      </c>
      <c r="U845" s="7">
        <v>0.16666666666666699</v>
      </c>
      <c r="V845" s="52">
        <v>0.14285714285714299</v>
      </c>
      <c r="W845" s="7">
        <v>0.108695652173913</v>
      </c>
      <c r="X845" s="88">
        <v>0.115384615384615</v>
      </c>
      <c r="Y845" s="88">
        <v>0.269230769230769</v>
      </c>
      <c r="Z845" s="117">
        <v>0.148148148148148</v>
      </c>
      <c r="AA845" s="7">
        <v>0.13131313131313099</v>
      </c>
      <c r="AB845" s="117">
        <v>0.238095238095238</v>
      </c>
      <c r="AC845" s="51">
        <v>0.146788990825688</v>
      </c>
      <c r="AD845" s="88">
        <v>0.14285714285714299</v>
      </c>
      <c r="AE845" s="7">
        <v>0.186046511627907</v>
      </c>
      <c r="AF845" s="52">
        <v>0.11111111111111099</v>
      </c>
      <c r="AG845" s="88">
        <v>0.12</v>
      </c>
      <c r="AH845" s="88">
        <v>0.22222222222222199</v>
      </c>
      <c r="AI845" s="52">
        <v>0.12280701754386</v>
      </c>
      <c r="AJ845" s="7">
        <v>0.15</v>
      </c>
      <c r="AK845" s="88">
        <v>0.18181818181818199</v>
      </c>
      <c r="AL845" s="117">
        <v>0.14285714285714299</v>
      </c>
      <c r="AM845" s="7">
        <v>0.2</v>
      </c>
      <c r="AN845" s="88">
        <v>7.4074074074074098E-2</v>
      </c>
      <c r="AO845" s="117">
        <v>0.11111111111111099</v>
      </c>
      <c r="AP845" s="88">
        <v>0.08</v>
      </c>
      <c r="AQ845" s="52">
        <v>0.17567567567567599</v>
      </c>
      <c r="AR845" s="7">
        <v>4.5454545454545497E-2</v>
      </c>
      <c r="AS845" s="88">
        <v>0.13636363636363599</v>
      </c>
      <c r="AT845" s="52">
        <v>0.23728813559322001</v>
      </c>
      <c r="AU845" s="7">
        <v>0.13095238095238099</v>
      </c>
      <c r="AV845" s="7">
        <v>0.1</v>
      </c>
      <c r="AW845" s="7">
        <v>0.12121212121212099</v>
      </c>
      <c r="AX845" s="7">
        <v>0.12631578947368399</v>
      </c>
      <c r="AY845" s="52">
        <v>0.233333333333333</v>
      </c>
      <c r="AZ845" s="7">
        <v>0.15</v>
      </c>
      <c r="BA845" s="52">
        <v>0.152941176470588</v>
      </c>
      <c r="BB845" s="7">
        <v>0.15625</v>
      </c>
      <c r="BC845" s="52">
        <v>0.13207547169811301</v>
      </c>
      <c r="BD845" s="7">
        <v>0.116666666666667</v>
      </c>
      <c r="BE845" s="52">
        <v>0.18461538461538499</v>
      </c>
      <c r="BF845" s="7">
        <v>0.13114754098360701</v>
      </c>
      <c r="BG845" s="52">
        <v>0.171875</v>
      </c>
    </row>
    <row r="846" spans="1:59">
      <c r="A846" t="s">
        <v>13</v>
      </c>
      <c r="B846" s="53"/>
      <c r="C846" s="54"/>
      <c r="D846" s="93"/>
      <c r="E846" s="93"/>
      <c r="F846" s="9"/>
      <c r="G846" s="93"/>
      <c r="H846" s="93"/>
      <c r="I846" s="93"/>
      <c r="J846" s="9"/>
      <c r="K846" s="9"/>
      <c r="L846" s="118"/>
      <c r="M846" s="9"/>
      <c r="N846" s="118"/>
      <c r="O846" s="93"/>
      <c r="P846" s="55"/>
      <c r="Q846" s="9"/>
      <c r="R846" s="9"/>
      <c r="S846" s="55"/>
      <c r="T846" s="9"/>
      <c r="U846" s="9"/>
      <c r="V846" s="55"/>
      <c r="W846" s="9"/>
      <c r="X846" s="93"/>
      <c r="Y846" s="93"/>
      <c r="Z846" s="118"/>
      <c r="AA846" s="9"/>
      <c r="AB846" s="118"/>
      <c r="AC846" s="54"/>
      <c r="AD846" s="93"/>
      <c r="AE846" s="9"/>
      <c r="AF846" s="55"/>
      <c r="AG846" s="93"/>
      <c r="AH846" s="93"/>
      <c r="AI846" s="55"/>
      <c r="AJ846" s="9"/>
      <c r="AK846" s="93"/>
      <c r="AL846" s="118"/>
      <c r="AM846" s="9"/>
      <c r="AN846" s="93"/>
      <c r="AO846" s="118"/>
      <c r="AP846" s="93"/>
      <c r="AQ846" s="55"/>
      <c r="AR846" s="9"/>
      <c r="AS846" s="93"/>
      <c r="AT846" s="55"/>
      <c r="AY846" s="56"/>
      <c r="BA846" s="56"/>
      <c r="BC846" s="56"/>
      <c r="BE846" s="56"/>
      <c r="BG846" s="56"/>
    </row>
    <row r="847" spans="1:59">
      <c r="A847" t="s">
        <v>10</v>
      </c>
      <c r="B847" s="36" t="s">
        <v>333</v>
      </c>
      <c r="C847" s="39">
        <v>73</v>
      </c>
      <c r="D847" s="89">
        <v>14</v>
      </c>
      <c r="E847" s="90">
        <v>11</v>
      </c>
      <c r="F847" s="41">
        <v>15</v>
      </c>
      <c r="G847" s="90">
        <v>12</v>
      </c>
      <c r="H847" s="90">
        <v>8</v>
      </c>
      <c r="I847" s="90">
        <v>16</v>
      </c>
      <c r="J847" s="41">
        <v>16</v>
      </c>
      <c r="K847" s="41">
        <v>13</v>
      </c>
      <c r="L847" s="113">
        <v>11</v>
      </c>
      <c r="M847" s="40">
        <v>61</v>
      </c>
      <c r="N847" s="113">
        <v>12</v>
      </c>
      <c r="O847" s="89">
        <v>22</v>
      </c>
      <c r="P847" s="42">
        <v>50</v>
      </c>
      <c r="Q847" s="40">
        <v>31</v>
      </c>
      <c r="R847" s="41">
        <v>18</v>
      </c>
      <c r="S847" s="42">
        <v>16</v>
      </c>
      <c r="T847" s="40">
        <v>31</v>
      </c>
      <c r="U847" s="41">
        <v>18</v>
      </c>
      <c r="V847" s="42">
        <v>22</v>
      </c>
      <c r="W847" s="40">
        <v>34</v>
      </c>
      <c r="X847" s="90">
        <v>14</v>
      </c>
      <c r="Y847" s="90">
        <v>12</v>
      </c>
      <c r="Z847" s="113">
        <v>13</v>
      </c>
      <c r="AA847" s="40">
        <v>59</v>
      </c>
      <c r="AB847" s="113">
        <v>12</v>
      </c>
      <c r="AC847" s="39">
        <v>66</v>
      </c>
      <c r="AD847" s="89">
        <v>10</v>
      </c>
      <c r="AE847" s="41">
        <v>26</v>
      </c>
      <c r="AF847" s="42">
        <v>30</v>
      </c>
      <c r="AG847" s="89">
        <v>14</v>
      </c>
      <c r="AH847" s="90">
        <v>13</v>
      </c>
      <c r="AI847" s="42">
        <v>39</v>
      </c>
      <c r="AJ847" s="40">
        <v>58</v>
      </c>
      <c r="AK847" s="90">
        <v>6</v>
      </c>
      <c r="AL847" s="113">
        <v>9</v>
      </c>
      <c r="AM847" s="40">
        <v>34</v>
      </c>
      <c r="AN847" s="90">
        <v>20</v>
      </c>
      <c r="AO847" s="113">
        <v>12</v>
      </c>
      <c r="AP847" s="89">
        <v>20</v>
      </c>
      <c r="AQ847" s="42">
        <v>41</v>
      </c>
      <c r="AR847" s="40">
        <v>36</v>
      </c>
      <c r="AS847" s="90">
        <v>14</v>
      </c>
      <c r="AT847" s="42">
        <v>23</v>
      </c>
      <c r="AU847" s="40">
        <v>52</v>
      </c>
      <c r="AV847" s="41">
        <v>27</v>
      </c>
      <c r="AW847" s="41">
        <v>40</v>
      </c>
      <c r="AX847" s="41">
        <v>57</v>
      </c>
      <c r="AY847" s="42">
        <v>16</v>
      </c>
      <c r="AZ847" s="40">
        <v>25</v>
      </c>
      <c r="BA847" s="42">
        <v>48</v>
      </c>
      <c r="BB847" s="40">
        <v>38</v>
      </c>
      <c r="BC847" s="42">
        <v>31</v>
      </c>
      <c r="BD847" s="40">
        <v>40</v>
      </c>
      <c r="BE847" s="42">
        <v>33</v>
      </c>
      <c r="BF847" s="40">
        <v>36</v>
      </c>
      <c r="BG847" s="42">
        <v>37</v>
      </c>
    </row>
    <row r="848" spans="1:59">
      <c r="A848" t="s">
        <v>12</v>
      </c>
      <c r="B848" s="36"/>
      <c r="C848" s="51">
        <v>0.58399999999999996</v>
      </c>
      <c r="D848" s="88">
        <v>0.53846153846153799</v>
      </c>
      <c r="E848" s="88">
        <v>0.6875</v>
      </c>
      <c r="F848" s="7">
        <v>0.483870967741936</v>
      </c>
      <c r="G848" s="88">
        <v>0.54545454545454497</v>
      </c>
      <c r="H848" s="88">
        <v>0.66666666666666696</v>
      </c>
      <c r="I848" s="88">
        <v>0.84210526315789502</v>
      </c>
      <c r="J848" s="7">
        <v>0.47058823529411797</v>
      </c>
      <c r="K848" s="7">
        <v>0.41935483870967699</v>
      </c>
      <c r="L848" s="117">
        <v>0.6875</v>
      </c>
      <c r="M848" s="7">
        <v>0.55454545454545501</v>
      </c>
      <c r="N848" s="117">
        <v>0.8</v>
      </c>
      <c r="O848" s="88">
        <v>0.78571428571428603</v>
      </c>
      <c r="P848" s="52">
        <v>0.52631578947368396</v>
      </c>
      <c r="Q848" s="7">
        <v>0.659574468085106</v>
      </c>
      <c r="R848" s="7">
        <v>0.52941176470588203</v>
      </c>
      <c r="S848" s="52">
        <v>0.5</v>
      </c>
      <c r="T848" s="7">
        <v>0.55357142857142905</v>
      </c>
      <c r="U848" s="7">
        <v>0.6</v>
      </c>
      <c r="V848" s="52">
        <v>0.628571428571429</v>
      </c>
      <c r="W848" s="7">
        <v>0.73913043478260898</v>
      </c>
      <c r="X848" s="88">
        <v>0.53846153846153799</v>
      </c>
      <c r="Y848" s="88">
        <v>0.46153846153846201</v>
      </c>
      <c r="Z848" s="117">
        <v>0.48148148148148101</v>
      </c>
      <c r="AA848" s="7">
        <v>0.59595959595959602</v>
      </c>
      <c r="AB848" s="117">
        <v>0.57142857142857195</v>
      </c>
      <c r="AC848" s="51">
        <v>0.605504587155963</v>
      </c>
      <c r="AD848" s="88">
        <v>0.476190476190476</v>
      </c>
      <c r="AE848" s="7">
        <v>0.60465116279069797</v>
      </c>
      <c r="AF848" s="52">
        <v>0.66666666666666696</v>
      </c>
      <c r="AG848" s="88">
        <v>0.56000000000000005</v>
      </c>
      <c r="AH848" s="88">
        <v>0.48148148148148101</v>
      </c>
      <c r="AI848" s="52">
        <v>0.68421052631579005</v>
      </c>
      <c r="AJ848" s="7">
        <v>0.57999999999999996</v>
      </c>
      <c r="AK848" s="88">
        <v>0.54545454545454497</v>
      </c>
      <c r="AL848" s="117">
        <v>0.64285714285714302</v>
      </c>
      <c r="AM848" s="7">
        <v>0.61818181818181805</v>
      </c>
      <c r="AN848" s="88">
        <v>0.74074074074074103</v>
      </c>
      <c r="AO848" s="117">
        <v>0.44444444444444398</v>
      </c>
      <c r="AP848" s="88">
        <v>0.8</v>
      </c>
      <c r="AQ848" s="52">
        <v>0.55405405405405395</v>
      </c>
      <c r="AR848" s="7">
        <v>0.81818181818181801</v>
      </c>
      <c r="AS848" s="88">
        <v>0.63636363636363602</v>
      </c>
      <c r="AT848" s="52">
        <v>0.38983050847457601</v>
      </c>
      <c r="AU848" s="7">
        <v>0.61904761904761896</v>
      </c>
      <c r="AV848" s="7">
        <v>0.67500000000000004</v>
      </c>
      <c r="AW848" s="7">
        <v>0.60606060606060597</v>
      </c>
      <c r="AX848" s="7">
        <v>0.6</v>
      </c>
      <c r="AY848" s="52">
        <v>0.53333333333333299</v>
      </c>
      <c r="AZ848" s="7">
        <v>0.625</v>
      </c>
      <c r="BA848" s="52">
        <v>0.56470588235294095</v>
      </c>
      <c r="BB848" s="7">
        <v>0.59375</v>
      </c>
      <c r="BC848" s="52">
        <v>0.58490566037735903</v>
      </c>
      <c r="BD848" s="7">
        <v>0.66666666666666696</v>
      </c>
      <c r="BE848" s="52">
        <v>0.507692307692308</v>
      </c>
      <c r="BF848" s="7">
        <v>0.59016393442623005</v>
      </c>
      <c r="BG848" s="52">
        <v>0.578125</v>
      </c>
    </row>
    <row r="849" spans="1:59">
      <c r="A849" t="s">
        <v>13</v>
      </c>
      <c r="B849" s="58"/>
      <c r="C849" s="59"/>
      <c r="D849" s="94"/>
      <c r="E849" s="95"/>
      <c r="F849" s="63"/>
      <c r="G849" s="95"/>
      <c r="H849" s="95"/>
      <c r="I849" s="95"/>
      <c r="J849" s="63"/>
      <c r="K849" s="63"/>
      <c r="L849" s="124"/>
      <c r="M849" s="62"/>
      <c r="N849" s="124"/>
      <c r="O849" s="94"/>
      <c r="P849" s="60"/>
      <c r="Q849" s="62"/>
      <c r="R849" s="63"/>
      <c r="S849" s="60"/>
      <c r="T849" s="62"/>
      <c r="U849" s="63"/>
      <c r="V849" s="60"/>
      <c r="W849" s="62"/>
      <c r="X849" s="95"/>
      <c r="Y849" s="95"/>
      <c r="Z849" s="124"/>
      <c r="AA849" s="62"/>
      <c r="AB849" s="124"/>
      <c r="AC849" s="59"/>
      <c r="AD849" s="94"/>
      <c r="AE849" s="63"/>
      <c r="AF849" s="60"/>
      <c r="AG849" s="94"/>
      <c r="AH849" s="95"/>
      <c r="AI849" s="60"/>
      <c r="AJ849" s="62"/>
      <c r="AK849" s="95"/>
      <c r="AL849" s="124"/>
      <c r="AM849" s="62"/>
      <c r="AN849" s="95"/>
      <c r="AO849" s="124"/>
      <c r="AP849" s="94"/>
      <c r="AQ849" s="60"/>
      <c r="AR849" s="62"/>
      <c r="AS849" s="95"/>
      <c r="AT849" s="60"/>
      <c r="AU849" s="64"/>
      <c r="AV849" s="74"/>
      <c r="AW849" s="74"/>
      <c r="AX849" s="74"/>
      <c r="AY849" s="61"/>
      <c r="AZ849" s="64"/>
      <c r="BA849" s="61"/>
      <c r="BB849" s="64"/>
      <c r="BC849" s="61"/>
      <c r="BD849" s="64"/>
      <c r="BE849" s="61"/>
      <c r="BF849" s="64"/>
      <c r="BG849" s="61"/>
    </row>
    <row r="850" spans="1:59">
      <c r="A850" t="s">
        <v>11</v>
      </c>
      <c r="B850" s="65" t="s">
        <v>239</v>
      </c>
      <c r="C850" s="66">
        <v>3.69105691056911</v>
      </c>
      <c r="D850" s="96">
        <v>3.68</v>
      </c>
      <c r="E850" s="96">
        <v>3.8666666666666698</v>
      </c>
      <c r="F850" s="8">
        <v>3.43333333333333</v>
      </c>
      <c r="G850" s="96">
        <v>3.5714285714285698</v>
      </c>
      <c r="H850" s="96">
        <v>3.75</v>
      </c>
      <c r="I850" s="96">
        <v>4.3157894736842097</v>
      </c>
      <c r="J850" s="8">
        <v>3.4411764705882399</v>
      </c>
      <c r="K850" s="8">
        <v>3.2580645161290298</v>
      </c>
      <c r="L850" s="115">
        <v>3.8125</v>
      </c>
      <c r="M850" s="8">
        <v>3.6111111111111098</v>
      </c>
      <c r="N850" s="115">
        <v>4.2666666666666702</v>
      </c>
      <c r="O850" s="96">
        <v>4.1785714285714297</v>
      </c>
      <c r="P850" s="67">
        <v>3.5376344086021501</v>
      </c>
      <c r="Q850" s="8">
        <v>3.91489361702128</v>
      </c>
      <c r="R850" s="8">
        <v>3.5757575757575801</v>
      </c>
      <c r="S850" s="67">
        <v>3.45161290322581</v>
      </c>
      <c r="T850" s="8">
        <v>3.6071428571428599</v>
      </c>
      <c r="U850" s="8">
        <v>3.68965517241379</v>
      </c>
      <c r="V850" s="67">
        <v>3.9117647058823501</v>
      </c>
      <c r="W850" s="8">
        <v>4.0444444444444398</v>
      </c>
      <c r="X850" s="96">
        <v>3.6153846153846199</v>
      </c>
      <c r="Y850" s="96">
        <v>3.32</v>
      </c>
      <c r="Z850" s="115">
        <v>3.5185185185185199</v>
      </c>
      <c r="AA850" s="8">
        <v>3.7628865979381398</v>
      </c>
      <c r="AB850" s="115">
        <v>3.4761904761904798</v>
      </c>
      <c r="AC850" s="66">
        <v>3.71559633027523</v>
      </c>
      <c r="AD850" s="96">
        <v>3.5714285714285698</v>
      </c>
      <c r="AE850" s="8">
        <v>3.6511627906976698</v>
      </c>
      <c r="AF850" s="67">
        <v>3.8444444444444401</v>
      </c>
      <c r="AG850" s="96">
        <v>3.72</v>
      </c>
      <c r="AH850" s="96">
        <v>3.4074074074074101</v>
      </c>
      <c r="AI850" s="67">
        <v>3.8596491228070202</v>
      </c>
      <c r="AJ850" s="8">
        <v>3.6666666666666701</v>
      </c>
      <c r="AK850" s="96">
        <v>3.5454545454545499</v>
      </c>
      <c r="AL850" s="115">
        <v>4</v>
      </c>
      <c r="AM850" s="8">
        <v>3.6727272727272702</v>
      </c>
      <c r="AN850" s="96">
        <v>4.07407407407407</v>
      </c>
      <c r="AO850" s="115">
        <v>3.4444444444444402</v>
      </c>
      <c r="AP850" s="96">
        <v>4.24</v>
      </c>
      <c r="AQ850" s="67">
        <v>3.5540540540540499</v>
      </c>
      <c r="AR850" s="8">
        <v>4.2272727272727302</v>
      </c>
      <c r="AS850" s="96">
        <v>3.8095238095238102</v>
      </c>
      <c r="AT850" s="67">
        <v>3.2413793103448301</v>
      </c>
      <c r="AU850" s="8">
        <v>3.7469879518072302</v>
      </c>
      <c r="AV850" s="8">
        <v>3.8205128205128198</v>
      </c>
      <c r="AW850" s="8">
        <v>3.734375</v>
      </c>
      <c r="AX850" s="8">
        <v>3.7204301075268802</v>
      </c>
      <c r="AY850" s="67">
        <v>3.6</v>
      </c>
      <c r="AZ850" s="8">
        <v>3.7</v>
      </c>
      <c r="BA850" s="67">
        <v>3.68674698795181</v>
      </c>
      <c r="BB850" s="8">
        <v>3.6666666666666701</v>
      </c>
      <c r="BC850" s="67">
        <v>3.75</v>
      </c>
      <c r="BD850" s="8">
        <v>3.85</v>
      </c>
      <c r="BE850" s="67">
        <v>3.53968253968254</v>
      </c>
      <c r="BF850" s="8">
        <v>3.6949152542372898</v>
      </c>
      <c r="BG850" s="67">
        <v>3.6875</v>
      </c>
    </row>
    <row r="851" spans="1:59">
      <c r="A851" t="s">
        <v>13</v>
      </c>
      <c r="B851" s="53"/>
      <c r="C851" s="68"/>
      <c r="D851" s="93"/>
      <c r="E851" s="93"/>
      <c r="F851" s="9"/>
      <c r="G851" s="93"/>
      <c r="H851" s="93"/>
      <c r="I851" s="93"/>
      <c r="J851" s="9"/>
      <c r="K851" s="9"/>
      <c r="L851" s="125"/>
      <c r="M851" s="9"/>
      <c r="N851" s="125"/>
      <c r="O851" s="93"/>
      <c r="P851" s="69"/>
      <c r="Q851" s="9"/>
      <c r="R851" s="9"/>
      <c r="S851" s="69"/>
      <c r="T851" s="9"/>
      <c r="U851" s="9"/>
      <c r="V851" s="69"/>
      <c r="W851" s="9"/>
      <c r="X851" s="93"/>
      <c r="Y851" s="93"/>
      <c r="Z851" s="125"/>
      <c r="AA851" s="9"/>
      <c r="AB851" s="125"/>
      <c r="AC851" s="68"/>
      <c r="AD851" s="93"/>
      <c r="AE851" s="9"/>
      <c r="AF851" s="69"/>
      <c r="AG851" s="93"/>
      <c r="AH851" s="93"/>
      <c r="AI851" s="69"/>
      <c r="AJ851" s="9"/>
      <c r="AK851" s="93"/>
      <c r="AL851" s="125"/>
      <c r="AM851" s="9"/>
      <c r="AN851" s="93"/>
      <c r="AO851" s="125"/>
      <c r="AP851" s="93"/>
      <c r="AQ851" s="69"/>
      <c r="AR851" s="9"/>
      <c r="AS851" s="93"/>
      <c r="AT851" s="69"/>
      <c r="AY851" s="75"/>
      <c r="BA851" s="75"/>
      <c r="BC851" s="75"/>
      <c r="BE851" s="75"/>
      <c r="BG851" s="75"/>
    </row>
    <row r="852" spans="1:59">
      <c r="A852" t="s">
        <v>11</v>
      </c>
      <c r="B852" s="58" t="s">
        <v>240</v>
      </c>
      <c r="C852" s="70">
        <v>1.0412010821430899</v>
      </c>
      <c r="D852" s="97">
        <v>1.0692676621563599</v>
      </c>
      <c r="E852" s="98">
        <v>0.83380938783279102</v>
      </c>
      <c r="F852" s="73">
        <v>0.97143098618457702</v>
      </c>
      <c r="G852" s="98">
        <v>0.92582009977255197</v>
      </c>
      <c r="H852" s="98">
        <v>1.05528970602217</v>
      </c>
      <c r="I852" s="98">
        <v>0.74926864926535497</v>
      </c>
      <c r="J852" s="73">
        <v>1.0207298776199101</v>
      </c>
      <c r="K852" s="73">
        <v>1.0635707760647299</v>
      </c>
      <c r="L852" s="116">
        <v>0.98107084351742901</v>
      </c>
      <c r="M852" s="72">
        <v>1.03068195674037</v>
      </c>
      <c r="N852" s="116">
        <v>0.96115010472325502</v>
      </c>
      <c r="O852" s="97">
        <v>0.94491118252306805</v>
      </c>
      <c r="P852" s="71">
        <v>1.02744025304919</v>
      </c>
      <c r="Q852" s="72">
        <v>1.01787902317905</v>
      </c>
      <c r="R852" s="73">
        <v>0.96922336919511998</v>
      </c>
      <c r="S852" s="71">
        <v>1.05951906314199</v>
      </c>
      <c r="T852" s="72">
        <v>0.92792185071748501</v>
      </c>
      <c r="U852" s="73">
        <v>1.13714706536835</v>
      </c>
      <c r="V852" s="71">
        <v>1.1110368364954899</v>
      </c>
      <c r="W852" s="72">
        <v>0.99898938832191797</v>
      </c>
      <c r="X852" s="98">
        <v>0.94135744866328297</v>
      </c>
      <c r="Y852" s="98">
        <v>1.1445523142259599</v>
      </c>
      <c r="Z852" s="116">
        <v>0.97548293248367601</v>
      </c>
      <c r="AA852" s="72">
        <v>1.01830328525249</v>
      </c>
      <c r="AB852" s="116">
        <v>1.1670067531530199</v>
      </c>
      <c r="AC852" s="70">
        <v>1.03719478437136</v>
      </c>
      <c r="AD852" s="97">
        <v>1.02817452659695</v>
      </c>
      <c r="AE852" s="73">
        <v>1.11020634997954</v>
      </c>
      <c r="AF852" s="71">
        <v>0.97597400197200601</v>
      </c>
      <c r="AG852" s="97">
        <v>1.0214368964029701</v>
      </c>
      <c r="AH852" s="98">
        <v>1.1183524715903499</v>
      </c>
      <c r="AI852" s="71">
        <v>0.989924176231047</v>
      </c>
      <c r="AJ852" s="72">
        <v>1.0301575072754301</v>
      </c>
      <c r="AK852" s="98">
        <v>1.0357254813546299</v>
      </c>
      <c r="AL852" s="116">
        <v>1.1547005383792499</v>
      </c>
      <c r="AM852" s="72">
        <v>1.0724590202746001</v>
      </c>
      <c r="AN852" s="98">
        <v>0.95779899633426102</v>
      </c>
      <c r="AO852" s="116">
        <v>0.974021534011415</v>
      </c>
      <c r="AP852" s="97">
        <v>0.96953597148326598</v>
      </c>
      <c r="AQ852" s="71">
        <v>1.02224426606555</v>
      </c>
      <c r="AR852" s="72">
        <v>0.85897820216641196</v>
      </c>
      <c r="AS852" s="98">
        <v>1.03048763306736</v>
      </c>
      <c r="AT852" s="71">
        <v>0.97890638635603899</v>
      </c>
      <c r="AU852" s="72">
        <v>0.98579389195411804</v>
      </c>
      <c r="AV852" s="73">
        <v>0.91397900677822397</v>
      </c>
      <c r="AW852" s="73">
        <v>0.96349541394778504</v>
      </c>
      <c r="AX852" s="73">
        <v>0.97094296834537897</v>
      </c>
      <c r="AY852" s="71">
        <v>1.2484473115254699</v>
      </c>
      <c r="AZ852" s="72">
        <v>0.99227787671366696</v>
      </c>
      <c r="BA852" s="71">
        <v>1.0698496685296499</v>
      </c>
      <c r="BB852" s="72">
        <v>1</v>
      </c>
      <c r="BC852" s="71">
        <v>1.08239023806157</v>
      </c>
      <c r="BD852" s="72">
        <v>0.98849311786567196</v>
      </c>
      <c r="BE852" s="71">
        <v>1.0750153311044299</v>
      </c>
      <c r="BF852" s="72">
        <v>1.0213958888011301</v>
      </c>
      <c r="BG852" s="71">
        <v>1.0671873729054699</v>
      </c>
    </row>
    <row r="853" spans="1:59">
      <c r="A853" t="s">
        <v>4</v>
      </c>
      <c r="B853" s="3"/>
    </row>
    <row r="854" spans="1:59">
      <c r="A854" t="s">
        <v>14</v>
      </c>
    </row>
    <row r="855" spans="1:59">
      <c r="A855" t="s">
        <v>1</v>
      </c>
      <c r="B855" s="217" t="s">
        <v>21</v>
      </c>
      <c r="C855" s="218"/>
    </row>
    <row r="856" spans="1:59">
      <c r="A856" t="s">
        <v>2</v>
      </c>
      <c r="B856" s="2" t="s">
        <v>324</v>
      </c>
    </row>
    <row r="857" spans="1:59" ht="79.150000000000006">
      <c r="A857" t="s">
        <v>3</v>
      </c>
      <c r="B857" s="2" t="s">
        <v>334</v>
      </c>
    </row>
    <row r="858" spans="1:59">
      <c r="A858" t="s">
        <v>7</v>
      </c>
      <c r="B858" s="10" t="s">
        <v>335</v>
      </c>
      <c r="C858" s="11"/>
      <c r="D858" s="216"/>
      <c r="E858" s="215"/>
      <c r="F858" s="215"/>
      <c r="G858" s="215"/>
      <c r="H858" s="215"/>
      <c r="I858" s="215"/>
      <c r="J858" s="215"/>
      <c r="K858" s="215"/>
      <c r="L858" s="215"/>
      <c r="M858" s="215"/>
      <c r="N858" s="215"/>
      <c r="O858" s="215"/>
      <c r="P858" s="215"/>
      <c r="Q858" s="215"/>
      <c r="R858" s="215"/>
      <c r="S858" s="215"/>
      <c r="T858" s="215"/>
      <c r="U858" s="215"/>
      <c r="V858" s="215"/>
      <c r="W858" s="215"/>
      <c r="X858" s="215"/>
      <c r="Y858" s="215"/>
      <c r="Z858" s="215"/>
      <c r="AA858" s="215"/>
      <c r="AB858" s="215"/>
      <c r="AC858" s="215"/>
      <c r="AD858" s="215"/>
      <c r="AE858" s="215"/>
      <c r="AF858" s="215"/>
      <c r="AG858" s="215"/>
      <c r="AH858" s="215"/>
      <c r="AI858" s="215"/>
      <c r="AJ858" s="215"/>
      <c r="AK858" s="215"/>
      <c r="AL858" s="215"/>
      <c r="AM858" s="215"/>
      <c r="AN858" s="215"/>
      <c r="AO858" s="215"/>
      <c r="AP858" s="215"/>
      <c r="AQ858" s="215"/>
      <c r="AR858" s="215"/>
      <c r="AS858" s="215"/>
      <c r="AT858" s="215"/>
      <c r="AU858" s="215"/>
      <c r="AV858" s="215"/>
      <c r="AW858" s="215"/>
      <c r="AX858" s="215"/>
      <c r="AY858" s="215"/>
      <c r="AZ858" s="215"/>
      <c r="BA858" s="215"/>
      <c r="BB858" s="215"/>
      <c r="BC858" s="215"/>
      <c r="BD858" s="215"/>
      <c r="BE858" s="215"/>
      <c r="BF858" s="215"/>
      <c r="BG858" s="214"/>
    </row>
    <row r="859" spans="1:59" ht="38.200000000000003" customHeight="1">
      <c r="A859" t="s">
        <v>5</v>
      </c>
      <c r="B859" s="15"/>
      <c r="D859" s="213" t="s">
        <v>25</v>
      </c>
      <c r="E859" s="215"/>
      <c r="F859" s="215"/>
      <c r="G859" s="215"/>
      <c r="H859" s="215"/>
      <c r="I859" s="215"/>
      <c r="J859" s="215"/>
      <c r="K859" s="215"/>
      <c r="L859" s="214"/>
      <c r="M859" s="213" t="s">
        <v>26</v>
      </c>
      <c r="N859" s="214"/>
      <c r="O859" s="213" t="s">
        <v>27</v>
      </c>
      <c r="P859" s="214"/>
      <c r="Q859" s="213" t="s">
        <v>28</v>
      </c>
      <c r="R859" s="215"/>
      <c r="S859" s="214"/>
      <c r="T859" s="213" t="s">
        <v>29</v>
      </c>
      <c r="U859" s="215"/>
      <c r="V859" s="214"/>
      <c r="W859" s="213" t="s">
        <v>30</v>
      </c>
      <c r="X859" s="215"/>
      <c r="Y859" s="215"/>
      <c r="Z859" s="214"/>
      <c r="AA859" s="213" t="s">
        <v>31</v>
      </c>
      <c r="AB859" s="214"/>
      <c r="AC859" s="219" t="s">
        <v>32</v>
      </c>
      <c r="AD859" s="213" t="s">
        <v>33</v>
      </c>
      <c r="AE859" s="215"/>
      <c r="AF859" s="214"/>
      <c r="AG859" s="213" t="s">
        <v>34</v>
      </c>
      <c r="AH859" s="215"/>
      <c r="AI859" s="214"/>
      <c r="AJ859" s="213" t="s">
        <v>35</v>
      </c>
      <c r="AK859" s="215"/>
      <c r="AL859" s="214"/>
      <c r="AM859" s="213" t="s">
        <v>36</v>
      </c>
      <c r="AN859" s="215"/>
      <c r="AO859" s="214"/>
      <c r="AP859" s="213" t="s">
        <v>37</v>
      </c>
      <c r="AQ859" s="214"/>
      <c r="AR859" s="213" t="s">
        <v>38</v>
      </c>
      <c r="AS859" s="215"/>
      <c r="AT859" s="214"/>
      <c r="AU859" s="213" t="s">
        <v>39</v>
      </c>
      <c r="AV859" s="215"/>
      <c r="AW859" s="215"/>
      <c r="AX859" s="215"/>
      <c r="AY859" s="214"/>
      <c r="AZ859" s="213" t="s">
        <v>40</v>
      </c>
      <c r="BA859" s="214"/>
      <c r="BB859" s="213" t="s">
        <v>41</v>
      </c>
      <c r="BC859" s="214"/>
      <c r="BD859" s="213" t="s">
        <v>42</v>
      </c>
      <c r="BE859" s="214"/>
      <c r="BF859" s="213" t="s">
        <v>43</v>
      </c>
      <c r="BG859" s="214"/>
    </row>
    <row r="860" spans="1:59" ht="151.9">
      <c r="A860" t="s">
        <v>6</v>
      </c>
      <c r="B860" s="16" t="s">
        <v>44</v>
      </c>
      <c r="C860" s="17" t="s">
        <v>45</v>
      </c>
      <c r="D860" s="80" t="s">
        <v>46</v>
      </c>
      <c r="E860" s="81" t="s">
        <v>47</v>
      </c>
      <c r="F860" s="19" t="s">
        <v>48</v>
      </c>
      <c r="G860" s="81" t="s">
        <v>49</v>
      </c>
      <c r="H860" s="81" t="s">
        <v>50</v>
      </c>
      <c r="I860" s="81" t="s">
        <v>51</v>
      </c>
      <c r="J860" s="19" t="s">
        <v>52</v>
      </c>
      <c r="K860" s="19" t="s">
        <v>53</v>
      </c>
      <c r="L860" s="108" t="s">
        <v>54</v>
      </c>
      <c r="M860" s="18" t="s">
        <v>55</v>
      </c>
      <c r="N860" s="108" t="s">
        <v>56</v>
      </c>
      <c r="O860" s="80" t="s">
        <v>55</v>
      </c>
      <c r="P860" s="20" t="s">
        <v>56</v>
      </c>
      <c r="Q860" s="18" t="s">
        <v>57</v>
      </c>
      <c r="R860" s="19" t="s">
        <v>58</v>
      </c>
      <c r="S860" s="20" t="s">
        <v>59</v>
      </c>
      <c r="T860" s="18" t="s">
        <v>60</v>
      </c>
      <c r="U860" s="19" t="s">
        <v>61</v>
      </c>
      <c r="V860" s="20" t="s">
        <v>62</v>
      </c>
      <c r="W860" s="18" t="s">
        <v>63</v>
      </c>
      <c r="X860" s="81" t="s">
        <v>64</v>
      </c>
      <c r="Y860" s="81" t="s">
        <v>65</v>
      </c>
      <c r="Z860" s="108" t="s">
        <v>66</v>
      </c>
      <c r="AA860" s="18" t="s">
        <v>55</v>
      </c>
      <c r="AB860" s="108" t="s">
        <v>56</v>
      </c>
      <c r="AC860" s="17" t="s">
        <v>55</v>
      </c>
      <c r="AD860" s="80" t="s">
        <v>67</v>
      </c>
      <c r="AE860" s="19" t="s">
        <v>68</v>
      </c>
      <c r="AF860" s="20" t="s">
        <v>69</v>
      </c>
      <c r="AG860" s="80" t="s">
        <v>67</v>
      </c>
      <c r="AH860" s="81" t="s">
        <v>68</v>
      </c>
      <c r="AI860" s="20" t="s">
        <v>69</v>
      </c>
      <c r="AJ860" s="18" t="s">
        <v>55</v>
      </c>
      <c r="AK860" s="81" t="s">
        <v>56</v>
      </c>
      <c r="AL860" s="108" t="s">
        <v>70</v>
      </c>
      <c r="AM860" s="18" t="s">
        <v>55</v>
      </c>
      <c r="AN860" s="81" t="s">
        <v>71</v>
      </c>
      <c r="AO860" s="108" t="s">
        <v>72</v>
      </c>
      <c r="AP860" s="80" t="s">
        <v>73</v>
      </c>
      <c r="AQ860" s="20" t="s">
        <v>74</v>
      </c>
      <c r="AR860" s="18" t="s">
        <v>75</v>
      </c>
      <c r="AS860" s="81" t="s">
        <v>76</v>
      </c>
      <c r="AT860" s="20" t="s">
        <v>77</v>
      </c>
      <c r="AU860" s="18" t="s">
        <v>78</v>
      </c>
      <c r="AV860" s="19" t="s">
        <v>79</v>
      </c>
      <c r="AW860" s="19" t="s">
        <v>80</v>
      </c>
      <c r="AX860" s="19" t="s">
        <v>81</v>
      </c>
      <c r="AY860" s="20" t="s">
        <v>82</v>
      </c>
      <c r="AZ860" s="18" t="s">
        <v>83</v>
      </c>
      <c r="BA860" s="20" t="s">
        <v>84</v>
      </c>
      <c r="BB860" s="18" t="s">
        <v>55</v>
      </c>
      <c r="BC860" s="20" t="s">
        <v>56</v>
      </c>
      <c r="BD860" s="18" t="s">
        <v>85</v>
      </c>
      <c r="BE860" s="20" t="s">
        <v>86</v>
      </c>
      <c r="BF860" s="18" t="s">
        <v>55</v>
      </c>
      <c r="BG860" s="20" t="s">
        <v>56</v>
      </c>
    </row>
    <row r="861" spans="1:59">
      <c r="A861" t="s">
        <v>0</v>
      </c>
      <c r="B861" s="21"/>
      <c r="C861" s="22"/>
      <c r="D861" s="82" t="s">
        <v>564</v>
      </c>
      <c r="E861" s="83" t="s">
        <v>565</v>
      </c>
      <c r="F861" s="24" t="s">
        <v>566</v>
      </c>
      <c r="G861" s="83" t="s">
        <v>567</v>
      </c>
      <c r="H861" s="83" t="s">
        <v>568</v>
      </c>
      <c r="I861" s="83" t="s">
        <v>569</v>
      </c>
      <c r="J861" s="24" t="s">
        <v>570</v>
      </c>
      <c r="K861" s="24" t="s">
        <v>571</v>
      </c>
      <c r="L861" s="109" t="s">
        <v>572</v>
      </c>
      <c r="M861" s="23" t="s">
        <v>564</v>
      </c>
      <c r="N861" s="109" t="s">
        <v>565</v>
      </c>
      <c r="O861" s="82" t="s">
        <v>564</v>
      </c>
      <c r="P861" s="25" t="s">
        <v>565</v>
      </c>
      <c r="Q861" s="23" t="s">
        <v>564</v>
      </c>
      <c r="R861" s="24" t="s">
        <v>565</v>
      </c>
      <c r="S861" s="25" t="s">
        <v>566</v>
      </c>
      <c r="T861" s="23" t="s">
        <v>564</v>
      </c>
      <c r="U861" s="24" t="s">
        <v>565</v>
      </c>
      <c r="V861" s="25" t="s">
        <v>566</v>
      </c>
      <c r="W861" s="23" t="s">
        <v>564</v>
      </c>
      <c r="X861" s="83" t="s">
        <v>565</v>
      </c>
      <c r="Y861" s="83" t="s">
        <v>566</v>
      </c>
      <c r="Z861" s="109" t="s">
        <v>567</v>
      </c>
      <c r="AA861" s="23" t="s">
        <v>564</v>
      </c>
      <c r="AB861" s="109" t="s">
        <v>565</v>
      </c>
      <c r="AC861" s="22" t="s">
        <v>564</v>
      </c>
      <c r="AD861" s="82" t="s">
        <v>564</v>
      </c>
      <c r="AE861" s="24" t="s">
        <v>565</v>
      </c>
      <c r="AF861" s="25" t="s">
        <v>566</v>
      </c>
      <c r="AG861" s="82" t="s">
        <v>564</v>
      </c>
      <c r="AH861" s="83" t="s">
        <v>565</v>
      </c>
      <c r="AI861" s="25" t="s">
        <v>566</v>
      </c>
      <c r="AJ861" s="23" t="s">
        <v>564</v>
      </c>
      <c r="AK861" s="83" t="s">
        <v>565</v>
      </c>
      <c r="AL861" s="109" t="s">
        <v>566</v>
      </c>
      <c r="AM861" s="23" t="s">
        <v>564</v>
      </c>
      <c r="AN861" s="83" t="s">
        <v>565</v>
      </c>
      <c r="AO861" s="109" t="s">
        <v>566</v>
      </c>
      <c r="AP861" s="82" t="s">
        <v>564</v>
      </c>
      <c r="AQ861" s="25" t="s">
        <v>565</v>
      </c>
      <c r="AR861" s="23" t="s">
        <v>564</v>
      </c>
      <c r="AS861" s="83" t="s">
        <v>565</v>
      </c>
      <c r="AT861" s="25" t="s">
        <v>566</v>
      </c>
      <c r="AU861" s="23" t="s">
        <v>564</v>
      </c>
      <c r="AV861" s="24" t="s">
        <v>565</v>
      </c>
      <c r="AW861" s="24" t="s">
        <v>566</v>
      </c>
      <c r="AX861" s="24" t="s">
        <v>567</v>
      </c>
      <c r="AY861" s="25" t="s">
        <v>568</v>
      </c>
      <c r="AZ861" s="23" t="s">
        <v>564</v>
      </c>
      <c r="BA861" s="25" t="s">
        <v>565</v>
      </c>
      <c r="BB861" s="23" t="s">
        <v>564</v>
      </c>
      <c r="BC861" s="25" t="s">
        <v>565</v>
      </c>
      <c r="BD861" s="23" t="s">
        <v>564</v>
      </c>
      <c r="BE861" s="25" t="s">
        <v>565</v>
      </c>
      <c r="BF861" s="23" t="s">
        <v>564</v>
      </c>
      <c r="BG861" s="25" t="s">
        <v>565</v>
      </c>
    </row>
    <row r="862" spans="1:59">
      <c r="A862" t="s">
        <v>8</v>
      </c>
      <c r="B862" s="26" t="s">
        <v>45</v>
      </c>
      <c r="C862" s="27">
        <v>125</v>
      </c>
      <c r="D862" s="84">
        <v>26</v>
      </c>
      <c r="E862" s="85">
        <v>16</v>
      </c>
      <c r="F862" s="29">
        <v>31</v>
      </c>
      <c r="G862" s="85">
        <v>22</v>
      </c>
      <c r="H862" s="85">
        <v>12</v>
      </c>
      <c r="I862" s="85">
        <v>19</v>
      </c>
      <c r="J862" s="29">
        <v>34</v>
      </c>
      <c r="K862" s="29">
        <v>31</v>
      </c>
      <c r="L862" s="110">
        <v>16</v>
      </c>
      <c r="M862" s="28">
        <v>110</v>
      </c>
      <c r="N862" s="110">
        <v>15</v>
      </c>
      <c r="O862" s="84">
        <v>28</v>
      </c>
      <c r="P862" s="30">
        <v>95</v>
      </c>
      <c r="Q862" s="28">
        <v>47</v>
      </c>
      <c r="R862" s="29">
        <v>34</v>
      </c>
      <c r="S862" s="30">
        <v>32</v>
      </c>
      <c r="T862" s="28">
        <v>56</v>
      </c>
      <c r="U862" s="29">
        <v>30</v>
      </c>
      <c r="V862" s="30">
        <v>35</v>
      </c>
      <c r="W862" s="28">
        <v>46</v>
      </c>
      <c r="X862" s="85">
        <v>26</v>
      </c>
      <c r="Y862" s="85">
        <v>26</v>
      </c>
      <c r="Z862" s="110">
        <v>27</v>
      </c>
      <c r="AA862" s="28">
        <v>99</v>
      </c>
      <c r="AB862" s="110">
        <v>21</v>
      </c>
      <c r="AC862" s="27">
        <v>109</v>
      </c>
      <c r="AD862" s="84">
        <v>21</v>
      </c>
      <c r="AE862" s="29">
        <v>43</v>
      </c>
      <c r="AF862" s="30">
        <v>45</v>
      </c>
      <c r="AG862" s="84">
        <v>25</v>
      </c>
      <c r="AH862" s="85">
        <v>27</v>
      </c>
      <c r="AI862" s="30">
        <v>57</v>
      </c>
      <c r="AJ862" s="28">
        <v>100</v>
      </c>
      <c r="AK862" s="85">
        <v>11</v>
      </c>
      <c r="AL862" s="110">
        <v>14</v>
      </c>
      <c r="AM862" s="28">
        <v>55</v>
      </c>
      <c r="AN862" s="85">
        <v>27</v>
      </c>
      <c r="AO862" s="110">
        <v>27</v>
      </c>
      <c r="AP862" s="84">
        <v>25</v>
      </c>
      <c r="AQ862" s="30">
        <v>74</v>
      </c>
      <c r="AR862" s="28">
        <v>44</v>
      </c>
      <c r="AS862" s="85">
        <v>22</v>
      </c>
      <c r="AT862" s="30">
        <v>59</v>
      </c>
      <c r="AU862" s="28">
        <v>84</v>
      </c>
      <c r="AV862" s="29">
        <v>40</v>
      </c>
      <c r="AW862" s="29">
        <v>66</v>
      </c>
      <c r="AX862" s="29">
        <v>95</v>
      </c>
      <c r="AY862" s="30">
        <v>30</v>
      </c>
      <c r="AZ862" s="28">
        <v>40</v>
      </c>
      <c r="BA862" s="30">
        <v>85</v>
      </c>
      <c r="BB862" s="28">
        <v>64</v>
      </c>
      <c r="BC862" s="30">
        <v>53</v>
      </c>
      <c r="BD862" s="28">
        <v>60</v>
      </c>
      <c r="BE862" s="30">
        <v>65</v>
      </c>
      <c r="BF862" s="28">
        <v>61</v>
      </c>
      <c r="BG862" s="30">
        <v>64</v>
      </c>
    </row>
    <row r="863" spans="1:59">
      <c r="A863" t="s">
        <v>10</v>
      </c>
      <c r="B863" s="35" t="s">
        <v>327</v>
      </c>
      <c r="C863" s="31">
        <v>11</v>
      </c>
      <c r="D863" s="86">
        <v>2</v>
      </c>
      <c r="E863" s="87">
        <v>0</v>
      </c>
      <c r="F863" s="33">
        <v>3</v>
      </c>
      <c r="G863" s="87">
        <v>3</v>
      </c>
      <c r="H863" s="87">
        <v>1</v>
      </c>
      <c r="I863" s="87">
        <v>0</v>
      </c>
      <c r="J863" s="33">
        <v>4</v>
      </c>
      <c r="K863" s="33">
        <v>4</v>
      </c>
      <c r="L863" s="111">
        <v>2</v>
      </c>
      <c r="M863" s="32">
        <v>11</v>
      </c>
      <c r="N863" s="111">
        <v>0</v>
      </c>
      <c r="O863" s="86">
        <v>1</v>
      </c>
      <c r="P863" s="34">
        <v>10</v>
      </c>
      <c r="Q863" s="32">
        <v>4</v>
      </c>
      <c r="R863" s="33">
        <v>2</v>
      </c>
      <c r="S863" s="34">
        <v>5</v>
      </c>
      <c r="T863" s="32">
        <v>9</v>
      </c>
      <c r="U863" s="33">
        <v>1</v>
      </c>
      <c r="V863" s="34">
        <v>1</v>
      </c>
      <c r="W863" s="32">
        <v>2</v>
      </c>
      <c r="X863" s="87">
        <v>3</v>
      </c>
      <c r="Y863" s="87">
        <v>2</v>
      </c>
      <c r="Z863" s="111">
        <v>4</v>
      </c>
      <c r="AA863" s="32">
        <v>10</v>
      </c>
      <c r="AB863" s="111">
        <v>1</v>
      </c>
      <c r="AC863" s="31">
        <v>10</v>
      </c>
      <c r="AD863" s="86">
        <v>1</v>
      </c>
      <c r="AE863" s="33">
        <v>5</v>
      </c>
      <c r="AF863" s="34">
        <v>4</v>
      </c>
      <c r="AG863" s="86">
        <v>3</v>
      </c>
      <c r="AH863" s="87">
        <v>2</v>
      </c>
      <c r="AI863" s="34">
        <v>5</v>
      </c>
      <c r="AJ863" s="32">
        <v>9</v>
      </c>
      <c r="AK863" s="87">
        <v>0</v>
      </c>
      <c r="AL863" s="111">
        <v>2</v>
      </c>
      <c r="AM863" s="32">
        <v>5</v>
      </c>
      <c r="AN863" s="87">
        <v>3</v>
      </c>
      <c r="AO863" s="111">
        <v>2</v>
      </c>
      <c r="AP863" s="86">
        <v>1</v>
      </c>
      <c r="AQ863" s="34">
        <v>7</v>
      </c>
      <c r="AR863" s="32">
        <v>0</v>
      </c>
      <c r="AS863" s="87">
        <v>0</v>
      </c>
      <c r="AT863" s="34">
        <v>11</v>
      </c>
      <c r="AU863" s="32">
        <v>8</v>
      </c>
      <c r="AV863" s="33">
        <v>4</v>
      </c>
      <c r="AW863" s="33">
        <v>3</v>
      </c>
      <c r="AX863" s="33">
        <v>8</v>
      </c>
      <c r="AY863" s="34">
        <v>3</v>
      </c>
      <c r="AZ863" s="32">
        <v>4</v>
      </c>
      <c r="BA863" s="34">
        <v>7</v>
      </c>
      <c r="BB863" s="32">
        <v>5</v>
      </c>
      <c r="BC863" s="34">
        <v>6</v>
      </c>
      <c r="BD863" s="32">
        <v>5</v>
      </c>
      <c r="BE863" s="34">
        <v>6</v>
      </c>
      <c r="BF863" s="32">
        <v>5</v>
      </c>
      <c r="BG863" s="34">
        <v>6</v>
      </c>
    </row>
    <row r="864" spans="1:59">
      <c r="A864" t="s">
        <v>12</v>
      </c>
      <c r="B864" s="36"/>
      <c r="C864" s="51">
        <v>8.7999999999999995E-2</v>
      </c>
      <c r="D864" s="88">
        <v>7.69230769230769E-2</v>
      </c>
      <c r="E864" s="88">
        <v>0</v>
      </c>
      <c r="F864" s="7">
        <v>9.6774193548387094E-2</v>
      </c>
      <c r="G864" s="88">
        <v>0.13636363636363599</v>
      </c>
      <c r="H864" s="88">
        <v>8.3333333333333301E-2</v>
      </c>
      <c r="I864" s="88">
        <v>0</v>
      </c>
      <c r="J864" s="7">
        <v>0.11764705882352899</v>
      </c>
      <c r="K864" s="7">
        <v>0.12903225806451599</v>
      </c>
      <c r="L864" s="117">
        <v>0.125</v>
      </c>
      <c r="M864" s="7">
        <v>0.1</v>
      </c>
      <c r="N864" s="117">
        <v>0</v>
      </c>
      <c r="O864" s="88">
        <v>3.5714285714285698E-2</v>
      </c>
      <c r="P864" s="52">
        <v>0.105263157894737</v>
      </c>
      <c r="Q864" s="7">
        <v>8.5106382978723402E-2</v>
      </c>
      <c r="R864" s="7">
        <v>5.8823529411764698E-2</v>
      </c>
      <c r="S864" s="52">
        <v>0.15625</v>
      </c>
      <c r="T864" s="7">
        <v>0.160714285714286</v>
      </c>
      <c r="U864" s="7">
        <v>3.3333333333333298E-2</v>
      </c>
      <c r="V864" s="52">
        <v>2.8571428571428598E-2</v>
      </c>
      <c r="W864" s="7">
        <v>4.3478260869565202E-2</v>
      </c>
      <c r="X864" s="88">
        <v>0.115384615384615</v>
      </c>
      <c r="Y864" s="88">
        <v>7.69230769230769E-2</v>
      </c>
      <c r="Z864" s="117">
        <v>0.148148148148148</v>
      </c>
      <c r="AA864" s="7">
        <v>0.10101010101010099</v>
      </c>
      <c r="AB864" s="117">
        <v>4.7619047619047603E-2</v>
      </c>
      <c r="AC864" s="51">
        <v>9.1743119266055106E-2</v>
      </c>
      <c r="AD864" s="88">
        <v>4.7619047619047603E-2</v>
      </c>
      <c r="AE864" s="7">
        <v>0.116279069767442</v>
      </c>
      <c r="AF864" s="52">
        <v>8.8888888888888906E-2</v>
      </c>
      <c r="AG864" s="88">
        <v>0.12</v>
      </c>
      <c r="AH864" s="88">
        <v>7.4074074074074098E-2</v>
      </c>
      <c r="AI864" s="52">
        <v>8.7719298245614002E-2</v>
      </c>
      <c r="AJ864" s="7">
        <v>0.09</v>
      </c>
      <c r="AK864" s="88">
        <v>0</v>
      </c>
      <c r="AL864" s="117">
        <v>0.14285714285714299</v>
      </c>
      <c r="AM864" s="7">
        <v>9.0909090909090898E-2</v>
      </c>
      <c r="AN864" s="88">
        <v>0.11111111111111099</v>
      </c>
      <c r="AO864" s="117">
        <v>7.4074074074074098E-2</v>
      </c>
      <c r="AP864" s="88">
        <v>0.04</v>
      </c>
      <c r="AQ864" s="52">
        <v>9.45945945945946E-2</v>
      </c>
      <c r="AR864" s="7">
        <v>0</v>
      </c>
      <c r="AS864" s="88">
        <v>0</v>
      </c>
      <c r="AT864" s="52">
        <v>0.186440677966102</v>
      </c>
      <c r="AU864" s="7">
        <v>9.5238095238095205E-2</v>
      </c>
      <c r="AV864" s="7">
        <v>0.1</v>
      </c>
      <c r="AW864" s="7">
        <v>4.5454545454545497E-2</v>
      </c>
      <c r="AX864" s="7">
        <v>8.42105263157895E-2</v>
      </c>
      <c r="AY864" s="52">
        <v>0.1</v>
      </c>
      <c r="AZ864" s="7">
        <v>0.1</v>
      </c>
      <c r="BA864" s="52">
        <v>8.2352941176470601E-2</v>
      </c>
      <c r="BB864" s="7">
        <v>7.8125E-2</v>
      </c>
      <c r="BC864" s="52">
        <v>0.113207547169811</v>
      </c>
      <c r="BD864" s="7">
        <v>8.3333333333333301E-2</v>
      </c>
      <c r="BE864" s="52">
        <v>9.2307692307692299E-2</v>
      </c>
      <c r="BF864" s="7">
        <v>8.1967213114754106E-2</v>
      </c>
      <c r="BG864" s="52">
        <v>9.375E-2</v>
      </c>
    </row>
    <row r="865" spans="1:59">
      <c r="A865" t="s">
        <v>13</v>
      </c>
      <c r="B865" s="53"/>
      <c r="C865" s="54"/>
      <c r="D865" s="93"/>
      <c r="E865" s="93"/>
      <c r="F865" s="9"/>
      <c r="G865" s="93"/>
      <c r="H865" s="93"/>
      <c r="I865" s="93"/>
      <c r="J865" s="9"/>
      <c r="K865" s="9"/>
      <c r="L865" s="118"/>
      <c r="M865" s="9"/>
      <c r="N865" s="118"/>
      <c r="O865" s="93"/>
      <c r="P865" s="55"/>
      <c r="Q865" s="9"/>
      <c r="R865" s="9"/>
      <c r="S865" s="55"/>
      <c r="T865" s="9"/>
      <c r="U865" s="9"/>
      <c r="V865" s="55"/>
      <c r="W865" s="9"/>
      <c r="X865" s="93"/>
      <c r="Y865" s="93"/>
      <c r="Z865" s="118"/>
      <c r="AA865" s="9"/>
      <c r="AB865" s="118"/>
      <c r="AC865" s="54"/>
      <c r="AD865" s="93"/>
      <c r="AE865" s="9"/>
      <c r="AF865" s="55"/>
      <c r="AG865" s="93"/>
      <c r="AH865" s="93"/>
      <c r="AI865" s="55"/>
      <c r="AJ865" s="9"/>
      <c r="AK865" s="93"/>
      <c r="AL865" s="118"/>
      <c r="AM865" s="9"/>
      <c r="AN865" s="93"/>
      <c r="AO865" s="118"/>
      <c r="AP865" s="93"/>
      <c r="AQ865" s="55"/>
      <c r="AR865" s="9"/>
      <c r="AS865" s="93"/>
      <c r="AT865" s="55"/>
      <c r="AY865" s="56"/>
      <c r="BA865" s="56"/>
      <c r="BC865" s="56"/>
      <c r="BE865" s="56"/>
      <c r="BG865" s="56"/>
    </row>
    <row r="866" spans="1:59">
      <c r="A866" t="s">
        <v>10</v>
      </c>
      <c r="B866" s="36" t="s">
        <v>328</v>
      </c>
      <c r="C866" s="39">
        <v>45</v>
      </c>
      <c r="D866" s="89">
        <v>7</v>
      </c>
      <c r="E866" s="90">
        <v>2</v>
      </c>
      <c r="F866" s="41">
        <v>13</v>
      </c>
      <c r="G866" s="90">
        <v>4</v>
      </c>
      <c r="H866" s="90">
        <v>8</v>
      </c>
      <c r="I866" s="90">
        <v>1</v>
      </c>
      <c r="J866" s="41">
        <v>14</v>
      </c>
      <c r="K866" s="41">
        <v>17</v>
      </c>
      <c r="L866" s="113">
        <v>6</v>
      </c>
      <c r="M866" s="40">
        <v>43</v>
      </c>
      <c r="N866" s="113">
        <v>2</v>
      </c>
      <c r="O866" s="89">
        <v>4</v>
      </c>
      <c r="P866" s="42">
        <v>40</v>
      </c>
      <c r="Q866" s="40">
        <v>12</v>
      </c>
      <c r="R866" s="41">
        <v>12</v>
      </c>
      <c r="S866" s="42">
        <v>15</v>
      </c>
      <c r="T866" s="40">
        <v>23</v>
      </c>
      <c r="U866" s="41">
        <v>10</v>
      </c>
      <c r="V866" s="42">
        <v>10</v>
      </c>
      <c r="W866" s="40">
        <v>13</v>
      </c>
      <c r="X866" s="90">
        <v>9</v>
      </c>
      <c r="Y866" s="90">
        <v>9</v>
      </c>
      <c r="Z866" s="113">
        <v>14</v>
      </c>
      <c r="AA866" s="40">
        <v>32</v>
      </c>
      <c r="AB866" s="113">
        <v>10</v>
      </c>
      <c r="AC866" s="39">
        <v>38</v>
      </c>
      <c r="AD866" s="89">
        <v>12</v>
      </c>
      <c r="AE866" s="41">
        <v>16</v>
      </c>
      <c r="AF866" s="42">
        <v>10</v>
      </c>
      <c r="AG866" s="89">
        <v>12</v>
      </c>
      <c r="AH866" s="90">
        <v>12</v>
      </c>
      <c r="AI866" s="42">
        <v>14</v>
      </c>
      <c r="AJ866" s="40">
        <v>37</v>
      </c>
      <c r="AK866" s="90">
        <v>3</v>
      </c>
      <c r="AL866" s="113">
        <v>5</v>
      </c>
      <c r="AM866" s="40">
        <v>19</v>
      </c>
      <c r="AN866" s="90">
        <v>9</v>
      </c>
      <c r="AO866" s="113">
        <v>10</v>
      </c>
      <c r="AP866" s="89">
        <v>10</v>
      </c>
      <c r="AQ866" s="42">
        <v>24</v>
      </c>
      <c r="AR866" s="40">
        <v>3</v>
      </c>
      <c r="AS866" s="90">
        <v>13</v>
      </c>
      <c r="AT866" s="42">
        <v>29</v>
      </c>
      <c r="AU866" s="40">
        <v>31</v>
      </c>
      <c r="AV866" s="41">
        <v>13</v>
      </c>
      <c r="AW866" s="41">
        <v>24</v>
      </c>
      <c r="AX866" s="41">
        <v>33</v>
      </c>
      <c r="AY866" s="42">
        <v>12</v>
      </c>
      <c r="AZ866" s="40">
        <v>18</v>
      </c>
      <c r="BA866" s="42">
        <v>27</v>
      </c>
      <c r="BB866" s="40">
        <v>27</v>
      </c>
      <c r="BC866" s="42">
        <v>16</v>
      </c>
      <c r="BD866" s="40">
        <v>20</v>
      </c>
      <c r="BE866" s="42">
        <v>25</v>
      </c>
      <c r="BF866" s="40">
        <v>23</v>
      </c>
      <c r="BG866" s="42">
        <v>22</v>
      </c>
    </row>
    <row r="867" spans="1:59">
      <c r="A867" t="s">
        <v>12</v>
      </c>
      <c r="B867" s="36"/>
      <c r="C867" s="51">
        <v>0.36</v>
      </c>
      <c r="D867" s="88">
        <v>0.269230769230769</v>
      </c>
      <c r="E867" s="88">
        <v>0.125</v>
      </c>
      <c r="F867" s="7">
        <v>0.41935483870967699</v>
      </c>
      <c r="G867" s="88">
        <v>0.18181818181818199</v>
      </c>
      <c r="H867" s="88">
        <v>0.66666666666666696</v>
      </c>
      <c r="I867" s="88">
        <v>5.2631578947368397E-2</v>
      </c>
      <c r="J867" s="7">
        <v>0.41176470588235298</v>
      </c>
      <c r="K867" s="7">
        <v>0.54838709677419395</v>
      </c>
      <c r="L867" s="117">
        <v>0.375</v>
      </c>
      <c r="M867" s="7">
        <v>0.39090909090909098</v>
      </c>
      <c r="N867" s="117">
        <v>0.133333333333333</v>
      </c>
      <c r="O867" s="88">
        <v>0.14285714285714299</v>
      </c>
      <c r="P867" s="52">
        <v>0.42105263157894701</v>
      </c>
      <c r="Q867" s="7">
        <v>0.25531914893617003</v>
      </c>
      <c r="R867" s="7">
        <v>0.35294117647058798</v>
      </c>
      <c r="S867" s="52">
        <v>0.46875</v>
      </c>
      <c r="T867" s="7">
        <v>0.41071428571428598</v>
      </c>
      <c r="U867" s="7">
        <v>0.33333333333333298</v>
      </c>
      <c r="V867" s="52">
        <v>0.28571428571428598</v>
      </c>
      <c r="W867" s="7">
        <v>0.282608695652174</v>
      </c>
      <c r="X867" s="88">
        <v>0.34615384615384598</v>
      </c>
      <c r="Y867" s="88">
        <v>0.34615384615384598</v>
      </c>
      <c r="Z867" s="117">
        <v>0.51851851851851904</v>
      </c>
      <c r="AA867" s="7">
        <v>0.32323232323232298</v>
      </c>
      <c r="AB867" s="117">
        <v>0.476190476190476</v>
      </c>
      <c r="AC867" s="51">
        <v>0.34862385321100903</v>
      </c>
      <c r="AD867" s="88">
        <v>0.57142857142857195</v>
      </c>
      <c r="AE867" s="7">
        <v>0.372093023255814</v>
      </c>
      <c r="AF867" s="52">
        <v>0.22222222222222199</v>
      </c>
      <c r="AG867" s="88">
        <v>0.48</v>
      </c>
      <c r="AH867" s="88">
        <v>0.44444444444444398</v>
      </c>
      <c r="AI867" s="52">
        <v>0.24561403508771901</v>
      </c>
      <c r="AJ867" s="7">
        <v>0.37</v>
      </c>
      <c r="AK867" s="88">
        <v>0.27272727272727298</v>
      </c>
      <c r="AL867" s="117">
        <v>0.35714285714285698</v>
      </c>
      <c r="AM867" s="7">
        <v>0.34545454545454501</v>
      </c>
      <c r="AN867" s="88">
        <v>0.33333333333333298</v>
      </c>
      <c r="AO867" s="117">
        <v>0.37037037037037002</v>
      </c>
      <c r="AP867" s="88">
        <v>0.4</v>
      </c>
      <c r="AQ867" s="52">
        <v>0.32432432432432401</v>
      </c>
      <c r="AR867" s="7">
        <v>6.8181818181818205E-2</v>
      </c>
      <c r="AS867" s="88">
        <v>0.59090909090909105</v>
      </c>
      <c r="AT867" s="52">
        <v>0.49152542372881403</v>
      </c>
      <c r="AU867" s="7">
        <v>0.36904761904761901</v>
      </c>
      <c r="AV867" s="7">
        <v>0.32500000000000001</v>
      </c>
      <c r="AW867" s="7">
        <v>0.36363636363636398</v>
      </c>
      <c r="AX867" s="7">
        <v>0.34736842105263199</v>
      </c>
      <c r="AY867" s="52">
        <v>0.4</v>
      </c>
      <c r="AZ867" s="7">
        <v>0.45</v>
      </c>
      <c r="BA867" s="52">
        <v>0.317647058823529</v>
      </c>
      <c r="BB867" s="7">
        <v>0.421875</v>
      </c>
      <c r="BC867" s="52">
        <v>0.30188679245283001</v>
      </c>
      <c r="BD867" s="7">
        <v>0.33333333333333298</v>
      </c>
      <c r="BE867" s="52">
        <v>0.38461538461538503</v>
      </c>
      <c r="BF867" s="7">
        <v>0.37704918032786899</v>
      </c>
      <c r="BG867" s="52">
        <v>0.34375</v>
      </c>
    </row>
    <row r="868" spans="1:59">
      <c r="A868" t="s">
        <v>13</v>
      </c>
      <c r="B868" s="53"/>
      <c r="C868" s="54"/>
      <c r="D868" s="93"/>
      <c r="E868" s="93"/>
      <c r="F868" s="9"/>
      <c r="G868" s="93"/>
      <c r="H868" s="93"/>
      <c r="I868" s="93"/>
      <c r="J868" s="9"/>
      <c r="K868" s="9"/>
      <c r="L868" s="118"/>
      <c r="M868" s="9"/>
      <c r="N868" s="118"/>
      <c r="O868" s="93"/>
      <c r="P868" s="55"/>
      <c r="Q868" s="9"/>
      <c r="R868" s="9"/>
      <c r="S868" s="55"/>
      <c r="T868" s="9"/>
      <c r="U868" s="9"/>
      <c r="V868" s="55"/>
      <c r="W868" s="9"/>
      <c r="X868" s="93"/>
      <c r="Y868" s="93"/>
      <c r="Z868" s="118"/>
      <c r="AA868" s="9"/>
      <c r="AB868" s="118"/>
      <c r="AC868" s="54"/>
      <c r="AD868" s="93"/>
      <c r="AE868" s="9"/>
      <c r="AF868" s="55"/>
      <c r="AG868" s="93"/>
      <c r="AH868" s="93"/>
      <c r="AI868" s="55"/>
      <c r="AJ868" s="9"/>
      <c r="AK868" s="93"/>
      <c r="AL868" s="118"/>
      <c r="AM868" s="9"/>
      <c r="AN868" s="93"/>
      <c r="AO868" s="118"/>
      <c r="AP868" s="93"/>
      <c r="AQ868" s="55"/>
      <c r="AR868" s="9"/>
      <c r="AS868" s="93"/>
      <c r="AT868" s="55"/>
      <c r="AY868" s="56"/>
      <c r="BA868" s="56"/>
      <c r="BC868" s="56"/>
      <c r="BE868" s="56"/>
      <c r="BG868" s="56"/>
    </row>
    <row r="869" spans="1:59">
      <c r="A869" t="s">
        <v>10</v>
      </c>
      <c r="B869" s="36" t="s">
        <v>329</v>
      </c>
      <c r="C869" s="39">
        <v>25</v>
      </c>
      <c r="D869" s="89">
        <v>5</v>
      </c>
      <c r="E869" s="90">
        <v>6</v>
      </c>
      <c r="F869" s="41">
        <v>6</v>
      </c>
      <c r="G869" s="90">
        <v>9</v>
      </c>
      <c r="H869" s="90">
        <v>2</v>
      </c>
      <c r="I869" s="90">
        <v>2</v>
      </c>
      <c r="J869" s="41">
        <v>8</v>
      </c>
      <c r="K869" s="41">
        <v>4</v>
      </c>
      <c r="L869" s="113">
        <v>5</v>
      </c>
      <c r="M869" s="40">
        <v>23</v>
      </c>
      <c r="N869" s="113">
        <v>2</v>
      </c>
      <c r="O869" s="89">
        <v>2</v>
      </c>
      <c r="P869" s="42">
        <v>23</v>
      </c>
      <c r="Q869" s="40">
        <v>9</v>
      </c>
      <c r="R869" s="41">
        <v>9</v>
      </c>
      <c r="S869" s="42">
        <v>4</v>
      </c>
      <c r="T869" s="40">
        <v>10</v>
      </c>
      <c r="U869" s="41">
        <v>6</v>
      </c>
      <c r="V869" s="42">
        <v>7</v>
      </c>
      <c r="W869" s="40">
        <v>5</v>
      </c>
      <c r="X869" s="90">
        <v>9</v>
      </c>
      <c r="Y869" s="90">
        <v>7</v>
      </c>
      <c r="Z869" s="113">
        <v>4</v>
      </c>
      <c r="AA869" s="40">
        <v>21</v>
      </c>
      <c r="AB869" s="113">
        <v>3</v>
      </c>
      <c r="AC869" s="39">
        <v>22</v>
      </c>
      <c r="AD869" s="89">
        <v>3</v>
      </c>
      <c r="AE869" s="41">
        <v>8</v>
      </c>
      <c r="AF869" s="42">
        <v>11</v>
      </c>
      <c r="AG869" s="89">
        <v>3</v>
      </c>
      <c r="AH869" s="90">
        <v>5</v>
      </c>
      <c r="AI869" s="42">
        <v>14</v>
      </c>
      <c r="AJ869" s="40">
        <v>22</v>
      </c>
      <c r="AK869" s="90">
        <v>1</v>
      </c>
      <c r="AL869" s="113">
        <v>2</v>
      </c>
      <c r="AM869" s="40">
        <v>12</v>
      </c>
      <c r="AN869" s="90">
        <v>4</v>
      </c>
      <c r="AO869" s="113">
        <v>6</v>
      </c>
      <c r="AP869" s="89">
        <v>4</v>
      </c>
      <c r="AQ869" s="42">
        <v>17</v>
      </c>
      <c r="AR869" s="40">
        <v>9</v>
      </c>
      <c r="AS869" s="90">
        <v>2</v>
      </c>
      <c r="AT869" s="42">
        <v>14</v>
      </c>
      <c r="AU869" s="40">
        <v>16</v>
      </c>
      <c r="AV869" s="41">
        <v>11</v>
      </c>
      <c r="AW869" s="41">
        <v>13</v>
      </c>
      <c r="AX869" s="41">
        <v>20</v>
      </c>
      <c r="AY869" s="42">
        <v>5</v>
      </c>
      <c r="AZ869" s="40">
        <v>5</v>
      </c>
      <c r="BA869" s="42">
        <v>20</v>
      </c>
      <c r="BB869" s="40">
        <v>10</v>
      </c>
      <c r="BC869" s="42">
        <v>12</v>
      </c>
      <c r="BD869" s="40">
        <v>7</v>
      </c>
      <c r="BE869" s="42">
        <v>18</v>
      </c>
      <c r="BF869" s="40">
        <v>13</v>
      </c>
      <c r="BG869" s="42">
        <v>12</v>
      </c>
    </row>
    <row r="870" spans="1:59">
      <c r="A870" t="s">
        <v>12</v>
      </c>
      <c r="B870" s="36"/>
      <c r="C870" s="51">
        <v>0.2</v>
      </c>
      <c r="D870" s="88">
        <v>0.19230769230769201</v>
      </c>
      <c r="E870" s="88">
        <v>0.375</v>
      </c>
      <c r="F870" s="7">
        <v>0.19354838709677399</v>
      </c>
      <c r="G870" s="88">
        <v>0.40909090909090901</v>
      </c>
      <c r="H870" s="88">
        <v>0.16666666666666699</v>
      </c>
      <c r="I870" s="88">
        <v>0.105263157894737</v>
      </c>
      <c r="J870" s="7">
        <v>0.23529411764705899</v>
      </c>
      <c r="K870" s="7">
        <v>0.12903225806451599</v>
      </c>
      <c r="L870" s="117">
        <v>0.3125</v>
      </c>
      <c r="M870" s="7">
        <v>0.20909090909090899</v>
      </c>
      <c r="N870" s="117">
        <v>0.133333333333333</v>
      </c>
      <c r="O870" s="88">
        <v>7.1428571428571397E-2</v>
      </c>
      <c r="P870" s="52">
        <v>0.24210526315789499</v>
      </c>
      <c r="Q870" s="7">
        <v>0.19148936170212799</v>
      </c>
      <c r="R870" s="7">
        <v>0.26470588235294101</v>
      </c>
      <c r="S870" s="52">
        <v>0.125</v>
      </c>
      <c r="T870" s="7">
        <v>0.17857142857142899</v>
      </c>
      <c r="U870" s="7">
        <v>0.2</v>
      </c>
      <c r="V870" s="52">
        <v>0.2</v>
      </c>
      <c r="W870" s="7">
        <v>0.108695652173913</v>
      </c>
      <c r="X870" s="88">
        <v>0.34615384615384598</v>
      </c>
      <c r="Y870" s="88">
        <v>0.269230769230769</v>
      </c>
      <c r="Z870" s="117">
        <v>0.148148148148148</v>
      </c>
      <c r="AA870" s="7">
        <v>0.21212121212121199</v>
      </c>
      <c r="AB870" s="117">
        <v>0.14285714285714299</v>
      </c>
      <c r="AC870" s="51">
        <v>0.201834862385321</v>
      </c>
      <c r="AD870" s="88">
        <v>0.14285714285714299</v>
      </c>
      <c r="AE870" s="7">
        <v>0.186046511627907</v>
      </c>
      <c r="AF870" s="52">
        <v>0.24444444444444399</v>
      </c>
      <c r="AG870" s="88">
        <v>0.12</v>
      </c>
      <c r="AH870" s="88">
        <v>0.18518518518518501</v>
      </c>
      <c r="AI870" s="52">
        <v>0.24561403508771901</v>
      </c>
      <c r="AJ870" s="7">
        <v>0.22</v>
      </c>
      <c r="AK870" s="88">
        <v>9.0909090909090898E-2</v>
      </c>
      <c r="AL870" s="117">
        <v>0.14285714285714299</v>
      </c>
      <c r="AM870" s="7">
        <v>0.218181818181818</v>
      </c>
      <c r="AN870" s="88">
        <v>0.148148148148148</v>
      </c>
      <c r="AO870" s="117">
        <v>0.22222222222222199</v>
      </c>
      <c r="AP870" s="88">
        <v>0.16</v>
      </c>
      <c r="AQ870" s="52">
        <v>0.22972972972972999</v>
      </c>
      <c r="AR870" s="7">
        <v>0.204545454545455</v>
      </c>
      <c r="AS870" s="88">
        <v>9.0909090909090898E-2</v>
      </c>
      <c r="AT870" s="52">
        <v>0.23728813559322001</v>
      </c>
      <c r="AU870" s="7">
        <v>0.19047619047618999</v>
      </c>
      <c r="AV870" s="7">
        <v>0.27500000000000002</v>
      </c>
      <c r="AW870" s="7">
        <v>0.19696969696969699</v>
      </c>
      <c r="AX870" s="7">
        <v>0.21052631578947401</v>
      </c>
      <c r="AY870" s="52">
        <v>0.16666666666666699</v>
      </c>
      <c r="AZ870" s="7">
        <v>0.125</v>
      </c>
      <c r="BA870" s="52">
        <v>0.23529411764705899</v>
      </c>
      <c r="BB870" s="7">
        <v>0.15625</v>
      </c>
      <c r="BC870" s="52">
        <v>0.22641509433962301</v>
      </c>
      <c r="BD870" s="7">
        <v>0.116666666666667</v>
      </c>
      <c r="BE870" s="52">
        <v>0.27692307692307699</v>
      </c>
      <c r="BF870" s="7">
        <v>0.213114754098361</v>
      </c>
      <c r="BG870" s="52">
        <v>0.1875</v>
      </c>
    </row>
    <row r="871" spans="1:59">
      <c r="A871" t="s">
        <v>13</v>
      </c>
      <c r="B871" s="53"/>
      <c r="C871" s="54"/>
      <c r="D871" s="93"/>
      <c r="E871" s="93"/>
      <c r="F871" s="9"/>
      <c r="G871" s="93"/>
      <c r="H871" s="93"/>
      <c r="I871" s="93"/>
      <c r="J871" s="9"/>
      <c r="K871" s="9"/>
      <c r="L871" s="118"/>
      <c r="M871" s="9"/>
      <c r="N871" s="118"/>
      <c r="O871" s="93"/>
      <c r="P871" s="55"/>
      <c r="Q871" s="9"/>
      <c r="R871" s="9"/>
      <c r="S871" s="55"/>
      <c r="T871" s="9"/>
      <c r="U871" s="9"/>
      <c r="V871" s="55"/>
      <c r="W871" s="9"/>
      <c r="X871" s="93"/>
      <c r="Y871" s="93"/>
      <c r="Z871" s="118"/>
      <c r="AA871" s="9"/>
      <c r="AB871" s="118"/>
      <c r="AC871" s="54"/>
      <c r="AD871" s="93"/>
      <c r="AE871" s="9"/>
      <c r="AF871" s="55"/>
      <c r="AG871" s="93"/>
      <c r="AH871" s="93"/>
      <c r="AI871" s="55"/>
      <c r="AJ871" s="9"/>
      <c r="AK871" s="93"/>
      <c r="AL871" s="118"/>
      <c r="AM871" s="9"/>
      <c r="AN871" s="93"/>
      <c r="AO871" s="118"/>
      <c r="AP871" s="93"/>
      <c r="AQ871" s="55"/>
      <c r="AR871" s="9"/>
      <c r="AS871" s="93"/>
      <c r="AT871" s="55"/>
      <c r="AU871" s="9"/>
      <c r="AV871" s="9"/>
      <c r="AW871" s="9"/>
      <c r="AX871" s="9"/>
      <c r="AY871" s="55"/>
      <c r="AZ871" s="9"/>
      <c r="BA871" s="55"/>
      <c r="BB871" s="9"/>
      <c r="BC871" s="55"/>
      <c r="BD871" s="9"/>
      <c r="BE871" s="55"/>
      <c r="BG871" s="56"/>
    </row>
    <row r="872" spans="1:59">
      <c r="A872" t="s">
        <v>10</v>
      </c>
      <c r="B872" s="36" t="s">
        <v>330</v>
      </c>
      <c r="C872" s="39">
        <v>17</v>
      </c>
      <c r="D872" s="89">
        <v>4</v>
      </c>
      <c r="E872" s="90">
        <v>4</v>
      </c>
      <c r="F872" s="41">
        <v>2</v>
      </c>
      <c r="G872" s="90">
        <v>2</v>
      </c>
      <c r="H872" s="90">
        <v>0</v>
      </c>
      <c r="I872" s="90">
        <v>4</v>
      </c>
      <c r="J872" s="41">
        <v>2</v>
      </c>
      <c r="K872" s="41">
        <v>3</v>
      </c>
      <c r="L872" s="113">
        <v>1</v>
      </c>
      <c r="M872" s="40">
        <v>13</v>
      </c>
      <c r="N872" s="113">
        <v>4</v>
      </c>
      <c r="O872" s="89">
        <v>6</v>
      </c>
      <c r="P872" s="42">
        <v>11</v>
      </c>
      <c r="Q872" s="40">
        <v>6</v>
      </c>
      <c r="R872" s="41">
        <v>6</v>
      </c>
      <c r="S872" s="42">
        <v>5</v>
      </c>
      <c r="T872" s="40">
        <v>5</v>
      </c>
      <c r="U872" s="41">
        <v>6</v>
      </c>
      <c r="V872" s="42">
        <v>6</v>
      </c>
      <c r="W872" s="40">
        <v>8</v>
      </c>
      <c r="X872" s="90">
        <v>2</v>
      </c>
      <c r="Y872" s="90">
        <v>3</v>
      </c>
      <c r="Z872" s="113">
        <v>4</v>
      </c>
      <c r="AA872" s="40">
        <v>12</v>
      </c>
      <c r="AB872" s="113">
        <v>4</v>
      </c>
      <c r="AC872" s="39">
        <v>15</v>
      </c>
      <c r="AD872" s="89">
        <v>2</v>
      </c>
      <c r="AE872" s="41">
        <v>7</v>
      </c>
      <c r="AF872" s="42">
        <v>6</v>
      </c>
      <c r="AG872" s="89">
        <v>3</v>
      </c>
      <c r="AH872" s="90">
        <v>3</v>
      </c>
      <c r="AI872" s="42">
        <v>9</v>
      </c>
      <c r="AJ872" s="40">
        <v>11</v>
      </c>
      <c r="AK872" s="90">
        <v>4</v>
      </c>
      <c r="AL872" s="113">
        <v>2</v>
      </c>
      <c r="AM872" s="40">
        <v>6</v>
      </c>
      <c r="AN872" s="90">
        <v>4</v>
      </c>
      <c r="AO872" s="113">
        <v>5</v>
      </c>
      <c r="AP872" s="89">
        <v>3</v>
      </c>
      <c r="AQ872" s="42">
        <v>10</v>
      </c>
      <c r="AR872" s="40">
        <v>11</v>
      </c>
      <c r="AS872" s="90">
        <v>3</v>
      </c>
      <c r="AT872" s="42">
        <v>3</v>
      </c>
      <c r="AU872" s="40">
        <v>13</v>
      </c>
      <c r="AV872" s="41">
        <v>6</v>
      </c>
      <c r="AW872" s="41">
        <v>10</v>
      </c>
      <c r="AX872" s="41">
        <v>16</v>
      </c>
      <c r="AY872" s="42">
        <v>1</v>
      </c>
      <c r="AZ872" s="40">
        <v>4</v>
      </c>
      <c r="BA872" s="42">
        <v>13</v>
      </c>
      <c r="BB872" s="40">
        <v>7</v>
      </c>
      <c r="BC872" s="42">
        <v>9</v>
      </c>
      <c r="BD872" s="40">
        <v>10</v>
      </c>
      <c r="BE872" s="42">
        <v>7</v>
      </c>
      <c r="BF872" s="40">
        <v>9</v>
      </c>
      <c r="BG872" s="42">
        <v>8</v>
      </c>
    </row>
    <row r="873" spans="1:59">
      <c r="A873" t="s">
        <v>12</v>
      </c>
      <c r="B873" s="36"/>
      <c r="C873" s="51">
        <v>0.13600000000000001</v>
      </c>
      <c r="D873" s="88">
        <v>0.15384615384615399</v>
      </c>
      <c r="E873" s="88">
        <v>0.25</v>
      </c>
      <c r="F873" s="7">
        <v>6.4516129032258104E-2</v>
      </c>
      <c r="G873" s="88">
        <v>9.0909090909090898E-2</v>
      </c>
      <c r="H873" s="88">
        <v>0</v>
      </c>
      <c r="I873" s="88">
        <v>0.21052631578947401</v>
      </c>
      <c r="J873" s="7">
        <v>5.8823529411764698E-2</v>
      </c>
      <c r="K873" s="7">
        <v>9.6774193548387094E-2</v>
      </c>
      <c r="L873" s="117">
        <v>6.25E-2</v>
      </c>
      <c r="M873" s="7">
        <v>0.118181818181818</v>
      </c>
      <c r="N873" s="117">
        <v>0.266666666666667</v>
      </c>
      <c r="O873" s="88">
        <v>0.214285714285714</v>
      </c>
      <c r="P873" s="52">
        <v>0.115789473684211</v>
      </c>
      <c r="Q873" s="7">
        <v>0.12765957446808501</v>
      </c>
      <c r="R873" s="7">
        <v>0.17647058823529399</v>
      </c>
      <c r="S873" s="52">
        <v>0.15625</v>
      </c>
      <c r="T873" s="7">
        <v>8.9285714285714302E-2</v>
      </c>
      <c r="U873" s="7">
        <v>0.2</v>
      </c>
      <c r="V873" s="52">
        <v>0.17142857142857101</v>
      </c>
      <c r="W873" s="7">
        <v>0.173913043478261</v>
      </c>
      <c r="X873" s="88">
        <v>7.69230769230769E-2</v>
      </c>
      <c r="Y873" s="88">
        <v>0.115384615384615</v>
      </c>
      <c r="Z873" s="117">
        <v>0.148148148148148</v>
      </c>
      <c r="AA873" s="7">
        <v>0.12121212121212099</v>
      </c>
      <c r="AB873" s="117">
        <v>0.19047619047618999</v>
      </c>
      <c r="AC873" s="51">
        <v>0.13761467889908299</v>
      </c>
      <c r="AD873" s="88">
        <v>9.5238095238095205E-2</v>
      </c>
      <c r="AE873" s="7">
        <v>0.162790697674419</v>
      </c>
      <c r="AF873" s="52">
        <v>0.133333333333333</v>
      </c>
      <c r="AG873" s="88">
        <v>0.12</v>
      </c>
      <c r="AH873" s="88">
        <v>0.11111111111111099</v>
      </c>
      <c r="AI873" s="52">
        <v>0.157894736842105</v>
      </c>
      <c r="AJ873" s="7">
        <v>0.11</v>
      </c>
      <c r="AK873" s="88">
        <v>0.36363636363636398</v>
      </c>
      <c r="AL873" s="117">
        <v>0.14285714285714299</v>
      </c>
      <c r="AM873" s="7">
        <v>0.109090909090909</v>
      </c>
      <c r="AN873" s="88">
        <v>0.148148148148148</v>
      </c>
      <c r="AO873" s="117">
        <v>0.18518518518518501</v>
      </c>
      <c r="AP873" s="88">
        <v>0.12</v>
      </c>
      <c r="AQ873" s="52">
        <v>0.135135135135135</v>
      </c>
      <c r="AR873" s="7">
        <v>0.25</v>
      </c>
      <c r="AS873" s="88">
        <v>0.13636363636363599</v>
      </c>
      <c r="AT873" s="52">
        <v>5.0847457627118599E-2</v>
      </c>
      <c r="AU873" s="7">
        <v>0.15476190476190499</v>
      </c>
      <c r="AV873" s="7">
        <v>0.15</v>
      </c>
      <c r="AW873" s="7">
        <v>0.15151515151515199</v>
      </c>
      <c r="AX873" s="7">
        <v>0.168421052631579</v>
      </c>
      <c r="AY873" s="52">
        <v>3.3333333333333298E-2</v>
      </c>
      <c r="AZ873" s="7">
        <v>0.1</v>
      </c>
      <c r="BA873" s="52">
        <v>0.152941176470588</v>
      </c>
      <c r="BB873" s="7">
        <v>0.109375</v>
      </c>
      <c r="BC873" s="52">
        <v>0.169811320754717</v>
      </c>
      <c r="BD873" s="7">
        <v>0.16666666666666699</v>
      </c>
      <c r="BE873" s="52">
        <v>0.107692307692308</v>
      </c>
      <c r="BF873" s="7">
        <v>0.14754098360655701</v>
      </c>
      <c r="BG873" s="52">
        <v>0.125</v>
      </c>
    </row>
    <row r="874" spans="1:59">
      <c r="A874" t="s">
        <v>13</v>
      </c>
      <c r="B874" s="53"/>
      <c r="C874" s="54"/>
      <c r="D874" s="93"/>
      <c r="E874" s="93"/>
      <c r="F874" s="9"/>
      <c r="G874" s="93"/>
      <c r="H874" s="93"/>
      <c r="I874" s="93"/>
      <c r="J874" s="9"/>
      <c r="K874" s="9"/>
      <c r="L874" s="118"/>
      <c r="M874" s="9"/>
      <c r="N874" s="118"/>
      <c r="O874" s="93"/>
      <c r="P874" s="55"/>
      <c r="Q874" s="9"/>
      <c r="R874" s="9"/>
      <c r="S874" s="55"/>
      <c r="T874" s="9"/>
      <c r="U874" s="9"/>
      <c r="V874" s="55"/>
      <c r="W874" s="9"/>
      <c r="X874" s="93"/>
      <c r="Y874" s="93"/>
      <c r="Z874" s="118"/>
      <c r="AA874" s="9"/>
      <c r="AB874" s="118"/>
      <c r="AC874" s="54"/>
      <c r="AD874" s="93"/>
      <c r="AE874" s="9"/>
      <c r="AF874" s="55"/>
      <c r="AG874" s="93"/>
      <c r="AH874" s="93"/>
      <c r="AI874" s="55"/>
      <c r="AJ874" s="9"/>
      <c r="AK874" s="93"/>
      <c r="AL874" s="118"/>
      <c r="AM874" s="9"/>
      <c r="AN874" s="93"/>
      <c r="AO874" s="118"/>
      <c r="AP874" s="93"/>
      <c r="AQ874" s="55"/>
      <c r="AR874" s="9"/>
      <c r="AS874" s="93"/>
      <c r="AT874" s="55"/>
      <c r="AY874" s="56"/>
      <c r="BA874" s="56"/>
      <c r="BC874" s="56"/>
      <c r="BE874" s="56"/>
      <c r="BG874" s="56"/>
    </row>
    <row r="875" spans="1:59">
      <c r="A875" t="s">
        <v>10</v>
      </c>
      <c r="B875" s="36" t="s">
        <v>331</v>
      </c>
      <c r="C875" s="39">
        <v>24</v>
      </c>
      <c r="D875" s="89">
        <v>7</v>
      </c>
      <c r="E875" s="90">
        <v>3</v>
      </c>
      <c r="F875" s="41">
        <v>6</v>
      </c>
      <c r="G875" s="90">
        <v>3</v>
      </c>
      <c r="H875" s="90">
        <v>1</v>
      </c>
      <c r="I875" s="90">
        <v>11</v>
      </c>
      <c r="J875" s="41">
        <v>6</v>
      </c>
      <c r="K875" s="41">
        <v>3</v>
      </c>
      <c r="L875" s="113">
        <v>2</v>
      </c>
      <c r="M875" s="40">
        <v>18</v>
      </c>
      <c r="N875" s="113">
        <v>6</v>
      </c>
      <c r="O875" s="89">
        <v>14</v>
      </c>
      <c r="P875" s="42">
        <v>9</v>
      </c>
      <c r="Q875" s="40">
        <v>15</v>
      </c>
      <c r="R875" s="41">
        <v>4</v>
      </c>
      <c r="S875" s="42">
        <v>2</v>
      </c>
      <c r="T875" s="40">
        <v>9</v>
      </c>
      <c r="U875" s="41">
        <v>5</v>
      </c>
      <c r="V875" s="42">
        <v>10</v>
      </c>
      <c r="W875" s="40">
        <v>17</v>
      </c>
      <c r="X875" s="90">
        <v>3</v>
      </c>
      <c r="Y875" s="90">
        <v>3</v>
      </c>
      <c r="Z875" s="113">
        <v>1</v>
      </c>
      <c r="AA875" s="40">
        <v>21</v>
      </c>
      <c r="AB875" s="113">
        <v>3</v>
      </c>
      <c r="AC875" s="39">
        <v>23</v>
      </c>
      <c r="AD875" s="89">
        <v>3</v>
      </c>
      <c r="AE875" s="41">
        <v>7</v>
      </c>
      <c r="AF875" s="42">
        <v>13</v>
      </c>
      <c r="AG875" s="89">
        <v>4</v>
      </c>
      <c r="AH875" s="90">
        <v>5</v>
      </c>
      <c r="AI875" s="42">
        <v>14</v>
      </c>
      <c r="AJ875" s="40">
        <v>19</v>
      </c>
      <c r="AK875" s="90">
        <v>3</v>
      </c>
      <c r="AL875" s="113">
        <v>2</v>
      </c>
      <c r="AM875" s="40">
        <v>12</v>
      </c>
      <c r="AN875" s="90">
        <v>7</v>
      </c>
      <c r="AO875" s="113">
        <v>4</v>
      </c>
      <c r="AP875" s="89">
        <v>7</v>
      </c>
      <c r="AQ875" s="42">
        <v>15</v>
      </c>
      <c r="AR875" s="40">
        <v>21</v>
      </c>
      <c r="AS875" s="90">
        <v>2</v>
      </c>
      <c r="AT875" s="42">
        <v>1</v>
      </c>
      <c r="AU875" s="40">
        <v>14</v>
      </c>
      <c r="AV875" s="41">
        <v>5</v>
      </c>
      <c r="AW875" s="41">
        <v>13</v>
      </c>
      <c r="AX875" s="41">
        <v>15</v>
      </c>
      <c r="AY875" s="42">
        <v>9</v>
      </c>
      <c r="AZ875" s="40">
        <v>9</v>
      </c>
      <c r="BA875" s="42">
        <v>15</v>
      </c>
      <c r="BB875" s="40">
        <v>13</v>
      </c>
      <c r="BC875" s="42">
        <v>9</v>
      </c>
      <c r="BD875" s="40">
        <v>17</v>
      </c>
      <c r="BE875" s="42">
        <v>7</v>
      </c>
      <c r="BF875" s="40">
        <v>9</v>
      </c>
      <c r="BG875" s="42">
        <v>15</v>
      </c>
    </row>
    <row r="876" spans="1:59">
      <c r="A876" t="s">
        <v>12</v>
      </c>
      <c r="B876" s="36"/>
      <c r="C876" s="51">
        <v>0.192</v>
      </c>
      <c r="D876" s="88">
        <v>0.269230769230769</v>
      </c>
      <c r="E876" s="88">
        <v>0.1875</v>
      </c>
      <c r="F876" s="7">
        <v>0.19354838709677399</v>
      </c>
      <c r="G876" s="88">
        <v>0.13636363636363599</v>
      </c>
      <c r="H876" s="88">
        <v>8.3333333333333301E-2</v>
      </c>
      <c r="I876" s="88">
        <v>0.57894736842105299</v>
      </c>
      <c r="J876" s="7">
        <v>0.17647058823529399</v>
      </c>
      <c r="K876" s="7">
        <v>9.6774193548387094E-2</v>
      </c>
      <c r="L876" s="117">
        <v>0.125</v>
      </c>
      <c r="M876" s="7">
        <v>0.163636363636364</v>
      </c>
      <c r="N876" s="117">
        <v>0.4</v>
      </c>
      <c r="O876" s="88">
        <v>0.5</v>
      </c>
      <c r="P876" s="52">
        <v>9.4736842105263203E-2</v>
      </c>
      <c r="Q876" s="7">
        <v>0.319148936170213</v>
      </c>
      <c r="R876" s="7">
        <v>0.11764705882352899</v>
      </c>
      <c r="S876" s="52">
        <v>6.25E-2</v>
      </c>
      <c r="T876" s="7">
        <v>0.160714285714286</v>
      </c>
      <c r="U876" s="7">
        <v>0.16666666666666699</v>
      </c>
      <c r="V876" s="52">
        <v>0.28571428571428598</v>
      </c>
      <c r="W876" s="7">
        <v>0.36956521739130399</v>
      </c>
      <c r="X876" s="88">
        <v>0.115384615384615</v>
      </c>
      <c r="Y876" s="88">
        <v>0.115384615384615</v>
      </c>
      <c r="Z876" s="117">
        <v>3.7037037037037E-2</v>
      </c>
      <c r="AA876" s="7">
        <v>0.21212121212121199</v>
      </c>
      <c r="AB876" s="117">
        <v>0.14285714285714299</v>
      </c>
      <c r="AC876" s="51">
        <v>0.21100917431192701</v>
      </c>
      <c r="AD876" s="88">
        <v>0.14285714285714299</v>
      </c>
      <c r="AE876" s="7">
        <v>0.162790697674419</v>
      </c>
      <c r="AF876" s="52">
        <v>0.28888888888888897</v>
      </c>
      <c r="AG876" s="88">
        <v>0.16</v>
      </c>
      <c r="AH876" s="88">
        <v>0.18518518518518501</v>
      </c>
      <c r="AI876" s="52">
        <v>0.24561403508771901</v>
      </c>
      <c r="AJ876" s="7">
        <v>0.19</v>
      </c>
      <c r="AK876" s="88">
        <v>0.27272727272727298</v>
      </c>
      <c r="AL876" s="117">
        <v>0.14285714285714299</v>
      </c>
      <c r="AM876" s="7">
        <v>0.218181818181818</v>
      </c>
      <c r="AN876" s="88">
        <v>0.25925925925925902</v>
      </c>
      <c r="AO876" s="117">
        <v>0.148148148148148</v>
      </c>
      <c r="AP876" s="88">
        <v>0.28000000000000003</v>
      </c>
      <c r="AQ876" s="52">
        <v>0.20270270270270299</v>
      </c>
      <c r="AR876" s="7">
        <v>0.47727272727272702</v>
      </c>
      <c r="AS876" s="88">
        <v>9.0909090909090898E-2</v>
      </c>
      <c r="AT876" s="52">
        <v>1.6949152542372899E-2</v>
      </c>
      <c r="AU876" s="7">
        <v>0.16666666666666699</v>
      </c>
      <c r="AV876" s="7">
        <v>0.125</v>
      </c>
      <c r="AW876" s="7">
        <v>0.19696969696969699</v>
      </c>
      <c r="AX876" s="7">
        <v>0.157894736842105</v>
      </c>
      <c r="AY876" s="52">
        <v>0.3</v>
      </c>
      <c r="AZ876" s="7">
        <v>0.22500000000000001</v>
      </c>
      <c r="BA876" s="52">
        <v>0.17647058823529399</v>
      </c>
      <c r="BB876" s="7">
        <v>0.203125</v>
      </c>
      <c r="BC876" s="52">
        <v>0.169811320754717</v>
      </c>
      <c r="BD876" s="7">
        <v>0.28333333333333299</v>
      </c>
      <c r="BE876" s="52">
        <v>0.107692307692308</v>
      </c>
      <c r="BF876" s="7">
        <v>0.14754098360655701</v>
      </c>
      <c r="BG876" s="52">
        <v>0.234375</v>
      </c>
    </row>
    <row r="877" spans="1:59">
      <c r="A877" t="s">
        <v>13</v>
      </c>
      <c r="B877" s="53"/>
      <c r="C877" s="54"/>
      <c r="D877" s="93"/>
      <c r="E877" s="93"/>
      <c r="F877" s="9"/>
      <c r="G877" s="93"/>
      <c r="H877" s="93"/>
      <c r="I877" s="93"/>
      <c r="J877" s="9"/>
      <c r="K877" s="9"/>
      <c r="L877" s="118"/>
      <c r="M877" s="9"/>
      <c r="N877" s="118"/>
      <c r="O877" s="93"/>
      <c r="P877" s="55"/>
      <c r="Q877" s="9"/>
      <c r="R877" s="9"/>
      <c r="S877" s="55"/>
      <c r="T877" s="9"/>
      <c r="U877" s="9"/>
      <c r="V877" s="55"/>
      <c r="W877" s="9"/>
      <c r="X877" s="93"/>
      <c r="Y877" s="93"/>
      <c r="Z877" s="118"/>
      <c r="AA877" s="9"/>
      <c r="AB877" s="118"/>
      <c r="AC877" s="54"/>
      <c r="AD877" s="93"/>
      <c r="AE877" s="9"/>
      <c r="AF877" s="55"/>
      <c r="AG877" s="93"/>
      <c r="AH877" s="93"/>
      <c r="AI877" s="55"/>
      <c r="AJ877" s="9"/>
      <c r="AK877" s="93"/>
      <c r="AL877" s="118"/>
      <c r="AM877" s="9"/>
      <c r="AN877" s="93"/>
      <c r="AO877" s="118"/>
      <c r="AP877" s="93"/>
      <c r="AQ877" s="55"/>
      <c r="AR877" s="9"/>
      <c r="AS877" s="93"/>
      <c r="AT877" s="55"/>
      <c r="AU877" s="9"/>
      <c r="AV877" s="9"/>
      <c r="AW877" s="9"/>
      <c r="AX877" s="9"/>
      <c r="AY877" s="55"/>
      <c r="AZ877" s="9"/>
      <c r="BA877" s="55"/>
      <c r="BB877" s="9"/>
      <c r="BC877" s="55"/>
      <c r="BD877" s="9"/>
      <c r="BE877" s="55"/>
      <c r="BG877" s="56"/>
    </row>
    <row r="878" spans="1:59">
      <c r="A878" t="s">
        <v>10</v>
      </c>
      <c r="B878" s="36" t="s">
        <v>110</v>
      </c>
      <c r="C878" s="39">
        <v>3</v>
      </c>
      <c r="D878" s="89">
        <v>1</v>
      </c>
      <c r="E878" s="90">
        <v>1</v>
      </c>
      <c r="F878" s="41">
        <v>1</v>
      </c>
      <c r="G878" s="90">
        <v>1</v>
      </c>
      <c r="H878" s="90">
        <v>0</v>
      </c>
      <c r="I878" s="90">
        <v>1</v>
      </c>
      <c r="J878" s="41">
        <v>0</v>
      </c>
      <c r="K878" s="41">
        <v>0</v>
      </c>
      <c r="L878" s="113">
        <v>0</v>
      </c>
      <c r="M878" s="40">
        <v>2</v>
      </c>
      <c r="N878" s="113">
        <v>1</v>
      </c>
      <c r="O878" s="89">
        <v>1</v>
      </c>
      <c r="P878" s="42">
        <v>2</v>
      </c>
      <c r="Q878" s="40">
        <v>1</v>
      </c>
      <c r="R878" s="41">
        <v>1</v>
      </c>
      <c r="S878" s="42">
        <v>1</v>
      </c>
      <c r="T878" s="40">
        <v>0</v>
      </c>
      <c r="U878" s="41">
        <v>2</v>
      </c>
      <c r="V878" s="42">
        <v>1</v>
      </c>
      <c r="W878" s="40">
        <v>1</v>
      </c>
      <c r="X878" s="90">
        <v>0</v>
      </c>
      <c r="Y878" s="90">
        <v>2</v>
      </c>
      <c r="Z878" s="113">
        <v>0</v>
      </c>
      <c r="AA878" s="40">
        <v>3</v>
      </c>
      <c r="AB878" s="113">
        <v>0</v>
      </c>
      <c r="AC878" s="39">
        <v>1</v>
      </c>
      <c r="AD878" s="89">
        <v>0</v>
      </c>
      <c r="AE878" s="41">
        <v>0</v>
      </c>
      <c r="AF878" s="42">
        <v>1</v>
      </c>
      <c r="AG878" s="89">
        <v>0</v>
      </c>
      <c r="AH878" s="90">
        <v>0</v>
      </c>
      <c r="AI878" s="42">
        <v>1</v>
      </c>
      <c r="AJ878" s="40">
        <v>2</v>
      </c>
      <c r="AK878" s="90">
        <v>0</v>
      </c>
      <c r="AL878" s="113">
        <v>1</v>
      </c>
      <c r="AM878" s="40">
        <v>1</v>
      </c>
      <c r="AN878" s="90">
        <v>0</v>
      </c>
      <c r="AO878" s="113">
        <v>0</v>
      </c>
      <c r="AP878" s="89">
        <v>0</v>
      </c>
      <c r="AQ878" s="42">
        <v>1</v>
      </c>
      <c r="AR878" s="40">
        <v>0</v>
      </c>
      <c r="AS878" s="90">
        <v>2</v>
      </c>
      <c r="AT878" s="42">
        <v>1</v>
      </c>
      <c r="AU878" s="40">
        <v>2</v>
      </c>
      <c r="AV878" s="41">
        <v>1</v>
      </c>
      <c r="AW878" s="41">
        <v>3</v>
      </c>
      <c r="AX878" s="41">
        <v>3</v>
      </c>
      <c r="AY878" s="42">
        <v>0</v>
      </c>
      <c r="AZ878" s="40">
        <v>0</v>
      </c>
      <c r="BA878" s="42">
        <v>3</v>
      </c>
      <c r="BB878" s="40">
        <v>2</v>
      </c>
      <c r="BC878" s="42">
        <v>1</v>
      </c>
      <c r="BD878" s="40">
        <v>1</v>
      </c>
      <c r="BE878" s="42">
        <v>2</v>
      </c>
      <c r="BF878" s="40">
        <v>2</v>
      </c>
      <c r="BG878" s="42">
        <v>1</v>
      </c>
    </row>
    <row r="879" spans="1:59">
      <c r="A879" t="s">
        <v>12</v>
      </c>
      <c r="B879" s="36"/>
      <c r="C879" s="37">
        <v>2.4E-2</v>
      </c>
      <c r="D879" s="88">
        <v>3.8461538461538498E-2</v>
      </c>
      <c r="E879" s="88">
        <v>6.25E-2</v>
      </c>
      <c r="F879" s="7">
        <v>3.2258064516128997E-2</v>
      </c>
      <c r="G879" s="88">
        <v>4.5454545454545497E-2</v>
      </c>
      <c r="H879" s="88">
        <v>0</v>
      </c>
      <c r="I879" s="88">
        <v>5.2631578947368397E-2</v>
      </c>
      <c r="J879" s="7">
        <v>0</v>
      </c>
      <c r="K879" s="7">
        <v>0</v>
      </c>
      <c r="L879" s="112">
        <v>0</v>
      </c>
      <c r="M879" s="7">
        <v>1.8181818181818198E-2</v>
      </c>
      <c r="N879" s="112">
        <v>6.6666666666666693E-2</v>
      </c>
      <c r="O879" s="88">
        <v>3.5714285714285698E-2</v>
      </c>
      <c r="P879" s="38">
        <v>2.1052631578947399E-2</v>
      </c>
      <c r="Q879" s="7">
        <v>2.1276595744680899E-2</v>
      </c>
      <c r="R879" s="7">
        <v>2.9411764705882401E-2</v>
      </c>
      <c r="S879" s="38">
        <v>3.125E-2</v>
      </c>
      <c r="T879" s="7">
        <v>0</v>
      </c>
      <c r="U879" s="7">
        <v>6.6666666666666693E-2</v>
      </c>
      <c r="V879" s="38">
        <v>2.8571428571428598E-2</v>
      </c>
      <c r="W879" s="7">
        <v>2.1739130434782601E-2</v>
      </c>
      <c r="X879" s="88">
        <v>0</v>
      </c>
      <c r="Y879" s="88">
        <v>7.69230769230769E-2</v>
      </c>
      <c r="Z879" s="112">
        <v>0</v>
      </c>
      <c r="AA879" s="7">
        <v>3.03030303030303E-2</v>
      </c>
      <c r="AB879" s="112">
        <v>0</v>
      </c>
      <c r="AC879" s="37">
        <v>9.1743119266055103E-3</v>
      </c>
      <c r="AD879" s="88">
        <v>0</v>
      </c>
      <c r="AE879" s="7">
        <v>0</v>
      </c>
      <c r="AF879" s="38">
        <v>2.2222222222222199E-2</v>
      </c>
      <c r="AG879" s="88">
        <v>0</v>
      </c>
      <c r="AH879" s="88">
        <v>0</v>
      </c>
      <c r="AI879" s="38">
        <v>1.7543859649122799E-2</v>
      </c>
      <c r="AJ879" s="7">
        <v>0.02</v>
      </c>
      <c r="AK879" s="88">
        <v>0</v>
      </c>
      <c r="AL879" s="112">
        <v>7.1428571428571397E-2</v>
      </c>
      <c r="AM879" s="7">
        <v>1.8181818181818198E-2</v>
      </c>
      <c r="AN879" s="88">
        <v>0</v>
      </c>
      <c r="AO879" s="112">
        <v>0</v>
      </c>
      <c r="AP879" s="88">
        <v>0</v>
      </c>
      <c r="AQ879" s="38">
        <v>1.35135135135135E-2</v>
      </c>
      <c r="AR879" s="7">
        <v>0</v>
      </c>
      <c r="AS879" s="88">
        <v>9.0909090909090898E-2</v>
      </c>
      <c r="AT879" s="38">
        <v>1.6949152542372899E-2</v>
      </c>
      <c r="AU879" s="7">
        <v>2.3809523809523801E-2</v>
      </c>
      <c r="AV879" s="7">
        <v>2.5000000000000001E-2</v>
      </c>
      <c r="AW879" s="7">
        <v>4.5454545454545497E-2</v>
      </c>
      <c r="AX879" s="7">
        <v>3.1578947368421102E-2</v>
      </c>
      <c r="AY879" s="38">
        <v>0</v>
      </c>
      <c r="AZ879" s="7">
        <v>0</v>
      </c>
      <c r="BA879" s="38">
        <v>3.5294117647058802E-2</v>
      </c>
      <c r="BB879" s="7">
        <v>3.125E-2</v>
      </c>
      <c r="BC879" s="38">
        <v>1.88679245283019E-2</v>
      </c>
      <c r="BD879" s="7">
        <v>1.6666666666666701E-2</v>
      </c>
      <c r="BE879" s="38">
        <v>3.0769230769230799E-2</v>
      </c>
      <c r="BF879" s="7">
        <v>3.2786885245901599E-2</v>
      </c>
      <c r="BG879" s="38">
        <v>1.5625E-2</v>
      </c>
    </row>
    <row r="880" spans="1:59">
      <c r="A880" t="s">
        <v>10</v>
      </c>
      <c r="B880" s="36" t="s">
        <v>332</v>
      </c>
      <c r="C880" s="39">
        <v>56</v>
      </c>
      <c r="D880" s="89">
        <v>9</v>
      </c>
      <c r="E880" s="90">
        <v>2</v>
      </c>
      <c r="F880" s="41">
        <v>16</v>
      </c>
      <c r="G880" s="90">
        <v>7</v>
      </c>
      <c r="H880" s="90">
        <v>9</v>
      </c>
      <c r="I880" s="90">
        <v>1</v>
      </c>
      <c r="J880" s="41">
        <v>18</v>
      </c>
      <c r="K880" s="41">
        <v>21</v>
      </c>
      <c r="L880" s="113">
        <v>8</v>
      </c>
      <c r="M880" s="40">
        <v>54</v>
      </c>
      <c r="N880" s="113">
        <v>2</v>
      </c>
      <c r="O880" s="89">
        <v>5</v>
      </c>
      <c r="P880" s="42">
        <v>50</v>
      </c>
      <c r="Q880" s="40">
        <v>16</v>
      </c>
      <c r="R880" s="41">
        <v>14</v>
      </c>
      <c r="S880" s="42">
        <v>20</v>
      </c>
      <c r="T880" s="40">
        <v>32</v>
      </c>
      <c r="U880" s="41">
        <v>11</v>
      </c>
      <c r="V880" s="42">
        <v>11</v>
      </c>
      <c r="W880" s="40">
        <v>15</v>
      </c>
      <c r="X880" s="90">
        <v>12</v>
      </c>
      <c r="Y880" s="90">
        <v>11</v>
      </c>
      <c r="Z880" s="113">
        <v>18</v>
      </c>
      <c r="AA880" s="40">
        <v>42</v>
      </c>
      <c r="AB880" s="113">
        <v>11</v>
      </c>
      <c r="AC880" s="39">
        <v>48</v>
      </c>
      <c r="AD880" s="89">
        <v>13</v>
      </c>
      <c r="AE880" s="41">
        <v>21</v>
      </c>
      <c r="AF880" s="42">
        <v>14</v>
      </c>
      <c r="AG880" s="89">
        <v>15</v>
      </c>
      <c r="AH880" s="90">
        <v>14</v>
      </c>
      <c r="AI880" s="42">
        <v>19</v>
      </c>
      <c r="AJ880" s="40">
        <v>46</v>
      </c>
      <c r="AK880" s="90">
        <v>3</v>
      </c>
      <c r="AL880" s="113">
        <v>7</v>
      </c>
      <c r="AM880" s="40">
        <v>24</v>
      </c>
      <c r="AN880" s="90">
        <v>12</v>
      </c>
      <c r="AO880" s="113">
        <v>12</v>
      </c>
      <c r="AP880" s="89">
        <v>11</v>
      </c>
      <c r="AQ880" s="42">
        <v>31</v>
      </c>
      <c r="AR880" s="40">
        <v>3</v>
      </c>
      <c r="AS880" s="90">
        <v>13</v>
      </c>
      <c r="AT880" s="42">
        <v>40</v>
      </c>
      <c r="AU880" s="40">
        <v>39</v>
      </c>
      <c r="AV880" s="41">
        <v>17</v>
      </c>
      <c r="AW880" s="41">
        <v>27</v>
      </c>
      <c r="AX880" s="41">
        <v>41</v>
      </c>
      <c r="AY880" s="42">
        <v>15</v>
      </c>
      <c r="AZ880" s="40">
        <v>22</v>
      </c>
      <c r="BA880" s="42">
        <v>34</v>
      </c>
      <c r="BB880" s="40">
        <v>32</v>
      </c>
      <c r="BC880" s="42">
        <v>22</v>
      </c>
      <c r="BD880" s="40">
        <v>25</v>
      </c>
      <c r="BE880" s="42">
        <v>31</v>
      </c>
      <c r="BF880" s="40">
        <v>28</v>
      </c>
      <c r="BG880" s="42">
        <v>28</v>
      </c>
    </row>
    <row r="881" spans="1:59">
      <c r="A881" t="s">
        <v>12</v>
      </c>
      <c r="B881" s="36"/>
      <c r="C881" s="51">
        <v>0.44800000000000001</v>
      </c>
      <c r="D881" s="88">
        <v>0.34615384615384598</v>
      </c>
      <c r="E881" s="88">
        <v>0.125</v>
      </c>
      <c r="F881" s="7">
        <v>0.51612903225806495</v>
      </c>
      <c r="G881" s="88">
        <v>0.31818181818181801</v>
      </c>
      <c r="H881" s="88">
        <v>0.75</v>
      </c>
      <c r="I881" s="88">
        <v>5.2631578947368397E-2</v>
      </c>
      <c r="J881" s="7">
        <v>0.52941176470588203</v>
      </c>
      <c r="K881" s="7">
        <v>0.67741935483870996</v>
      </c>
      <c r="L881" s="117">
        <v>0.5</v>
      </c>
      <c r="M881" s="7">
        <v>0.49090909090909102</v>
      </c>
      <c r="N881" s="117">
        <v>0.133333333333333</v>
      </c>
      <c r="O881" s="88">
        <v>0.17857142857142899</v>
      </c>
      <c r="P881" s="52">
        <v>0.52631578947368396</v>
      </c>
      <c r="Q881" s="7">
        <v>0.340425531914894</v>
      </c>
      <c r="R881" s="7">
        <v>0.41176470588235298</v>
      </c>
      <c r="S881" s="52">
        <v>0.625</v>
      </c>
      <c r="T881" s="7">
        <v>0.57142857142857195</v>
      </c>
      <c r="U881" s="7">
        <v>0.36666666666666697</v>
      </c>
      <c r="V881" s="52">
        <v>0.314285714285714</v>
      </c>
      <c r="W881" s="7">
        <v>0.32608695652173902</v>
      </c>
      <c r="X881" s="88">
        <v>0.46153846153846201</v>
      </c>
      <c r="Y881" s="88">
        <v>0.42307692307692302</v>
      </c>
      <c r="Z881" s="117">
        <v>0.66666666666666696</v>
      </c>
      <c r="AA881" s="7">
        <v>0.42424242424242398</v>
      </c>
      <c r="AB881" s="117">
        <v>0.52380952380952395</v>
      </c>
      <c r="AC881" s="51">
        <v>0.44036697247706402</v>
      </c>
      <c r="AD881" s="88">
        <v>0.61904761904761896</v>
      </c>
      <c r="AE881" s="7">
        <v>0.48837209302325602</v>
      </c>
      <c r="AF881" s="52">
        <v>0.31111111111111101</v>
      </c>
      <c r="AG881" s="88">
        <v>0.6</v>
      </c>
      <c r="AH881" s="88">
        <v>0.51851851851851904</v>
      </c>
      <c r="AI881" s="52">
        <v>0.33333333333333298</v>
      </c>
      <c r="AJ881" s="7">
        <v>0.46</v>
      </c>
      <c r="AK881" s="88">
        <v>0.27272727272727298</v>
      </c>
      <c r="AL881" s="117">
        <v>0.5</v>
      </c>
      <c r="AM881" s="7">
        <v>0.43636363636363601</v>
      </c>
      <c r="AN881" s="88">
        <v>0.44444444444444398</v>
      </c>
      <c r="AO881" s="117">
        <v>0.44444444444444398</v>
      </c>
      <c r="AP881" s="88">
        <v>0.44</v>
      </c>
      <c r="AQ881" s="52">
        <v>0.41891891891891903</v>
      </c>
      <c r="AR881" s="7">
        <v>6.8181818181818205E-2</v>
      </c>
      <c r="AS881" s="88">
        <v>0.59090909090909105</v>
      </c>
      <c r="AT881" s="52">
        <v>0.677966101694915</v>
      </c>
      <c r="AU881" s="7">
        <v>0.46428571428571402</v>
      </c>
      <c r="AV881" s="7">
        <v>0.42499999999999999</v>
      </c>
      <c r="AW881" s="7">
        <v>0.40909090909090901</v>
      </c>
      <c r="AX881" s="7">
        <v>0.43157894736842101</v>
      </c>
      <c r="AY881" s="52">
        <v>0.5</v>
      </c>
      <c r="AZ881" s="7">
        <v>0.55000000000000004</v>
      </c>
      <c r="BA881" s="52">
        <v>0.4</v>
      </c>
      <c r="BB881" s="7">
        <v>0.5</v>
      </c>
      <c r="BC881" s="52">
        <v>0.41509433962264197</v>
      </c>
      <c r="BD881" s="7">
        <v>0.41666666666666702</v>
      </c>
      <c r="BE881" s="52">
        <v>0.47692307692307701</v>
      </c>
      <c r="BF881" s="7">
        <v>0.45901639344262302</v>
      </c>
      <c r="BG881" s="52">
        <v>0.4375</v>
      </c>
    </row>
    <row r="882" spans="1:59">
      <c r="A882" t="s">
        <v>13</v>
      </c>
      <c r="B882" s="53"/>
      <c r="C882" s="54"/>
      <c r="D882" s="93"/>
      <c r="E882" s="93"/>
      <c r="F882" s="9"/>
      <c r="G882" s="93"/>
      <c r="H882" s="93"/>
      <c r="I882" s="93"/>
      <c r="J882" s="9"/>
      <c r="K882" s="9"/>
      <c r="L882" s="118"/>
      <c r="M882" s="9"/>
      <c r="N882" s="118"/>
      <c r="O882" s="93"/>
      <c r="P882" s="55"/>
      <c r="Q882" s="9"/>
      <c r="R882" s="9"/>
      <c r="S882" s="55"/>
      <c r="T882" s="9"/>
      <c r="U882" s="9"/>
      <c r="V882" s="55"/>
      <c r="W882" s="9"/>
      <c r="X882" s="93"/>
      <c r="Y882" s="93"/>
      <c r="Z882" s="118"/>
      <c r="AA882" s="9"/>
      <c r="AB882" s="118"/>
      <c r="AC882" s="54"/>
      <c r="AD882" s="93"/>
      <c r="AE882" s="9"/>
      <c r="AF882" s="55"/>
      <c r="AG882" s="93"/>
      <c r="AH882" s="93"/>
      <c r="AI882" s="55"/>
      <c r="AJ882" s="9"/>
      <c r="AK882" s="93"/>
      <c r="AL882" s="118"/>
      <c r="AM882" s="9"/>
      <c r="AN882" s="93"/>
      <c r="AO882" s="118"/>
      <c r="AP882" s="93"/>
      <c r="AQ882" s="55"/>
      <c r="AR882" s="9"/>
      <c r="AS882" s="93"/>
      <c r="AT882" s="55"/>
      <c r="AY882" s="56"/>
      <c r="BA882" s="56"/>
      <c r="BC882" s="56"/>
      <c r="BE882" s="56"/>
      <c r="BG882" s="56"/>
    </row>
    <row r="883" spans="1:59">
      <c r="A883" t="s">
        <v>10</v>
      </c>
      <c r="B883" s="36" t="s">
        <v>333</v>
      </c>
      <c r="C883" s="39">
        <v>41</v>
      </c>
      <c r="D883" s="89">
        <v>11</v>
      </c>
      <c r="E883" s="90">
        <v>7</v>
      </c>
      <c r="F883" s="41">
        <v>8</v>
      </c>
      <c r="G883" s="90">
        <v>5</v>
      </c>
      <c r="H883" s="90">
        <v>1</v>
      </c>
      <c r="I883" s="90">
        <v>15</v>
      </c>
      <c r="J883" s="41">
        <v>8</v>
      </c>
      <c r="K883" s="41">
        <v>6</v>
      </c>
      <c r="L883" s="113">
        <v>3</v>
      </c>
      <c r="M883" s="40">
        <v>31</v>
      </c>
      <c r="N883" s="113">
        <v>10</v>
      </c>
      <c r="O883" s="89">
        <v>20</v>
      </c>
      <c r="P883" s="42">
        <v>20</v>
      </c>
      <c r="Q883" s="40">
        <v>21</v>
      </c>
      <c r="R883" s="41">
        <v>10</v>
      </c>
      <c r="S883" s="42">
        <v>7</v>
      </c>
      <c r="T883" s="40">
        <v>14</v>
      </c>
      <c r="U883" s="41">
        <v>11</v>
      </c>
      <c r="V883" s="42">
        <v>16</v>
      </c>
      <c r="W883" s="40">
        <v>25</v>
      </c>
      <c r="X883" s="90">
        <v>5</v>
      </c>
      <c r="Y883" s="90">
        <v>6</v>
      </c>
      <c r="Z883" s="113">
        <v>5</v>
      </c>
      <c r="AA883" s="40">
        <v>33</v>
      </c>
      <c r="AB883" s="113">
        <v>7</v>
      </c>
      <c r="AC883" s="39">
        <v>38</v>
      </c>
      <c r="AD883" s="89">
        <v>5</v>
      </c>
      <c r="AE883" s="41">
        <v>14</v>
      </c>
      <c r="AF883" s="42">
        <v>19</v>
      </c>
      <c r="AG883" s="89">
        <v>7</v>
      </c>
      <c r="AH883" s="90">
        <v>8</v>
      </c>
      <c r="AI883" s="42">
        <v>23</v>
      </c>
      <c r="AJ883" s="40">
        <v>30</v>
      </c>
      <c r="AK883" s="90">
        <v>7</v>
      </c>
      <c r="AL883" s="113">
        <v>4</v>
      </c>
      <c r="AM883" s="40">
        <v>18</v>
      </c>
      <c r="AN883" s="90">
        <v>11</v>
      </c>
      <c r="AO883" s="113">
        <v>9</v>
      </c>
      <c r="AP883" s="89">
        <v>10</v>
      </c>
      <c r="AQ883" s="42">
        <v>25</v>
      </c>
      <c r="AR883" s="40">
        <v>32</v>
      </c>
      <c r="AS883" s="90">
        <v>5</v>
      </c>
      <c r="AT883" s="42">
        <v>4</v>
      </c>
      <c r="AU883" s="40">
        <v>27</v>
      </c>
      <c r="AV883" s="41">
        <v>11</v>
      </c>
      <c r="AW883" s="41">
        <v>23</v>
      </c>
      <c r="AX883" s="41">
        <v>31</v>
      </c>
      <c r="AY883" s="42">
        <v>10</v>
      </c>
      <c r="AZ883" s="40">
        <v>13</v>
      </c>
      <c r="BA883" s="42">
        <v>28</v>
      </c>
      <c r="BB883" s="40">
        <v>20</v>
      </c>
      <c r="BC883" s="42">
        <v>18</v>
      </c>
      <c r="BD883" s="40">
        <v>27</v>
      </c>
      <c r="BE883" s="42">
        <v>14</v>
      </c>
      <c r="BF883" s="40">
        <v>18</v>
      </c>
      <c r="BG883" s="42">
        <v>23</v>
      </c>
    </row>
    <row r="884" spans="1:59">
      <c r="A884" t="s">
        <v>12</v>
      </c>
      <c r="B884" s="36"/>
      <c r="C884" s="51">
        <v>0.32800000000000001</v>
      </c>
      <c r="D884" s="88">
        <v>0.42307692307692302</v>
      </c>
      <c r="E884" s="88">
        <v>0.4375</v>
      </c>
      <c r="F884" s="7">
        <v>0.25806451612903197</v>
      </c>
      <c r="G884" s="88">
        <v>0.22727272727272699</v>
      </c>
      <c r="H884" s="88">
        <v>8.3333333333333301E-2</v>
      </c>
      <c r="I884" s="88">
        <v>0.78947368421052599</v>
      </c>
      <c r="J884" s="7">
        <v>0.23529411764705899</v>
      </c>
      <c r="K884" s="7">
        <v>0.19354838709677399</v>
      </c>
      <c r="L884" s="117">
        <v>0.1875</v>
      </c>
      <c r="M884" s="7">
        <v>0.28181818181818202</v>
      </c>
      <c r="N884" s="117">
        <v>0.66666666666666696</v>
      </c>
      <c r="O884" s="88">
        <v>0.71428571428571397</v>
      </c>
      <c r="P884" s="52">
        <v>0.21052631578947401</v>
      </c>
      <c r="Q884" s="7">
        <v>0.44680851063829802</v>
      </c>
      <c r="R884" s="7">
        <v>0.29411764705882398</v>
      </c>
      <c r="S884" s="52">
        <v>0.21875</v>
      </c>
      <c r="T884" s="7">
        <v>0.25</v>
      </c>
      <c r="U884" s="7">
        <v>0.36666666666666697</v>
      </c>
      <c r="V884" s="52">
        <v>0.45714285714285702</v>
      </c>
      <c r="W884" s="7">
        <v>0.54347826086956497</v>
      </c>
      <c r="X884" s="88">
        <v>0.19230769230769201</v>
      </c>
      <c r="Y884" s="88">
        <v>0.230769230769231</v>
      </c>
      <c r="Z884" s="117">
        <v>0.18518518518518501</v>
      </c>
      <c r="AA884" s="7">
        <v>0.33333333333333298</v>
      </c>
      <c r="AB884" s="117">
        <v>0.33333333333333298</v>
      </c>
      <c r="AC884" s="51">
        <v>0.34862385321100903</v>
      </c>
      <c r="AD884" s="88">
        <v>0.238095238095238</v>
      </c>
      <c r="AE884" s="7">
        <v>0.32558139534883701</v>
      </c>
      <c r="AF884" s="52">
        <v>0.422222222222222</v>
      </c>
      <c r="AG884" s="88">
        <v>0.28000000000000003</v>
      </c>
      <c r="AH884" s="88">
        <v>0.296296296296296</v>
      </c>
      <c r="AI884" s="52">
        <v>0.40350877192982498</v>
      </c>
      <c r="AJ884" s="7">
        <v>0.3</v>
      </c>
      <c r="AK884" s="88">
        <v>0.63636363636363602</v>
      </c>
      <c r="AL884" s="117">
        <v>0.28571428571428598</v>
      </c>
      <c r="AM884" s="7">
        <v>0.32727272727272699</v>
      </c>
      <c r="AN884" s="88">
        <v>0.407407407407407</v>
      </c>
      <c r="AO884" s="117">
        <v>0.33333333333333298</v>
      </c>
      <c r="AP884" s="88">
        <v>0.4</v>
      </c>
      <c r="AQ884" s="52">
        <v>0.337837837837838</v>
      </c>
      <c r="AR884" s="7">
        <v>0.72727272727272696</v>
      </c>
      <c r="AS884" s="88">
        <v>0.22727272727272699</v>
      </c>
      <c r="AT884" s="52">
        <v>6.7796610169491497E-2</v>
      </c>
      <c r="AU884" s="7">
        <v>0.32142857142857101</v>
      </c>
      <c r="AV884" s="7">
        <v>0.27500000000000002</v>
      </c>
      <c r="AW884" s="7">
        <v>0.34848484848484901</v>
      </c>
      <c r="AX884" s="7">
        <v>0.326315789473684</v>
      </c>
      <c r="AY884" s="52">
        <v>0.33333333333333298</v>
      </c>
      <c r="AZ884" s="7">
        <v>0.32500000000000001</v>
      </c>
      <c r="BA884" s="52">
        <v>0.32941176470588202</v>
      </c>
      <c r="BB884" s="7">
        <v>0.3125</v>
      </c>
      <c r="BC884" s="52">
        <v>0.339622641509434</v>
      </c>
      <c r="BD884" s="7">
        <v>0.45</v>
      </c>
      <c r="BE884" s="52">
        <v>0.21538461538461501</v>
      </c>
      <c r="BF884" s="7">
        <v>0.29508196721311503</v>
      </c>
      <c r="BG884" s="52">
        <v>0.359375</v>
      </c>
    </row>
    <row r="885" spans="1:59">
      <c r="A885" t="s">
        <v>13</v>
      </c>
      <c r="B885" s="58"/>
      <c r="C885" s="59"/>
      <c r="D885" s="94"/>
      <c r="E885" s="95"/>
      <c r="F885" s="63"/>
      <c r="G885" s="95"/>
      <c r="H885" s="95"/>
      <c r="I885" s="95"/>
      <c r="J885" s="63"/>
      <c r="K885" s="63"/>
      <c r="L885" s="124"/>
      <c r="M885" s="62"/>
      <c r="N885" s="124"/>
      <c r="O885" s="94"/>
      <c r="P885" s="60"/>
      <c r="Q885" s="62"/>
      <c r="R885" s="63"/>
      <c r="S885" s="60"/>
      <c r="T885" s="62"/>
      <c r="U885" s="63"/>
      <c r="V885" s="60"/>
      <c r="W885" s="62"/>
      <c r="X885" s="95"/>
      <c r="Y885" s="95"/>
      <c r="Z885" s="124"/>
      <c r="AA885" s="62"/>
      <c r="AB885" s="124"/>
      <c r="AC885" s="59"/>
      <c r="AD885" s="94"/>
      <c r="AE885" s="63"/>
      <c r="AF885" s="60"/>
      <c r="AG885" s="94"/>
      <c r="AH885" s="95"/>
      <c r="AI885" s="60"/>
      <c r="AJ885" s="62"/>
      <c r="AK885" s="95"/>
      <c r="AL885" s="124"/>
      <c r="AM885" s="62"/>
      <c r="AN885" s="95"/>
      <c r="AO885" s="124"/>
      <c r="AP885" s="94"/>
      <c r="AQ885" s="60"/>
      <c r="AR885" s="62"/>
      <c r="AS885" s="95"/>
      <c r="AT885" s="60"/>
      <c r="AU885" s="62"/>
      <c r="AV885" s="63"/>
      <c r="AW885" s="63"/>
      <c r="AX885" s="63"/>
      <c r="AY885" s="60"/>
      <c r="AZ885" s="62"/>
      <c r="BA885" s="60"/>
      <c r="BB885" s="62"/>
      <c r="BC885" s="60"/>
      <c r="BD885" s="62"/>
      <c r="BE885" s="60"/>
      <c r="BF885" s="64"/>
      <c r="BG885" s="61"/>
    </row>
    <row r="886" spans="1:59">
      <c r="A886" t="s">
        <v>11</v>
      </c>
      <c r="B886" s="65" t="s">
        <v>239</v>
      </c>
      <c r="C886" s="66">
        <v>2.9836065573770498</v>
      </c>
      <c r="D886" s="96">
        <v>3.28</v>
      </c>
      <c r="E886" s="96">
        <v>3.5333333333333301</v>
      </c>
      <c r="F886" s="8">
        <v>2.8333333333333299</v>
      </c>
      <c r="G886" s="96">
        <v>2.9047619047619002</v>
      </c>
      <c r="H886" s="96">
        <v>2.3333333333333299</v>
      </c>
      <c r="I886" s="96">
        <v>4.3888888888888902</v>
      </c>
      <c r="J886" s="8">
        <v>2.7647058823529398</v>
      </c>
      <c r="K886" s="8">
        <v>2.4838709677419399</v>
      </c>
      <c r="L886" s="115">
        <v>2.6875</v>
      </c>
      <c r="M886" s="8">
        <v>2.8518518518518499</v>
      </c>
      <c r="N886" s="115">
        <v>4</v>
      </c>
      <c r="O886" s="96">
        <v>4.0370370370370399</v>
      </c>
      <c r="P886" s="67">
        <v>2.6666666666666701</v>
      </c>
      <c r="Q886" s="8">
        <v>3.3478260869565202</v>
      </c>
      <c r="R886" s="8">
        <v>2.9393939393939399</v>
      </c>
      <c r="S886" s="67">
        <v>2.4838709677419399</v>
      </c>
      <c r="T886" s="8">
        <v>2.6785714285714302</v>
      </c>
      <c r="U886" s="8">
        <v>3.1428571428571401</v>
      </c>
      <c r="V886" s="67">
        <v>3.4117647058823501</v>
      </c>
      <c r="W886" s="8">
        <v>3.5555555555555598</v>
      </c>
      <c r="X886" s="96">
        <v>2.7307692307692299</v>
      </c>
      <c r="Y886" s="96">
        <v>2.8333333333333299</v>
      </c>
      <c r="Z886" s="115">
        <v>2.4074074074074101</v>
      </c>
      <c r="AA886" s="8">
        <v>3.0208333333333299</v>
      </c>
      <c r="AB886" s="115">
        <v>2.9047619047619002</v>
      </c>
      <c r="AC886" s="66">
        <v>3.0277777777777799</v>
      </c>
      <c r="AD886" s="96">
        <v>2.71428571428571</v>
      </c>
      <c r="AE886" s="8">
        <v>2.8837209302325602</v>
      </c>
      <c r="AF886" s="67">
        <v>3.3181818181818201</v>
      </c>
      <c r="AG886" s="96">
        <v>2.72</v>
      </c>
      <c r="AH886" s="96">
        <v>2.8888888888888902</v>
      </c>
      <c r="AI886" s="67">
        <v>3.2321428571428599</v>
      </c>
      <c r="AJ886" s="8">
        <v>2.93877551020408</v>
      </c>
      <c r="AK886" s="96">
        <v>3.6363636363636398</v>
      </c>
      <c r="AL886" s="115">
        <v>2.7692307692307701</v>
      </c>
      <c r="AM886" s="8">
        <v>3.0185185185185199</v>
      </c>
      <c r="AN886" s="96">
        <v>3.1111111111111098</v>
      </c>
      <c r="AO886" s="115">
        <v>2.9629629629629601</v>
      </c>
      <c r="AP886" s="96">
        <v>3.2</v>
      </c>
      <c r="AQ886" s="67">
        <v>3.02739726027397</v>
      </c>
      <c r="AR886" s="8">
        <v>4.1363636363636402</v>
      </c>
      <c r="AS886" s="96">
        <v>2.7</v>
      </c>
      <c r="AT886" s="67">
        <v>2.2068965517241401</v>
      </c>
      <c r="AU886" s="8">
        <v>2.9268292682926802</v>
      </c>
      <c r="AV886" s="8">
        <v>2.87179487179487</v>
      </c>
      <c r="AW886" s="8">
        <v>3.0952380952380998</v>
      </c>
      <c r="AX886" s="8">
        <v>2.9673913043478302</v>
      </c>
      <c r="AY886" s="67">
        <v>3.0333333333333301</v>
      </c>
      <c r="AZ886" s="8">
        <v>2.9</v>
      </c>
      <c r="BA886" s="67">
        <v>3.0243902439024399</v>
      </c>
      <c r="BB886" s="8">
        <v>2.9354838709677402</v>
      </c>
      <c r="BC886" s="67">
        <v>2.9807692307692299</v>
      </c>
      <c r="BD886" s="8">
        <v>3.2372881355932202</v>
      </c>
      <c r="BE886" s="67">
        <v>2.74603174603175</v>
      </c>
      <c r="BF886" s="8">
        <v>2.8983050847457599</v>
      </c>
      <c r="BG886" s="67">
        <v>3.0634920634920602</v>
      </c>
    </row>
    <row r="887" spans="1:59">
      <c r="A887" t="s">
        <v>13</v>
      </c>
      <c r="B887" s="53"/>
      <c r="C887" s="68"/>
      <c r="D887" s="93"/>
      <c r="E887" s="93"/>
      <c r="F887" s="9"/>
      <c r="G887" s="93"/>
      <c r="H887" s="93"/>
      <c r="I887" s="93"/>
      <c r="J887" s="9"/>
      <c r="K887" s="9"/>
      <c r="L887" s="125"/>
      <c r="M887" s="9"/>
      <c r="N887" s="125"/>
      <c r="O887" s="93"/>
      <c r="P887" s="69"/>
      <c r="Q887" s="9"/>
      <c r="R887" s="9"/>
      <c r="S887" s="69"/>
      <c r="T887" s="9"/>
      <c r="U887" s="9"/>
      <c r="V887" s="69"/>
      <c r="W887" s="9"/>
      <c r="X887" s="93"/>
      <c r="Y887" s="93"/>
      <c r="Z887" s="125"/>
      <c r="AA887" s="9"/>
      <c r="AB887" s="125"/>
      <c r="AC887" s="68"/>
      <c r="AD887" s="93"/>
      <c r="AE887" s="9"/>
      <c r="AF887" s="69"/>
      <c r="AG887" s="93"/>
      <c r="AH887" s="93"/>
      <c r="AI887" s="69"/>
      <c r="AJ887" s="9"/>
      <c r="AK887" s="93"/>
      <c r="AL887" s="125"/>
      <c r="AM887" s="9"/>
      <c r="AN887" s="93"/>
      <c r="AO887" s="125"/>
      <c r="AP887" s="93"/>
      <c r="AQ887" s="69"/>
      <c r="AR887" s="9"/>
      <c r="AS887" s="93"/>
      <c r="AT887" s="69"/>
      <c r="AU887" s="9"/>
      <c r="AV887" s="9"/>
      <c r="AW887" s="9"/>
      <c r="AX887" s="9"/>
      <c r="AY887" s="69"/>
      <c r="AZ887" s="9"/>
      <c r="BA887" s="69"/>
      <c r="BB887" s="9"/>
      <c r="BC887" s="69"/>
      <c r="BD887" s="9"/>
      <c r="BE887" s="69"/>
      <c r="BG887" s="75"/>
    </row>
    <row r="888" spans="1:59">
      <c r="A888" t="s">
        <v>11</v>
      </c>
      <c r="B888" s="58" t="s">
        <v>240</v>
      </c>
      <c r="C888" s="70">
        <v>1.2919560834678301</v>
      </c>
      <c r="D888" s="97">
        <v>1.3699148392022999</v>
      </c>
      <c r="E888" s="98">
        <v>0.99043040187202502</v>
      </c>
      <c r="F888" s="73">
        <v>1.31525094847761</v>
      </c>
      <c r="G888" s="98">
        <v>1.22085060121056</v>
      </c>
      <c r="H888" s="98">
        <v>0.98473192783466201</v>
      </c>
      <c r="I888" s="98">
        <v>0.91644382318053297</v>
      </c>
      <c r="J888" s="73">
        <v>1.2805970087237499</v>
      </c>
      <c r="K888" s="73">
        <v>1.1509696706671699</v>
      </c>
      <c r="L888" s="116">
        <v>1.19547758936195</v>
      </c>
      <c r="M888" s="72">
        <v>1.2590963590601001</v>
      </c>
      <c r="N888" s="116">
        <v>1.1094003924504601</v>
      </c>
      <c r="O888" s="97">
        <v>1.2551886613169301</v>
      </c>
      <c r="P888" s="71">
        <v>1.12610654115363</v>
      </c>
      <c r="Q888" s="72">
        <v>1.4018621156534401</v>
      </c>
      <c r="R888" s="73">
        <v>1.1439895634192301</v>
      </c>
      <c r="S888" s="71">
        <v>1.1509696706671699</v>
      </c>
      <c r="T888" s="72">
        <v>1.30881129769994</v>
      </c>
      <c r="U888" s="73">
        <v>1.20843595623329</v>
      </c>
      <c r="V888" s="71">
        <v>1.2819882063189301</v>
      </c>
      <c r="W888" s="72">
        <v>1.37436854187255</v>
      </c>
      <c r="X888" s="98">
        <v>1.1509193649493401</v>
      </c>
      <c r="Y888" s="98">
        <v>1.1671841502435301</v>
      </c>
      <c r="Z888" s="116">
        <v>1.0473137528296399</v>
      </c>
      <c r="AA888" s="72">
        <v>1.32965501395676</v>
      </c>
      <c r="AB888" s="116">
        <v>1.22085060121056</v>
      </c>
      <c r="AC888" s="70">
        <v>1.3146076016885999</v>
      </c>
      <c r="AD888" s="97">
        <v>1.18923745075814</v>
      </c>
      <c r="AE888" s="73">
        <v>1.2948488112808001</v>
      </c>
      <c r="AF888" s="71">
        <v>1.36010819119464</v>
      </c>
      <c r="AG888" s="97">
        <v>1.3076696830622001</v>
      </c>
      <c r="AH888" s="98">
        <v>1.2810252304406999</v>
      </c>
      <c r="AI888" s="71">
        <v>1.3210336370168101</v>
      </c>
      <c r="AJ888" s="72">
        <v>1.28284740099492</v>
      </c>
      <c r="AK888" s="98">
        <v>1.2060453783110501</v>
      </c>
      <c r="AL888" s="116">
        <v>1.3634420996046599</v>
      </c>
      <c r="AM888" s="72">
        <v>1.3245254150533701</v>
      </c>
      <c r="AN888" s="98">
        <v>1.4232501627054299</v>
      </c>
      <c r="AO888" s="116">
        <v>1.2241631829848101</v>
      </c>
      <c r="AP888" s="97">
        <v>1.35400640077266</v>
      </c>
      <c r="AQ888" s="71">
        <v>1.30141592484372</v>
      </c>
      <c r="AR888" s="72">
        <v>0.97863001277436201</v>
      </c>
      <c r="AS888" s="98">
        <v>1.0809352675491599</v>
      </c>
      <c r="AT888" s="71">
        <v>0.87376219595243398</v>
      </c>
      <c r="AU888" s="72">
        <v>1.2744448106642701</v>
      </c>
      <c r="AV888" s="73">
        <v>1.1960348344576599</v>
      </c>
      <c r="AW888" s="73">
        <v>1.2535663410560201</v>
      </c>
      <c r="AX888" s="73">
        <v>1.2443373889367699</v>
      </c>
      <c r="AY888" s="71">
        <v>1.4499306364701401</v>
      </c>
      <c r="AZ888" s="72">
        <v>1.37374651489257</v>
      </c>
      <c r="BA888" s="71">
        <v>1.2568391644660599</v>
      </c>
      <c r="BB888" s="72">
        <v>1.3166147318766399</v>
      </c>
      <c r="BC888" s="71">
        <v>1.29084840037867</v>
      </c>
      <c r="BD888" s="72">
        <v>1.4061316837686999</v>
      </c>
      <c r="BE888" s="71">
        <v>1.1354728156609299</v>
      </c>
      <c r="BF888" s="72">
        <v>1.22748572931149</v>
      </c>
      <c r="BG888" s="71">
        <v>1.35447901986652</v>
      </c>
    </row>
    <row r="889" spans="1:59">
      <c r="A889" t="s">
        <v>4</v>
      </c>
      <c r="B889" s="3"/>
    </row>
    <row r="890" spans="1:59">
      <c r="A890" t="s">
        <v>14</v>
      </c>
    </row>
    <row r="891" spans="1:59">
      <c r="A891" t="s">
        <v>1</v>
      </c>
      <c r="B891" s="217" t="s">
        <v>21</v>
      </c>
      <c r="C891" s="218"/>
    </row>
    <row r="892" spans="1:59">
      <c r="A892" t="s">
        <v>2</v>
      </c>
      <c r="B892" s="2" t="s">
        <v>324</v>
      </c>
    </row>
    <row r="893" spans="1:59" ht="79.150000000000006">
      <c r="A893" t="s">
        <v>3</v>
      </c>
      <c r="B893" s="2" t="s">
        <v>336</v>
      </c>
    </row>
    <row r="894" spans="1:59">
      <c r="A894" t="s">
        <v>7</v>
      </c>
      <c r="B894" s="10" t="s">
        <v>337</v>
      </c>
      <c r="C894" s="11"/>
      <c r="D894" s="216"/>
      <c r="E894" s="215"/>
      <c r="F894" s="215"/>
      <c r="G894" s="215"/>
      <c r="H894" s="215"/>
      <c r="I894" s="215"/>
      <c r="J894" s="215"/>
      <c r="K894" s="215"/>
      <c r="L894" s="215"/>
      <c r="M894" s="215"/>
      <c r="N894" s="215"/>
      <c r="O894" s="215"/>
      <c r="P894" s="215"/>
      <c r="Q894" s="215"/>
      <c r="R894" s="215"/>
      <c r="S894" s="215"/>
      <c r="T894" s="215"/>
      <c r="U894" s="215"/>
      <c r="V894" s="215"/>
      <c r="W894" s="215"/>
      <c r="X894" s="215"/>
      <c r="Y894" s="215"/>
      <c r="Z894" s="215"/>
      <c r="AA894" s="215"/>
      <c r="AB894" s="215"/>
      <c r="AC894" s="215"/>
      <c r="AD894" s="215"/>
      <c r="AE894" s="215"/>
      <c r="AF894" s="215"/>
      <c r="AG894" s="215"/>
      <c r="AH894" s="215"/>
      <c r="AI894" s="215"/>
      <c r="AJ894" s="215"/>
      <c r="AK894" s="215"/>
      <c r="AL894" s="215"/>
      <c r="AM894" s="215"/>
      <c r="AN894" s="215"/>
      <c r="AO894" s="215"/>
      <c r="AP894" s="215"/>
      <c r="AQ894" s="215"/>
      <c r="AR894" s="215"/>
      <c r="AS894" s="215"/>
      <c r="AT894" s="215"/>
      <c r="AU894" s="215"/>
      <c r="AV894" s="215"/>
      <c r="AW894" s="215"/>
      <c r="AX894" s="215"/>
      <c r="AY894" s="215"/>
      <c r="AZ894" s="215"/>
      <c r="BA894" s="215"/>
      <c r="BB894" s="215"/>
      <c r="BC894" s="215"/>
      <c r="BD894" s="215"/>
      <c r="BE894" s="215"/>
      <c r="BF894" s="215"/>
      <c r="BG894" s="214"/>
    </row>
    <row r="895" spans="1:59" ht="38.200000000000003" customHeight="1">
      <c r="A895" t="s">
        <v>5</v>
      </c>
      <c r="B895" s="15"/>
      <c r="D895" s="213" t="s">
        <v>25</v>
      </c>
      <c r="E895" s="215"/>
      <c r="F895" s="215"/>
      <c r="G895" s="215"/>
      <c r="H895" s="215"/>
      <c r="I895" s="215"/>
      <c r="J895" s="215"/>
      <c r="K895" s="215"/>
      <c r="L895" s="214"/>
      <c r="M895" s="213" t="s">
        <v>26</v>
      </c>
      <c r="N895" s="214"/>
      <c r="O895" s="213" t="s">
        <v>27</v>
      </c>
      <c r="P895" s="214"/>
      <c r="Q895" s="213" t="s">
        <v>28</v>
      </c>
      <c r="R895" s="215"/>
      <c r="S895" s="214"/>
      <c r="T895" s="213" t="s">
        <v>29</v>
      </c>
      <c r="U895" s="215"/>
      <c r="V895" s="214"/>
      <c r="W895" s="213" t="s">
        <v>30</v>
      </c>
      <c r="X895" s="215"/>
      <c r="Y895" s="215"/>
      <c r="Z895" s="214"/>
      <c r="AA895" s="213" t="s">
        <v>31</v>
      </c>
      <c r="AB895" s="214"/>
      <c r="AC895" s="219" t="s">
        <v>32</v>
      </c>
      <c r="AD895" s="213" t="s">
        <v>33</v>
      </c>
      <c r="AE895" s="215"/>
      <c r="AF895" s="214"/>
      <c r="AG895" s="213" t="s">
        <v>34</v>
      </c>
      <c r="AH895" s="215"/>
      <c r="AI895" s="214"/>
      <c r="AJ895" s="213" t="s">
        <v>35</v>
      </c>
      <c r="AK895" s="215"/>
      <c r="AL895" s="214"/>
      <c r="AM895" s="213" t="s">
        <v>36</v>
      </c>
      <c r="AN895" s="215"/>
      <c r="AO895" s="214"/>
      <c r="AP895" s="213" t="s">
        <v>37</v>
      </c>
      <c r="AQ895" s="214"/>
      <c r="AR895" s="213" t="s">
        <v>38</v>
      </c>
      <c r="AS895" s="215"/>
      <c r="AT895" s="214"/>
      <c r="AU895" s="213" t="s">
        <v>39</v>
      </c>
      <c r="AV895" s="215"/>
      <c r="AW895" s="215"/>
      <c r="AX895" s="215"/>
      <c r="AY895" s="214"/>
      <c r="AZ895" s="213" t="s">
        <v>40</v>
      </c>
      <c r="BA895" s="214"/>
      <c r="BB895" s="213" t="s">
        <v>41</v>
      </c>
      <c r="BC895" s="214"/>
      <c r="BD895" s="213" t="s">
        <v>42</v>
      </c>
      <c r="BE895" s="214"/>
      <c r="BF895" s="213" t="s">
        <v>43</v>
      </c>
      <c r="BG895" s="214"/>
    </row>
    <row r="896" spans="1:59" ht="151.9">
      <c r="A896" t="s">
        <v>6</v>
      </c>
      <c r="B896" s="16" t="s">
        <v>44</v>
      </c>
      <c r="C896" s="17" t="s">
        <v>45</v>
      </c>
      <c r="D896" s="80" t="s">
        <v>46</v>
      </c>
      <c r="E896" s="81" t="s">
        <v>47</v>
      </c>
      <c r="F896" s="19" t="s">
        <v>48</v>
      </c>
      <c r="G896" s="81" t="s">
        <v>49</v>
      </c>
      <c r="H896" s="81" t="s">
        <v>50</v>
      </c>
      <c r="I896" s="81" t="s">
        <v>51</v>
      </c>
      <c r="J896" s="19" t="s">
        <v>52</v>
      </c>
      <c r="K896" s="19" t="s">
        <v>53</v>
      </c>
      <c r="L896" s="108" t="s">
        <v>54</v>
      </c>
      <c r="M896" s="18" t="s">
        <v>55</v>
      </c>
      <c r="N896" s="108" t="s">
        <v>56</v>
      </c>
      <c r="O896" s="80" t="s">
        <v>55</v>
      </c>
      <c r="P896" s="20" t="s">
        <v>56</v>
      </c>
      <c r="Q896" s="18" t="s">
        <v>57</v>
      </c>
      <c r="R896" s="19" t="s">
        <v>58</v>
      </c>
      <c r="S896" s="20" t="s">
        <v>59</v>
      </c>
      <c r="T896" s="18" t="s">
        <v>60</v>
      </c>
      <c r="U896" s="19" t="s">
        <v>61</v>
      </c>
      <c r="V896" s="20" t="s">
        <v>62</v>
      </c>
      <c r="W896" s="18" t="s">
        <v>63</v>
      </c>
      <c r="X896" s="81" t="s">
        <v>64</v>
      </c>
      <c r="Y896" s="81" t="s">
        <v>65</v>
      </c>
      <c r="Z896" s="108" t="s">
        <v>66</v>
      </c>
      <c r="AA896" s="18" t="s">
        <v>55</v>
      </c>
      <c r="AB896" s="108" t="s">
        <v>56</v>
      </c>
      <c r="AC896" s="17" t="s">
        <v>55</v>
      </c>
      <c r="AD896" s="80" t="s">
        <v>67</v>
      </c>
      <c r="AE896" s="19" t="s">
        <v>68</v>
      </c>
      <c r="AF896" s="20" t="s">
        <v>69</v>
      </c>
      <c r="AG896" s="80" t="s">
        <v>67</v>
      </c>
      <c r="AH896" s="81" t="s">
        <v>68</v>
      </c>
      <c r="AI896" s="20" t="s">
        <v>69</v>
      </c>
      <c r="AJ896" s="18" t="s">
        <v>55</v>
      </c>
      <c r="AK896" s="81" t="s">
        <v>56</v>
      </c>
      <c r="AL896" s="108" t="s">
        <v>70</v>
      </c>
      <c r="AM896" s="18" t="s">
        <v>55</v>
      </c>
      <c r="AN896" s="81" t="s">
        <v>71</v>
      </c>
      <c r="AO896" s="108" t="s">
        <v>72</v>
      </c>
      <c r="AP896" s="80" t="s">
        <v>73</v>
      </c>
      <c r="AQ896" s="20" t="s">
        <v>74</v>
      </c>
      <c r="AR896" s="18" t="s">
        <v>75</v>
      </c>
      <c r="AS896" s="81" t="s">
        <v>76</v>
      </c>
      <c r="AT896" s="20" t="s">
        <v>77</v>
      </c>
      <c r="AU896" s="18" t="s">
        <v>78</v>
      </c>
      <c r="AV896" s="19" t="s">
        <v>79</v>
      </c>
      <c r="AW896" s="19" t="s">
        <v>80</v>
      </c>
      <c r="AX896" s="19" t="s">
        <v>81</v>
      </c>
      <c r="AY896" s="20" t="s">
        <v>82</v>
      </c>
      <c r="AZ896" s="18" t="s">
        <v>83</v>
      </c>
      <c r="BA896" s="20" t="s">
        <v>84</v>
      </c>
      <c r="BB896" s="18" t="s">
        <v>55</v>
      </c>
      <c r="BC896" s="20" t="s">
        <v>56</v>
      </c>
      <c r="BD896" s="18" t="s">
        <v>85</v>
      </c>
      <c r="BE896" s="20" t="s">
        <v>86</v>
      </c>
      <c r="BF896" s="18" t="s">
        <v>55</v>
      </c>
      <c r="BG896" s="20" t="s">
        <v>56</v>
      </c>
    </row>
    <row r="897" spans="1:59">
      <c r="A897" t="s">
        <v>0</v>
      </c>
      <c r="B897" s="21"/>
      <c r="C897" s="22"/>
      <c r="D897" s="82" t="s">
        <v>564</v>
      </c>
      <c r="E897" s="83" t="s">
        <v>565</v>
      </c>
      <c r="F897" s="24" t="s">
        <v>566</v>
      </c>
      <c r="G897" s="83" t="s">
        <v>567</v>
      </c>
      <c r="H897" s="83" t="s">
        <v>568</v>
      </c>
      <c r="I897" s="83" t="s">
        <v>569</v>
      </c>
      <c r="J897" s="24" t="s">
        <v>570</v>
      </c>
      <c r="K897" s="24" t="s">
        <v>571</v>
      </c>
      <c r="L897" s="109" t="s">
        <v>572</v>
      </c>
      <c r="M897" s="23" t="s">
        <v>564</v>
      </c>
      <c r="N897" s="109" t="s">
        <v>565</v>
      </c>
      <c r="O897" s="82" t="s">
        <v>564</v>
      </c>
      <c r="P897" s="25" t="s">
        <v>565</v>
      </c>
      <c r="Q897" s="23" t="s">
        <v>564</v>
      </c>
      <c r="R897" s="24" t="s">
        <v>565</v>
      </c>
      <c r="S897" s="25" t="s">
        <v>566</v>
      </c>
      <c r="T897" s="23" t="s">
        <v>564</v>
      </c>
      <c r="U897" s="24" t="s">
        <v>565</v>
      </c>
      <c r="V897" s="25" t="s">
        <v>566</v>
      </c>
      <c r="W897" s="23" t="s">
        <v>564</v>
      </c>
      <c r="X897" s="83" t="s">
        <v>565</v>
      </c>
      <c r="Y897" s="83" t="s">
        <v>566</v>
      </c>
      <c r="Z897" s="109" t="s">
        <v>567</v>
      </c>
      <c r="AA897" s="23" t="s">
        <v>564</v>
      </c>
      <c r="AB897" s="109" t="s">
        <v>565</v>
      </c>
      <c r="AC897" s="22" t="s">
        <v>564</v>
      </c>
      <c r="AD897" s="82" t="s">
        <v>564</v>
      </c>
      <c r="AE897" s="24" t="s">
        <v>565</v>
      </c>
      <c r="AF897" s="25" t="s">
        <v>566</v>
      </c>
      <c r="AG897" s="82" t="s">
        <v>564</v>
      </c>
      <c r="AH897" s="83" t="s">
        <v>565</v>
      </c>
      <c r="AI897" s="25" t="s">
        <v>566</v>
      </c>
      <c r="AJ897" s="23" t="s">
        <v>564</v>
      </c>
      <c r="AK897" s="83" t="s">
        <v>565</v>
      </c>
      <c r="AL897" s="109" t="s">
        <v>566</v>
      </c>
      <c r="AM897" s="23" t="s">
        <v>564</v>
      </c>
      <c r="AN897" s="83" t="s">
        <v>565</v>
      </c>
      <c r="AO897" s="109" t="s">
        <v>566</v>
      </c>
      <c r="AP897" s="82" t="s">
        <v>564</v>
      </c>
      <c r="AQ897" s="25" t="s">
        <v>565</v>
      </c>
      <c r="AR897" s="23" t="s">
        <v>564</v>
      </c>
      <c r="AS897" s="83" t="s">
        <v>565</v>
      </c>
      <c r="AT897" s="25" t="s">
        <v>566</v>
      </c>
      <c r="AU897" s="23" t="s">
        <v>564</v>
      </c>
      <c r="AV897" s="24" t="s">
        <v>565</v>
      </c>
      <c r="AW897" s="24" t="s">
        <v>566</v>
      </c>
      <c r="AX897" s="24" t="s">
        <v>567</v>
      </c>
      <c r="AY897" s="25" t="s">
        <v>568</v>
      </c>
      <c r="AZ897" s="23" t="s">
        <v>564</v>
      </c>
      <c r="BA897" s="25" t="s">
        <v>565</v>
      </c>
      <c r="BB897" s="23" t="s">
        <v>564</v>
      </c>
      <c r="BC897" s="25" t="s">
        <v>565</v>
      </c>
      <c r="BD897" s="23" t="s">
        <v>564</v>
      </c>
      <c r="BE897" s="25" t="s">
        <v>565</v>
      </c>
      <c r="BF897" s="23" t="s">
        <v>564</v>
      </c>
      <c r="BG897" s="25" t="s">
        <v>565</v>
      </c>
    </row>
    <row r="898" spans="1:59">
      <c r="A898" t="s">
        <v>8</v>
      </c>
      <c r="B898" s="26" t="s">
        <v>45</v>
      </c>
      <c r="C898" s="27">
        <v>125</v>
      </c>
      <c r="D898" s="84">
        <v>26</v>
      </c>
      <c r="E898" s="85">
        <v>16</v>
      </c>
      <c r="F898" s="29">
        <v>31</v>
      </c>
      <c r="G898" s="85">
        <v>22</v>
      </c>
      <c r="H898" s="85">
        <v>12</v>
      </c>
      <c r="I898" s="85">
        <v>19</v>
      </c>
      <c r="J898" s="29">
        <v>34</v>
      </c>
      <c r="K898" s="29">
        <v>31</v>
      </c>
      <c r="L898" s="110">
        <v>16</v>
      </c>
      <c r="M898" s="28">
        <v>110</v>
      </c>
      <c r="N898" s="110">
        <v>15</v>
      </c>
      <c r="O898" s="84">
        <v>28</v>
      </c>
      <c r="P898" s="30">
        <v>95</v>
      </c>
      <c r="Q898" s="28">
        <v>47</v>
      </c>
      <c r="R898" s="29">
        <v>34</v>
      </c>
      <c r="S898" s="30">
        <v>32</v>
      </c>
      <c r="T898" s="28">
        <v>56</v>
      </c>
      <c r="U898" s="29">
        <v>30</v>
      </c>
      <c r="V898" s="30">
        <v>35</v>
      </c>
      <c r="W898" s="28">
        <v>46</v>
      </c>
      <c r="X898" s="85">
        <v>26</v>
      </c>
      <c r="Y898" s="85">
        <v>26</v>
      </c>
      <c r="Z898" s="110">
        <v>27</v>
      </c>
      <c r="AA898" s="28">
        <v>99</v>
      </c>
      <c r="AB898" s="110">
        <v>21</v>
      </c>
      <c r="AC898" s="27">
        <v>109</v>
      </c>
      <c r="AD898" s="84">
        <v>21</v>
      </c>
      <c r="AE898" s="29">
        <v>43</v>
      </c>
      <c r="AF898" s="30">
        <v>45</v>
      </c>
      <c r="AG898" s="84">
        <v>25</v>
      </c>
      <c r="AH898" s="85">
        <v>27</v>
      </c>
      <c r="AI898" s="30">
        <v>57</v>
      </c>
      <c r="AJ898" s="28">
        <v>100</v>
      </c>
      <c r="AK898" s="85">
        <v>11</v>
      </c>
      <c r="AL898" s="110">
        <v>14</v>
      </c>
      <c r="AM898" s="28">
        <v>55</v>
      </c>
      <c r="AN898" s="85">
        <v>27</v>
      </c>
      <c r="AO898" s="110">
        <v>27</v>
      </c>
      <c r="AP898" s="84">
        <v>25</v>
      </c>
      <c r="AQ898" s="30">
        <v>74</v>
      </c>
      <c r="AR898" s="28">
        <v>44</v>
      </c>
      <c r="AS898" s="85">
        <v>22</v>
      </c>
      <c r="AT898" s="30">
        <v>59</v>
      </c>
      <c r="AU898" s="28">
        <v>84</v>
      </c>
      <c r="AV898" s="29">
        <v>40</v>
      </c>
      <c r="AW898" s="29">
        <v>66</v>
      </c>
      <c r="AX898" s="29">
        <v>95</v>
      </c>
      <c r="AY898" s="30">
        <v>30</v>
      </c>
      <c r="AZ898" s="28">
        <v>40</v>
      </c>
      <c r="BA898" s="30">
        <v>85</v>
      </c>
      <c r="BB898" s="28">
        <v>64</v>
      </c>
      <c r="BC898" s="30">
        <v>53</v>
      </c>
      <c r="BD898" s="28">
        <v>60</v>
      </c>
      <c r="BE898" s="30">
        <v>65</v>
      </c>
      <c r="BF898" s="28">
        <v>61</v>
      </c>
      <c r="BG898" s="30">
        <v>64</v>
      </c>
    </row>
    <row r="899" spans="1:59">
      <c r="A899" t="s">
        <v>10</v>
      </c>
      <c r="B899" s="35" t="s">
        <v>327</v>
      </c>
      <c r="C899" s="31">
        <v>28</v>
      </c>
      <c r="D899" s="86">
        <v>7</v>
      </c>
      <c r="E899" s="87">
        <v>5</v>
      </c>
      <c r="F899" s="33">
        <v>7</v>
      </c>
      <c r="G899" s="87">
        <v>4</v>
      </c>
      <c r="H899" s="87">
        <v>1</v>
      </c>
      <c r="I899" s="87">
        <v>14</v>
      </c>
      <c r="J899" s="33">
        <v>6</v>
      </c>
      <c r="K899" s="33">
        <v>1</v>
      </c>
      <c r="L899" s="111">
        <v>4</v>
      </c>
      <c r="M899" s="32">
        <v>19</v>
      </c>
      <c r="N899" s="111">
        <v>9</v>
      </c>
      <c r="O899" s="86">
        <v>17</v>
      </c>
      <c r="P899" s="34">
        <v>10</v>
      </c>
      <c r="Q899" s="32">
        <v>19</v>
      </c>
      <c r="R899" s="33">
        <v>4</v>
      </c>
      <c r="S899" s="34">
        <v>3</v>
      </c>
      <c r="T899" s="32">
        <v>12</v>
      </c>
      <c r="U899" s="33">
        <v>7</v>
      </c>
      <c r="V899" s="34">
        <v>9</v>
      </c>
      <c r="W899" s="32">
        <v>21</v>
      </c>
      <c r="X899" s="87">
        <v>3</v>
      </c>
      <c r="Y899" s="87">
        <v>2</v>
      </c>
      <c r="Z899" s="111">
        <v>2</v>
      </c>
      <c r="AA899" s="32">
        <v>25</v>
      </c>
      <c r="AB899" s="111">
        <v>3</v>
      </c>
      <c r="AC899" s="31">
        <v>28</v>
      </c>
      <c r="AD899" s="86">
        <v>3</v>
      </c>
      <c r="AE899" s="33">
        <v>9</v>
      </c>
      <c r="AF899" s="34">
        <v>16</v>
      </c>
      <c r="AG899" s="86">
        <v>4</v>
      </c>
      <c r="AH899" s="87">
        <v>7</v>
      </c>
      <c r="AI899" s="34">
        <v>17</v>
      </c>
      <c r="AJ899" s="32">
        <v>19</v>
      </c>
      <c r="AK899" s="87">
        <v>6</v>
      </c>
      <c r="AL899" s="111">
        <v>3</v>
      </c>
      <c r="AM899" s="32">
        <v>11</v>
      </c>
      <c r="AN899" s="87">
        <v>9</v>
      </c>
      <c r="AO899" s="111">
        <v>8</v>
      </c>
      <c r="AP899" s="86">
        <v>9</v>
      </c>
      <c r="AQ899" s="34">
        <v>17</v>
      </c>
      <c r="AR899" s="32">
        <v>26</v>
      </c>
      <c r="AS899" s="87">
        <v>1</v>
      </c>
      <c r="AT899" s="34">
        <v>1</v>
      </c>
      <c r="AU899" s="32">
        <v>17</v>
      </c>
      <c r="AV899" s="33">
        <v>6</v>
      </c>
      <c r="AW899" s="33">
        <v>15</v>
      </c>
      <c r="AX899" s="33">
        <v>19</v>
      </c>
      <c r="AY899" s="34">
        <v>9</v>
      </c>
      <c r="AZ899" s="32">
        <v>6</v>
      </c>
      <c r="BA899" s="34">
        <v>22</v>
      </c>
      <c r="BB899" s="32">
        <v>13</v>
      </c>
      <c r="BC899" s="34">
        <v>14</v>
      </c>
      <c r="BD899" s="32">
        <v>20</v>
      </c>
      <c r="BE899" s="34">
        <v>8</v>
      </c>
      <c r="BF899" s="32">
        <v>9</v>
      </c>
      <c r="BG899" s="34">
        <v>19</v>
      </c>
    </row>
    <row r="900" spans="1:59">
      <c r="A900" t="s">
        <v>12</v>
      </c>
      <c r="B900" s="36"/>
      <c r="C900" s="51">
        <v>0.224</v>
      </c>
      <c r="D900" s="88">
        <v>0.269230769230769</v>
      </c>
      <c r="E900" s="88">
        <v>0.3125</v>
      </c>
      <c r="F900" s="7">
        <v>0.225806451612903</v>
      </c>
      <c r="G900" s="88">
        <v>0.18181818181818199</v>
      </c>
      <c r="H900" s="88">
        <v>8.3333333333333301E-2</v>
      </c>
      <c r="I900" s="88">
        <v>0.73684210526315796</v>
      </c>
      <c r="J900" s="7">
        <v>0.17647058823529399</v>
      </c>
      <c r="K900" s="7">
        <v>3.2258064516128997E-2</v>
      </c>
      <c r="L900" s="117">
        <v>0.25</v>
      </c>
      <c r="M900" s="7">
        <v>0.17272727272727301</v>
      </c>
      <c r="N900" s="117">
        <v>0.6</v>
      </c>
      <c r="O900" s="88">
        <v>0.60714285714285698</v>
      </c>
      <c r="P900" s="52">
        <v>0.105263157894737</v>
      </c>
      <c r="Q900" s="7">
        <v>0.40425531914893598</v>
      </c>
      <c r="R900" s="7">
        <v>0.11764705882352899</v>
      </c>
      <c r="S900" s="52">
        <v>9.375E-2</v>
      </c>
      <c r="T900" s="7">
        <v>0.214285714285714</v>
      </c>
      <c r="U900" s="7">
        <v>0.233333333333333</v>
      </c>
      <c r="V900" s="52">
        <v>0.25714285714285701</v>
      </c>
      <c r="W900" s="7">
        <v>0.45652173913043498</v>
      </c>
      <c r="X900" s="88">
        <v>0.115384615384615</v>
      </c>
      <c r="Y900" s="88">
        <v>7.69230769230769E-2</v>
      </c>
      <c r="Z900" s="117">
        <v>7.4074074074074098E-2</v>
      </c>
      <c r="AA900" s="7">
        <v>0.25252525252525299</v>
      </c>
      <c r="AB900" s="117">
        <v>0.14285714285714299</v>
      </c>
      <c r="AC900" s="51">
        <v>0.25688073394495398</v>
      </c>
      <c r="AD900" s="88">
        <v>0.14285714285714299</v>
      </c>
      <c r="AE900" s="7">
        <v>0.209302325581395</v>
      </c>
      <c r="AF900" s="52">
        <v>0.35555555555555601</v>
      </c>
      <c r="AG900" s="88">
        <v>0.16</v>
      </c>
      <c r="AH900" s="88">
        <v>0.25925925925925902</v>
      </c>
      <c r="AI900" s="52">
        <v>0.29824561403508798</v>
      </c>
      <c r="AJ900" s="7">
        <v>0.19</v>
      </c>
      <c r="AK900" s="88">
        <v>0.54545454545454497</v>
      </c>
      <c r="AL900" s="117">
        <v>0.214285714285714</v>
      </c>
      <c r="AM900" s="7">
        <v>0.2</v>
      </c>
      <c r="AN900" s="88">
        <v>0.33333333333333298</v>
      </c>
      <c r="AO900" s="117">
        <v>0.296296296296296</v>
      </c>
      <c r="AP900" s="88">
        <v>0.36</v>
      </c>
      <c r="AQ900" s="52">
        <v>0.22972972972972999</v>
      </c>
      <c r="AR900" s="7">
        <v>0.59090909090909105</v>
      </c>
      <c r="AS900" s="88">
        <v>4.5454545454545497E-2</v>
      </c>
      <c r="AT900" s="52">
        <v>1.6949152542372899E-2</v>
      </c>
      <c r="AU900" s="7">
        <v>0.202380952380952</v>
      </c>
      <c r="AV900" s="7">
        <v>0.15</v>
      </c>
      <c r="AW900" s="7">
        <v>0.22727272727272699</v>
      </c>
      <c r="AX900" s="7">
        <v>0.2</v>
      </c>
      <c r="AY900" s="52">
        <v>0.3</v>
      </c>
      <c r="AZ900" s="7">
        <v>0.15</v>
      </c>
      <c r="BA900" s="52">
        <v>0.25882352941176501</v>
      </c>
      <c r="BB900" s="7">
        <v>0.203125</v>
      </c>
      <c r="BC900" s="52">
        <v>0.26415094339622602</v>
      </c>
      <c r="BD900" s="7">
        <v>0.33333333333333298</v>
      </c>
      <c r="BE900" s="52">
        <v>0.123076923076923</v>
      </c>
      <c r="BF900" s="7">
        <v>0.14754098360655701</v>
      </c>
      <c r="BG900" s="52">
        <v>0.296875</v>
      </c>
    </row>
    <row r="901" spans="1:59">
      <c r="A901" t="s">
        <v>13</v>
      </c>
      <c r="B901" s="53"/>
      <c r="C901" s="54"/>
      <c r="D901" s="93"/>
      <c r="E901" s="93"/>
      <c r="F901" s="9"/>
      <c r="G901" s="93"/>
      <c r="H901" s="93"/>
      <c r="I901" s="93"/>
      <c r="J901" s="9"/>
      <c r="K901" s="9"/>
      <c r="L901" s="118"/>
      <c r="M901" s="9"/>
      <c r="N901" s="118"/>
      <c r="O901" s="93"/>
      <c r="P901" s="55"/>
      <c r="Q901" s="9"/>
      <c r="R901" s="9"/>
      <c r="S901" s="55"/>
      <c r="T901" s="9"/>
      <c r="U901" s="9"/>
      <c r="V901" s="55"/>
      <c r="W901" s="9"/>
      <c r="X901" s="93"/>
      <c r="Y901" s="93"/>
      <c r="Z901" s="118"/>
      <c r="AA901" s="9"/>
      <c r="AB901" s="118"/>
      <c r="AC901" s="54"/>
      <c r="AD901" s="93"/>
      <c r="AE901" s="9"/>
      <c r="AF901" s="55"/>
      <c r="AG901" s="93"/>
      <c r="AH901" s="93"/>
      <c r="AI901" s="55"/>
      <c r="AJ901" s="9"/>
      <c r="AK901" s="93"/>
      <c r="AL901" s="118"/>
      <c r="AM901" s="9"/>
      <c r="AN901" s="93"/>
      <c r="AO901" s="118"/>
      <c r="AP901" s="93"/>
      <c r="AQ901" s="55"/>
      <c r="AR901" s="9"/>
      <c r="AS901" s="93"/>
      <c r="AT901" s="55"/>
      <c r="AU901" s="9"/>
      <c r="AV901" s="9"/>
      <c r="AW901" s="9"/>
      <c r="AX901" s="9"/>
      <c r="AY901" s="55"/>
      <c r="AZ901" s="9"/>
      <c r="BA901" s="55"/>
      <c r="BB901" s="9"/>
      <c r="BC901" s="55"/>
      <c r="BD901" s="9"/>
      <c r="BE901" s="55"/>
      <c r="BF901" s="9"/>
      <c r="BG901" s="55"/>
    </row>
    <row r="902" spans="1:59">
      <c r="A902" t="s">
        <v>10</v>
      </c>
      <c r="B902" s="36" t="s">
        <v>328</v>
      </c>
      <c r="C902" s="39">
        <v>14</v>
      </c>
      <c r="D902" s="89">
        <v>1</v>
      </c>
      <c r="E902" s="90">
        <v>2</v>
      </c>
      <c r="F902" s="41">
        <v>5</v>
      </c>
      <c r="G902" s="90">
        <v>0</v>
      </c>
      <c r="H902" s="90">
        <v>2</v>
      </c>
      <c r="I902" s="90">
        <v>2</v>
      </c>
      <c r="J902" s="41">
        <v>5</v>
      </c>
      <c r="K902" s="41">
        <v>3</v>
      </c>
      <c r="L902" s="113">
        <v>2</v>
      </c>
      <c r="M902" s="40">
        <v>12</v>
      </c>
      <c r="N902" s="113">
        <v>2</v>
      </c>
      <c r="O902" s="89">
        <v>2</v>
      </c>
      <c r="P902" s="42">
        <v>12</v>
      </c>
      <c r="Q902" s="40">
        <v>3</v>
      </c>
      <c r="R902" s="41">
        <v>5</v>
      </c>
      <c r="S902" s="42">
        <v>5</v>
      </c>
      <c r="T902" s="40">
        <v>7</v>
      </c>
      <c r="U902" s="41">
        <v>3</v>
      </c>
      <c r="V902" s="42">
        <v>4</v>
      </c>
      <c r="W902" s="40">
        <v>6</v>
      </c>
      <c r="X902" s="90">
        <v>3</v>
      </c>
      <c r="Y902" s="90">
        <v>2</v>
      </c>
      <c r="Z902" s="113">
        <v>3</v>
      </c>
      <c r="AA902" s="40">
        <v>13</v>
      </c>
      <c r="AB902" s="113">
        <v>1</v>
      </c>
      <c r="AC902" s="39">
        <v>13</v>
      </c>
      <c r="AD902" s="89">
        <v>3</v>
      </c>
      <c r="AE902" s="41">
        <v>4</v>
      </c>
      <c r="AF902" s="42">
        <v>6</v>
      </c>
      <c r="AG902" s="89">
        <v>3</v>
      </c>
      <c r="AH902" s="90">
        <v>3</v>
      </c>
      <c r="AI902" s="42">
        <v>7</v>
      </c>
      <c r="AJ902" s="40">
        <v>11</v>
      </c>
      <c r="AK902" s="90">
        <v>0</v>
      </c>
      <c r="AL902" s="113">
        <v>3</v>
      </c>
      <c r="AM902" s="40">
        <v>4</v>
      </c>
      <c r="AN902" s="90">
        <v>3</v>
      </c>
      <c r="AO902" s="113">
        <v>6</v>
      </c>
      <c r="AP902" s="89">
        <v>5</v>
      </c>
      <c r="AQ902" s="42">
        <v>7</v>
      </c>
      <c r="AR902" s="40">
        <v>6</v>
      </c>
      <c r="AS902" s="90">
        <v>5</v>
      </c>
      <c r="AT902" s="42">
        <v>3</v>
      </c>
      <c r="AU902" s="40">
        <v>11</v>
      </c>
      <c r="AV902" s="41">
        <v>5</v>
      </c>
      <c r="AW902" s="41">
        <v>11</v>
      </c>
      <c r="AX902" s="41">
        <v>13</v>
      </c>
      <c r="AY902" s="42">
        <v>1</v>
      </c>
      <c r="AZ902" s="40">
        <v>3</v>
      </c>
      <c r="BA902" s="42">
        <v>11</v>
      </c>
      <c r="BB902" s="40">
        <v>6</v>
      </c>
      <c r="BC902" s="42">
        <v>7</v>
      </c>
      <c r="BD902" s="40">
        <v>5</v>
      </c>
      <c r="BE902" s="42">
        <v>9</v>
      </c>
      <c r="BF902" s="40">
        <v>7</v>
      </c>
      <c r="BG902" s="42">
        <v>7</v>
      </c>
    </row>
    <row r="903" spans="1:59">
      <c r="A903" t="s">
        <v>12</v>
      </c>
      <c r="B903" s="36"/>
      <c r="C903" s="37">
        <v>0.112</v>
      </c>
      <c r="D903" s="88">
        <v>3.8461538461538498E-2</v>
      </c>
      <c r="E903" s="88">
        <v>0.125</v>
      </c>
      <c r="F903" s="7">
        <v>0.16129032258064499</v>
      </c>
      <c r="G903" s="88">
        <v>0</v>
      </c>
      <c r="H903" s="88">
        <v>0.16666666666666699</v>
      </c>
      <c r="I903" s="88">
        <v>0.105263157894737</v>
      </c>
      <c r="J903" s="7">
        <v>0.14705882352941199</v>
      </c>
      <c r="K903" s="7">
        <v>9.6774193548387094E-2</v>
      </c>
      <c r="L903" s="112">
        <v>0.125</v>
      </c>
      <c r="M903" s="7">
        <v>0.109090909090909</v>
      </c>
      <c r="N903" s="112">
        <v>0.133333333333333</v>
      </c>
      <c r="O903" s="88">
        <v>7.1428571428571397E-2</v>
      </c>
      <c r="P903" s="38">
        <v>0.12631578947368399</v>
      </c>
      <c r="Q903" s="7">
        <v>6.3829787234042604E-2</v>
      </c>
      <c r="R903" s="7">
        <v>0.14705882352941199</v>
      </c>
      <c r="S903" s="38">
        <v>0.15625</v>
      </c>
      <c r="T903" s="7">
        <v>0.125</v>
      </c>
      <c r="U903" s="7">
        <v>0.1</v>
      </c>
      <c r="V903" s="38">
        <v>0.114285714285714</v>
      </c>
      <c r="W903" s="7">
        <v>0.13043478260869601</v>
      </c>
      <c r="X903" s="88">
        <v>0.115384615384615</v>
      </c>
      <c r="Y903" s="88">
        <v>7.69230769230769E-2</v>
      </c>
      <c r="Z903" s="112">
        <v>0.11111111111111099</v>
      </c>
      <c r="AA903" s="7">
        <v>0.13131313131313099</v>
      </c>
      <c r="AB903" s="112">
        <v>4.7619047619047603E-2</v>
      </c>
      <c r="AC903" s="37">
        <v>0.119266055045872</v>
      </c>
      <c r="AD903" s="88">
        <v>0.14285714285714299</v>
      </c>
      <c r="AE903" s="7">
        <v>9.3023255813953501E-2</v>
      </c>
      <c r="AF903" s="38">
        <v>0.133333333333333</v>
      </c>
      <c r="AG903" s="88">
        <v>0.12</v>
      </c>
      <c r="AH903" s="88">
        <v>0.11111111111111099</v>
      </c>
      <c r="AI903" s="38">
        <v>0.12280701754386</v>
      </c>
      <c r="AJ903" s="7">
        <v>0.11</v>
      </c>
      <c r="AK903" s="88">
        <v>0</v>
      </c>
      <c r="AL903" s="112">
        <v>0.214285714285714</v>
      </c>
      <c r="AM903" s="7">
        <v>7.2727272727272696E-2</v>
      </c>
      <c r="AN903" s="88">
        <v>0.11111111111111099</v>
      </c>
      <c r="AO903" s="112">
        <v>0.22222222222222199</v>
      </c>
      <c r="AP903" s="88">
        <v>0.2</v>
      </c>
      <c r="AQ903" s="38">
        <v>9.45945945945946E-2</v>
      </c>
      <c r="AR903" s="7">
        <v>0.13636363636363599</v>
      </c>
      <c r="AS903" s="88">
        <v>0.22727272727272699</v>
      </c>
      <c r="AT903" s="38">
        <v>5.0847457627118599E-2</v>
      </c>
      <c r="AU903" s="7">
        <v>0.13095238095238099</v>
      </c>
      <c r="AV903" s="7">
        <v>0.125</v>
      </c>
      <c r="AW903" s="7">
        <v>0.16666666666666699</v>
      </c>
      <c r="AX903" s="7">
        <v>0.13684210526315799</v>
      </c>
      <c r="AY903" s="38">
        <v>3.3333333333333298E-2</v>
      </c>
      <c r="AZ903" s="7">
        <v>7.4999999999999997E-2</v>
      </c>
      <c r="BA903" s="38">
        <v>0.129411764705882</v>
      </c>
      <c r="BB903" s="7">
        <v>9.375E-2</v>
      </c>
      <c r="BC903" s="38">
        <v>0.13207547169811301</v>
      </c>
      <c r="BD903" s="7">
        <v>8.3333333333333301E-2</v>
      </c>
      <c r="BE903" s="38">
        <v>0.138461538461538</v>
      </c>
      <c r="BF903" s="7">
        <v>0.114754098360656</v>
      </c>
      <c r="BG903" s="38">
        <v>0.109375</v>
      </c>
    </row>
    <row r="904" spans="1:59">
      <c r="A904" t="s">
        <v>10</v>
      </c>
      <c r="B904" s="36" t="s">
        <v>329</v>
      </c>
      <c r="C904" s="39">
        <v>18</v>
      </c>
      <c r="D904" s="89">
        <v>5</v>
      </c>
      <c r="E904" s="90">
        <v>4</v>
      </c>
      <c r="F904" s="41">
        <v>4</v>
      </c>
      <c r="G904" s="90">
        <v>4</v>
      </c>
      <c r="H904" s="90">
        <v>1</v>
      </c>
      <c r="I904" s="90">
        <v>0</v>
      </c>
      <c r="J904" s="41">
        <v>4</v>
      </c>
      <c r="K904" s="41">
        <v>7</v>
      </c>
      <c r="L904" s="113">
        <v>0</v>
      </c>
      <c r="M904" s="40">
        <v>18</v>
      </c>
      <c r="N904" s="113">
        <v>0</v>
      </c>
      <c r="O904" s="89">
        <v>1</v>
      </c>
      <c r="P904" s="42">
        <v>17</v>
      </c>
      <c r="Q904" s="40">
        <v>4</v>
      </c>
      <c r="R904" s="41">
        <v>8</v>
      </c>
      <c r="S904" s="42">
        <v>5</v>
      </c>
      <c r="T904" s="40">
        <v>9</v>
      </c>
      <c r="U904" s="41">
        <v>4</v>
      </c>
      <c r="V904" s="42">
        <v>5</v>
      </c>
      <c r="W904" s="40">
        <v>5</v>
      </c>
      <c r="X904" s="90">
        <v>7</v>
      </c>
      <c r="Y904" s="90">
        <v>3</v>
      </c>
      <c r="Z904" s="113">
        <v>3</v>
      </c>
      <c r="AA904" s="40">
        <v>15</v>
      </c>
      <c r="AB904" s="113">
        <v>2</v>
      </c>
      <c r="AC904" s="39">
        <v>13</v>
      </c>
      <c r="AD904" s="89">
        <v>3</v>
      </c>
      <c r="AE904" s="41">
        <v>3</v>
      </c>
      <c r="AF904" s="42">
        <v>7</v>
      </c>
      <c r="AG904" s="89">
        <v>4</v>
      </c>
      <c r="AH904" s="90">
        <v>1</v>
      </c>
      <c r="AI904" s="42">
        <v>8</v>
      </c>
      <c r="AJ904" s="40">
        <v>16</v>
      </c>
      <c r="AK904" s="90">
        <v>0</v>
      </c>
      <c r="AL904" s="113">
        <v>2</v>
      </c>
      <c r="AM904" s="40">
        <v>7</v>
      </c>
      <c r="AN904" s="90">
        <v>2</v>
      </c>
      <c r="AO904" s="113">
        <v>4</v>
      </c>
      <c r="AP904" s="89">
        <v>3</v>
      </c>
      <c r="AQ904" s="42">
        <v>10</v>
      </c>
      <c r="AR904" s="40">
        <v>4</v>
      </c>
      <c r="AS904" s="90">
        <v>4</v>
      </c>
      <c r="AT904" s="42">
        <v>10</v>
      </c>
      <c r="AU904" s="40">
        <v>12</v>
      </c>
      <c r="AV904" s="41">
        <v>6</v>
      </c>
      <c r="AW904" s="41">
        <v>6</v>
      </c>
      <c r="AX904" s="41">
        <v>13</v>
      </c>
      <c r="AY904" s="42">
        <v>5</v>
      </c>
      <c r="AZ904" s="40">
        <v>7</v>
      </c>
      <c r="BA904" s="42">
        <v>11</v>
      </c>
      <c r="BB904" s="40">
        <v>11</v>
      </c>
      <c r="BC904" s="42">
        <v>7</v>
      </c>
      <c r="BD904" s="40">
        <v>7</v>
      </c>
      <c r="BE904" s="42">
        <v>11</v>
      </c>
      <c r="BF904" s="40">
        <v>13</v>
      </c>
      <c r="BG904" s="42">
        <v>5</v>
      </c>
    </row>
    <row r="905" spans="1:59">
      <c r="A905" t="s">
        <v>12</v>
      </c>
      <c r="B905" s="36"/>
      <c r="C905" s="51">
        <v>0.14399999999999999</v>
      </c>
      <c r="D905" s="88">
        <v>0.19230769230769201</v>
      </c>
      <c r="E905" s="88">
        <v>0.25</v>
      </c>
      <c r="F905" s="7">
        <v>0.12903225806451599</v>
      </c>
      <c r="G905" s="88">
        <v>0.18181818181818199</v>
      </c>
      <c r="H905" s="88">
        <v>8.3333333333333301E-2</v>
      </c>
      <c r="I905" s="88">
        <v>0</v>
      </c>
      <c r="J905" s="7">
        <v>0.11764705882352899</v>
      </c>
      <c r="K905" s="7">
        <v>0.225806451612903</v>
      </c>
      <c r="L905" s="117">
        <v>0</v>
      </c>
      <c r="M905" s="7">
        <v>0.163636363636364</v>
      </c>
      <c r="N905" s="117">
        <v>0</v>
      </c>
      <c r="O905" s="88">
        <v>3.5714285714285698E-2</v>
      </c>
      <c r="P905" s="52">
        <v>0.17894736842105299</v>
      </c>
      <c r="Q905" s="7">
        <v>8.5106382978723402E-2</v>
      </c>
      <c r="R905" s="7">
        <v>0.23529411764705899</v>
      </c>
      <c r="S905" s="52">
        <v>0.15625</v>
      </c>
      <c r="T905" s="7">
        <v>0.160714285714286</v>
      </c>
      <c r="U905" s="7">
        <v>0.133333333333333</v>
      </c>
      <c r="V905" s="52">
        <v>0.14285714285714299</v>
      </c>
      <c r="W905" s="7">
        <v>0.108695652173913</v>
      </c>
      <c r="X905" s="88">
        <v>0.269230769230769</v>
      </c>
      <c r="Y905" s="88">
        <v>0.115384615384615</v>
      </c>
      <c r="Z905" s="117">
        <v>0.11111111111111099</v>
      </c>
      <c r="AA905" s="7">
        <v>0.15151515151515199</v>
      </c>
      <c r="AB905" s="117">
        <v>9.5238095238095205E-2</v>
      </c>
      <c r="AC905" s="51">
        <v>0.119266055045872</v>
      </c>
      <c r="AD905" s="88">
        <v>0.14285714285714299</v>
      </c>
      <c r="AE905" s="7">
        <v>6.9767441860465101E-2</v>
      </c>
      <c r="AF905" s="52">
        <v>0.155555555555556</v>
      </c>
      <c r="AG905" s="88">
        <v>0.16</v>
      </c>
      <c r="AH905" s="88">
        <v>3.7037037037037E-2</v>
      </c>
      <c r="AI905" s="52">
        <v>0.140350877192982</v>
      </c>
      <c r="AJ905" s="7">
        <v>0.16</v>
      </c>
      <c r="AK905" s="88">
        <v>0</v>
      </c>
      <c r="AL905" s="117">
        <v>0.14285714285714299</v>
      </c>
      <c r="AM905" s="7">
        <v>0.12727272727272701</v>
      </c>
      <c r="AN905" s="88">
        <v>7.4074074074074098E-2</v>
      </c>
      <c r="AO905" s="117">
        <v>0.148148148148148</v>
      </c>
      <c r="AP905" s="88">
        <v>0.12</v>
      </c>
      <c r="AQ905" s="52">
        <v>0.135135135135135</v>
      </c>
      <c r="AR905" s="7">
        <v>9.0909090909090898E-2</v>
      </c>
      <c r="AS905" s="88">
        <v>0.18181818181818199</v>
      </c>
      <c r="AT905" s="52">
        <v>0.169491525423729</v>
      </c>
      <c r="AU905" s="7">
        <v>0.14285714285714299</v>
      </c>
      <c r="AV905" s="7">
        <v>0.15</v>
      </c>
      <c r="AW905" s="7">
        <v>9.0909090909090898E-2</v>
      </c>
      <c r="AX905" s="7">
        <v>0.13684210526315799</v>
      </c>
      <c r="AY905" s="52">
        <v>0.16666666666666699</v>
      </c>
      <c r="AZ905" s="7">
        <v>0.17499999999999999</v>
      </c>
      <c r="BA905" s="52">
        <v>0.129411764705882</v>
      </c>
      <c r="BB905" s="7">
        <v>0.171875</v>
      </c>
      <c r="BC905" s="52">
        <v>0.13207547169811301</v>
      </c>
      <c r="BD905" s="7">
        <v>0.116666666666667</v>
      </c>
      <c r="BE905" s="52">
        <v>0.16923076923076899</v>
      </c>
      <c r="BF905" s="7">
        <v>0.213114754098361</v>
      </c>
      <c r="BG905" s="52">
        <v>7.8125E-2</v>
      </c>
    </row>
    <row r="906" spans="1:59">
      <c r="A906" t="s">
        <v>13</v>
      </c>
      <c r="B906" s="53"/>
      <c r="C906" s="54"/>
      <c r="D906" s="93"/>
      <c r="E906" s="93"/>
      <c r="F906" s="9"/>
      <c r="G906" s="93"/>
      <c r="H906" s="93"/>
      <c r="I906" s="93"/>
      <c r="J906" s="9"/>
      <c r="K906" s="9"/>
      <c r="L906" s="118"/>
      <c r="M906" s="9"/>
      <c r="N906" s="118"/>
      <c r="O906" s="93"/>
      <c r="P906" s="55"/>
      <c r="Q906" s="9"/>
      <c r="R906" s="9"/>
      <c r="S906" s="55"/>
      <c r="T906" s="9"/>
      <c r="U906" s="9"/>
      <c r="V906" s="55"/>
      <c r="W906" s="9"/>
      <c r="X906" s="93"/>
      <c r="Y906" s="93"/>
      <c r="Z906" s="118"/>
      <c r="AA906" s="9"/>
      <c r="AB906" s="118"/>
      <c r="AC906" s="54"/>
      <c r="AD906" s="93"/>
      <c r="AE906" s="9"/>
      <c r="AF906" s="55"/>
      <c r="AG906" s="93"/>
      <c r="AH906" s="93"/>
      <c r="AI906" s="55"/>
      <c r="AJ906" s="9"/>
      <c r="AK906" s="93"/>
      <c r="AL906" s="118"/>
      <c r="AM906" s="9"/>
      <c r="AN906" s="93"/>
      <c r="AO906" s="118"/>
      <c r="AP906" s="93"/>
      <c r="AQ906" s="55"/>
      <c r="AR906" s="9"/>
      <c r="AS906" s="93"/>
      <c r="AT906" s="55"/>
      <c r="AU906" s="9"/>
      <c r="AV906" s="9"/>
      <c r="AW906" s="9"/>
      <c r="AX906" s="9"/>
      <c r="AY906" s="55"/>
      <c r="AZ906" s="9"/>
      <c r="BA906" s="55"/>
      <c r="BB906" s="9"/>
      <c r="BC906" s="55"/>
      <c r="BD906" s="9"/>
      <c r="BE906" s="55"/>
      <c r="BF906" s="9"/>
      <c r="BG906" s="55"/>
    </row>
    <row r="907" spans="1:59">
      <c r="A907" t="s">
        <v>10</v>
      </c>
      <c r="B907" s="36" t="s">
        <v>330</v>
      </c>
      <c r="C907" s="39">
        <v>42</v>
      </c>
      <c r="D907" s="89">
        <v>10</v>
      </c>
      <c r="E907" s="90">
        <v>3</v>
      </c>
      <c r="F907" s="41">
        <v>10</v>
      </c>
      <c r="G907" s="90">
        <v>10</v>
      </c>
      <c r="H907" s="90">
        <v>6</v>
      </c>
      <c r="I907" s="90">
        <v>2</v>
      </c>
      <c r="J907" s="41">
        <v>13</v>
      </c>
      <c r="K907" s="41">
        <v>12</v>
      </c>
      <c r="L907" s="113">
        <v>6</v>
      </c>
      <c r="M907" s="40">
        <v>40</v>
      </c>
      <c r="N907" s="113">
        <v>2</v>
      </c>
      <c r="O907" s="89">
        <v>4</v>
      </c>
      <c r="P907" s="42">
        <v>37</v>
      </c>
      <c r="Q907" s="40">
        <v>15</v>
      </c>
      <c r="R907" s="41">
        <v>10</v>
      </c>
      <c r="S907" s="42">
        <v>12</v>
      </c>
      <c r="T907" s="40">
        <v>19</v>
      </c>
      <c r="U907" s="41">
        <v>10</v>
      </c>
      <c r="V907" s="42">
        <v>12</v>
      </c>
      <c r="W907" s="40">
        <v>9</v>
      </c>
      <c r="X907" s="90">
        <v>9</v>
      </c>
      <c r="Y907" s="90">
        <v>11</v>
      </c>
      <c r="Z907" s="113">
        <v>13</v>
      </c>
      <c r="AA907" s="40">
        <v>30</v>
      </c>
      <c r="AB907" s="113">
        <v>9</v>
      </c>
      <c r="AC907" s="39">
        <v>37</v>
      </c>
      <c r="AD907" s="89">
        <v>11</v>
      </c>
      <c r="AE907" s="41">
        <v>15</v>
      </c>
      <c r="AF907" s="42">
        <v>11</v>
      </c>
      <c r="AG907" s="89">
        <v>11</v>
      </c>
      <c r="AH907" s="90">
        <v>9</v>
      </c>
      <c r="AI907" s="42">
        <v>17</v>
      </c>
      <c r="AJ907" s="40">
        <v>34</v>
      </c>
      <c r="AK907" s="90">
        <v>4</v>
      </c>
      <c r="AL907" s="113">
        <v>4</v>
      </c>
      <c r="AM907" s="40">
        <v>20</v>
      </c>
      <c r="AN907" s="90">
        <v>11</v>
      </c>
      <c r="AO907" s="113">
        <v>6</v>
      </c>
      <c r="AP907" s="89">
        <v>6</v>
      </c>
      <c r="AQ907" s="42">
        <v>24</v>
      </c>
      <c r="AR907" s="40">
        <v>5</v>
      </c>
      <c r="AS907" s="90">
        <v>11</v>
      </c>
      <c r="AT907" s="42">
        <v>26</v>
      </c>
      <c r="AU907" s="40">
        <v>29</v>
      </c>
      <c r="AV907" s="41">
        <v>15</v>
      </c>
      <c r="AW907" s="41">
        <v>23</v>
      </c>
      <c r="AX907" s="41">
        <v>34</v>
      </c>
      <c r="AY907" s="42">
        <v>8</v>
      </c>
      <c r="AZ907" s="40">
        <v>13</v>
      </c>
      <c r="BA907" s="42">
        <v>29</v>
      </c>
      <c r="BB907" s="40">
        <v>22</v>
      </c>
      <c r="BC907" s="42">
        <v>17</v>
      </c>
      <c r="BD907" s="40">
        <v>16</v>
      </c>
      <c r="BE907" s="42">
        <v>26</v>
      </c>
      <c r="BF907" s="40">
        <v>19</v>
      </c>
      <c r="BG907" s="42">
        <v>23</v>
      </c>
    </row>
    <row r="908" spans="1:59">
      <c r="A908" t="s">
        <v>12</v>
      </c>
      <c r="B908" s="36"/>
      <c r="C908" s="51">
        <v>0.33600000000000002</v>
      </c>
      <c r="D908" s="88">
        <v>0.38461538461538503</v>
      </c>
      <c r="E908" s="88">
        <v>0.1875</v>
      </c>
      <c r="F908" s="7">
        <v>0.32258064516128998</v>
      </c>
      <c r="G908" s="88">
        <v>0.45454545454545497</v>
      </c>
      <c r="H908" s="88">
        <v>0.5</v>
      </c>
      <c r="I908" s="88">
        <v>0.105263157894737</v>
      </c>
      <c r="J908" s="7">
        <v>0.38235294117647101</v>
      </c>
      <c r="K908" s="7">
        <v>0.38709677419354799</v>
      </c>
      <c r="L908" s="117">
        <v>0.375</v>
      </c>
      <c r="M908" s="7">
        <v>0.36363636363636398</v>
      </c>
      <c r="N908" s="117">
        <v>0.133333333333333</v>
      </c>
      <c r="O908" s="88">
        <v>0.14285714285714299</v>
      </c>
      <c r="P908" s="52">
        <v>0.38947368421052603</v>
      </c>
      <c r="Q908" s="7">
        <v>0.319148936170213</v>
      </c>
      <c r="R908" s="7">
        <v>0.29411764705882398</v>
      </c>
      <c r="S908" s="52">
        <v>0.375</v>
      </c>
      <c r="T908" s="7">
        <v>0.33928571428571402</v>
      </c>
      <c r="U908" s="7">
        <v>0.33333333333333298</v>
      </c>
      <c r="V908" s="52">
        <v>0.34285714285714303</v>
      </c>
      <c r="W908" s="7">
        <v>0.19565217391304299</v>
      </c>
      <c r="X908" s="88">
        <v>0.34615384615384598</v>
      </c>
      <c r="Y908" s="88">
        <v>0.42307692307692302</v>
      </c>
      <c r="Z908" s="117">
        <v>0.48148148148148101</v>
      </c>
      <c r="AA908" s="7">
        <v>0.30303030303030298</v>
      </c>
      <c r="AB908" s="117">
        <v>0.42857142857142899</v>
      </c>
      <c r="AC908" s="51">
        <v>0.33944954128440402</v>
      </c>
      <c r="AD908" s="88">
        <v>0.52380952380952395</v>
      </c>
      <c r="AE908" s="7">
        <v>0.34883720930232598</v>
      </c>
      <c r="AF908" s="52">
        <v>0.24444444444444399</v>
      </c>
      <c r="AG908" s="88">
        <v>0.44</v>
      </c>
      <c r="AH908" s="88">
        <v>0.33333333333333298</v>
      </c>
      <c r="AI908" s="52">
        <v>0.29824561403508798</v>
      </c>
      <c r="AJ908" s="7">
        <v>0.34</v>
      </c>
      <c r="AK908" s="88">
        <v>0.36363636363636398</v>
      </c>
      <c r="AL908" s="117">
        <v>0.28571428571428598</v>
      </c>
      <c r="AM908" s="7">
        <v>0.36363636363636398</v>
      </c>
      <c r="AN908" s="88">
        <v>0.407407407407407</v>
      </c>
      <c r="AO908" s="117">
        <v>0.22222222222222199</v>
      </c>
      <c r="AP908" s="88">
        <v>0.24</v>
      </c>
      <c r="AQ908" s="52">
        <v>0.32432432432432401</v>
      </c>
      <c r="AR908" s="7">
        <v>0.11363636363636399</v>
      </c>
      <c r="AS908" s="88">
        <v>0.5</v>
      </c>
      <c r="AT908" s="52">
        <v>0.44067796610169502</v>
      </c>
      <c r="AU908" s="7">
        <v>0.34523809523809501</v>
      </c>
      <c r="AV908" s="7">
        <v>0.375</v>
      </c>
      <c r="AW908" s="7">
        <v>0.34848484848484901</v>
      </c>
      <c r="AX908" s="7">
        <v>0.35789473684210499</v>
      </c>
      <c r="AY908" s="52">
        <v>0.266666666666667</v>
      </c>
      <c r="AZ908" s="7">
        <v>0.32500000000000001</v>
      </c>
      <c r="BA908" s="52">
        <v>0.34117647058823503</v>
      </c>
      <c r="BB908" s="7">
        <v>0.34375</v>
      </c>
      <c r="BC908" s="52">
        <v>0.320754716981132</v>
      </c>
      <c r="BD908" s="7">
        <v>0.266666666666667</v>
      </c>
      <c r="BE908" s="52">
        <v>0.4</v>
      </c>
      <c r="BF908" s="7">
        <v>0.31147540983606598</v>
      </c>
      <c r="BG908" s="52">
        <v>0.359375</v>
      </c>
    </row>
    <row r="909" spans="1:59">
      <c r="A909" t="s">
        <v>13</v>
      </c>
      <c r="B909" s="53"/>
      <c r="C909" s="54"/>
      <c r="D909" s="93"/>
      <c r="E909" s="93"/>
      <c r="F909" s="9"/>
      <c r="G909" s="93"/>
      <c r="H909" s="93"/>
      <c r="I909" s="93"/>
      <c r="J909" s="9"/>
      <c r="K909" s="9"/>
      <c r="L909" s="118"/>
      <c r="M909" s="9"/>
      <c r="N909" s="118"/>
      <c r="O909" s="93"/>
      <c r="P909" s="55"/>
      <c r="Q909" s="9"/>
      <c r="R909" s="9"/>
      <c r="S909" s="55"/>
      <c r="T909" s="9"/>
      <c r="U909" s="9"/>
      <c r="V909" s="55"/>
      <c r="W909" s="9"/>
      <c r="X909" s="93"/>
      <c r="Y909" s="93"/>
      <c r="Z909" s="118"/>
      <c r="AA909" s="9"/>
      <c r="AB909" s="118"/>
      <c r="AC909" s="54"/>
      <c r="AD909" s="93"/>
      <c r="AE909" s="9"/>
      <c r="AF909" s="55"/>
      <c r="AG909" s="93"/>
      <c r="AH909" s="93"/>
      <c r="AI909" s="55"/>
      <c r="AJ909" s="9"/>
      <c r="AK909" s="93"/>
      <c r="AL909" s="118"/>
      <c r="AM909" s="9"/>
      <c r="AN909" s="93"/>
      <c r="AO909" s="118"/>
      <c r="AP909" s="93"/>
      <c r="AQ909" s="55"/>
      <c r="AR909" s="9"/>
      <c r="AS909" s="93"/>
      <c r="AT909" s="55"/>
      <c r="AY909" s="56"/>
      <c r="BA909" s="56"/>
      <c r="BC909" s="56"/>
      <c r="BE909" s="56"/>
      <c r="BG909" s="56"/>
    </row>
    <row r="910" spans="1:59">
      <c r="A910" t="s">
        <v>10</v>
      </c>
      <c r="B910" s="36" t="s">
        <v>331</v>
      </c>
      <c r="C910" s="39">
        <v>21</v>
      </c>
      <c r="D910" s="89">
        <v>2</v>
      </c>
      <c r="E910" s="90">
        <v>1</v>
      </c>
      <c r="F910" s="41">
        <v>4</v>
      </c>
      <c r="G910" s="90">
        <v>3</v>
      </c>
      <c r="H910" s="90">
        <v>2</v>
      </c>
      <c r="I910" s="90">
        <v>1</v>
      </c>
      <c r="J910" s="41">
        <v>6</v>
      </c>
      <c r="K910" s="41">
        <v>8</v>
      </c>
      <c r="L910" s="113">
        <v>4</v>
      </c>
      <c r="M910" s="40">
        <v>19</v>
      </c>
      <c r="N910" s="113">
        <v>2</v>
      </c>
      <c r="O910" s="89">
        <v>4</v>
      </c>
      <c r="P910" s="42">
        <v>17</v>
      </c>
      <c r="Q910" s="40">
        <v>6</v>
      </c>
      <c r="R910" s="41">
        <v>6</v>
      </c>
      <c r="S910" s="42">
        <v>6</v>
      </c>
      <c r="T910" s="40">
        <v>9</v>
      </c>
      <c r="U910" s="41">
        <v>5</v>
      </c>
      <c r="V910" s="42">
        <v>4</v>
      </c>
      <c r="W910" s="40">
        <v>4</v>
      </c>
      <c r="X910" s="90">
        <v>4</v>
      </c>
      <c r="Y910" s="90">
        <v>7</v>
      </c>
      <c r="Z910" s="113">
        <v>6</v>
      </c>
      <c r="AA910" s="40">
        <v>14</v>
      </c>
      <c r="AB910" s="113">
        <v>6</v>
      </c>
      <c r="AC910" s="39">
        <v>18</v>
      </c>
      <c r="AD910" s="89">
        <v>1</v>
      </c>
      <c r="AE910" s="41">
        <v>12</v>
      </c>
      <c r="AF910" s="42">
        <v>5</v>
      </c>
      <c r="AG910" s="89">
        <v>3</v>
      </c>
      <c r="AH910" s="90">
        <v>7</v>
      </c>
      <c r="AI910" s="42">
        <v>8</v>
      </c>
      <c r="AJ910" s="40">
        <v>19</v>
      </c>
      <c r="AK910" s="90">
        <v>1</v>
      </c>
      <c r="AL910" s="113">
        <v>1</v>
      </c>
      <c r="AM910" s="40">
        <v>13</v>
      </c>
      <c r="AN910" s="90">
        <v>2</v>
      </c>
      <c r="AO910" s="113">
        <v>3</v>
      </c>
      <c r="AP910" s="89">
        <v>2</v>
      </c>
      <c r="AQ910" s="42">
        <v>16</v>
      </c>
      <c r="AR910" s="40">
        <v>3</v>
      </c>
      <c r="AS910" s="90">
        <v>0</v>
      </c>
      <c r="AT910" s="42">
        <v>18</v>
      </c>
      <c r="AU910" s="40">
        <v>14</v>
      </c>
      <c r="AV910" s="41">
        <v>7</v>
      </c>
      <c r="AW910" s="41">
        <v>9</v>
      </c>
      <c r="AX910" s="41">
        <v>14</v>
      </c>
      <c r="AY910" s="42">
        <v>7</v>
      </c>
      <c r="AZ910" s="40">
        <v>11</v>
      </c>
      <c r="BA910" s="42">
        <v>10</v>
      </c>
      <c r="BB910" s="40">
        <v>11</v>
      </c>
      <c r="BC910" s="42">
        <v>7</v>
      </c>
      <c r="BD910" s="40">
        <v>12</v>
      </c>
      <c r="BE910" s="42">
        <v>9</v>
      </c>
      <c r="BF910" s="40">
        <v>11</v>
      </c>
      <c r="BG910" s="42">
        <v>10</v>
      </c>
    </row>
    <row r="911" spans="1:59">
      <c r="A911" t="s">
        <v>12</v>
      </c>
      <c r="B911" s="36"/>
      <c r="C911" s="51">
        <v>0.16800000000000001</v>
      </c>
      <c r="D911" s="88">
        <v>7.69230769230769E-2</v>
      </c>
      <c r="E911" s="88">
        <v>6.25E-2</v>
      </c>
      <c r="F911" s="7">
        <v>0.12903225806451599</v>
      </c>
      <c r="G911" s="88">
        <v>0.13636363636363599</v>
      </c>
      <c r="H911" s="88">
        <v>0.16666666666666699</v>
      </c>
      <c r="I911" s="88">
        <v>5.2631578947368397E-2</v>
      </c>
      <c r="J911" s="7">
        <v>0.17647058823529399</v>
      </c>
      <c r="K911" s="7">
        <v>0.25806451612903197</v>
      </c>
      <c r="L911" s="117">
        <v>0.25</v>
      </c>
      <c r="M911" s="7">
        <v>0.17272727272727301</v>
      </c>
      <c r="N911" s="117">
        <v>0.133333333333333</v>
      </c>
      <c r="O911" s="88">
        <v>0.14285714285714299</v>
      </c>
      <c r="P911" s="52">
        <v>0.17894736842105299</v>
      </c>
      <c r="Q911" s="7">
        <v>0.12765957446808501</v>
      </c>
      <c r="R911" s="7">
        <v>0.17647058823529399</v>
      </c>
      <c r="S911" s="52">
        <v>0.1875</v>
      </c>
      <c r="T911" s="7">
        <v>0.160714285714286</v>
      </c>
      <c r="U911" s="7">
        <v>0.16666666666666699</v>
      </c>
      <c r="V911" s="52">
        <v>0.114285714285714</v>
      </c>
      <c r="W911" s="7">
        <v>8.6956521739130405E-2</v>
      </c>
      <c r="X911" s="88">
        <v>0.15384615384615399</v>
      </c>
      <c r="Y911" s="88">
        <v>0.269230769230769</v>
      </c>
      <c r="Z911" s="117">
        <v>0.22222222222222199</v>
      </c>
      <c r="AA911" s="7">
        <v>0.14141414141414099</v>
      </c>
      <c r="AB911" s="117">
        <v>0.28571428571428598</v>
      </c>
      <c r="AC911" s="51">
        <v>0.16513761467889901</v>
      </c>
      <c r="AD911" s="88">
        <v>4.7619047619047603E-2</v>
      </c>
      <c r="AE911" s="7">
        <v>0.27906976744186002</v>
      </c>
      <c r="AF911" s="52">
        <v>0.11111111111111099</v>
      </c>
      <c r="AG911" s="88">
        <v>0.12</v>
      </c>
      <c r="AH911" s="88">
        <v>0.25925925925925902</v>
      </c>
      <c r="AI911" s="52">
        <v>0.140350877192982</v>
      </c>
      <c r="AJ911" s="7">
        <v>0.19</v>
      </c>
      <c r="AK911" s="88">
        <v>9.0909090909090898E-2</v>
      </c>
      <c r="AL911" s="117">
        <v>7.1428571428571397E-2</v>
      </c>
      <c r="AM911" s="7">
        <v>0.236363636363636</v>
      </c>
      <c r="AN911" s="88">
        <v>7.4074074074074098E-2</v>
      </c>
      <c r="AO911" s="117">
        <v>0.11111111111111099</v>
      </c>
      <c r="AP911" s="88">
        <v>0.08</v>
      </c>
      <c r="AQ911" s="52">
        <v>0.21621621621621601</v>
      </c>
      <c r="AR911" s="7">
        <v>6.8181818181818205E-2</v>
      </c>
      <c r="AS911" s="88">
        <v>0</v>
      </c>
      <c r="AT911" s="52">
        <v>0.305084745762712</v>
      </c>
      <c r="AU911" s="7">
        <v>0.16666666666666699</v>
      </c>
      <c r="AV911" s="7">
        <v>0.17499999999999999</v>
      </c>
      <c r="AW911" s="7">
        <v>0.13636363636363599</v>
      </c>
      <c r="AX911" s="7">
        <v>0.14736842105263201</v>
      </c>
      <c r="AY911" s="52">
        <v>0.233333333333333</v>
      </c>
      <c r="AZ911" s="7">
        <v>0.27500000000000002</v>
      </c>
      <c r="BA911" s="52">
        <v>0.11764705882352899</v>
      </c>
      <c r="BB911" s="7">
        <v>0.171875</v>
      </c>
      <c r="BC911" s="52">
        <v>0.13207547169811301</v>
      </c>
      <c r="BD911" s="7">
        <v>0.2</v>
      </c>
      <c r="BE911" s="52">
        <v>0.138461538461538</v>
      </c>
      <c r="BF911" s="7">
        <v>0.18032786885245899</v>
      </c>
      <c r="BG911" s="52">
        <v>0.15625</v>
      </c>
    </row>
    <row r="912" spans="1:59">
      <c r="A912" t="s">
        <v>13</v>
      </c>
      <c r="B912" s="53"/>
      <c r="C912" s="54"/>
      <c r="D912" s="93"/>
      <c r="E912" s="93"/>
      <c r="F912" s="9"/>
      <c r="G912" s="93"/>
      <c r="H912" s="93"/>
      <c r="I912" s="93"/>
      <c r="J912" s="9"/>
      <c r="K912" s="9"/>
      <c r="L912" s="118"/>
      <c r="M912" s="9"/>
      <c r="N912" s="118"/>
      <c r="O912" s="93"/>
      <c r="P912" s="55"/>
      <c r="Q912" s="9"/>
      <c r="R912" s="9"/>
      <c r="S912" s="55"/>
      <c r="T912" s="9"/>
      <c r="U912" s="9"/>
      <c r="V912" s="55"/>
      <c r="W912" s="9"/>
      <c r="X912" s="93"/>
      <c r="Y912" s="93"/>
      <c r="Z912" s="118"/>
      <c r="AA912" s="9"/>
      <c r="AB912" s="118"/>
      <c r="AC912" s="54"/>
      <c r="AD912" s="93"/>
      <c r="AE912" s="9"/>
      <c r="AF912" s="55"/>
      <c r="AG912" s="93"/>
      <c r="AH912" s="93"/>
      <c r="AI912" s="55"/>
      <c r="AJ912" s="9"/>
      <c r="AK912" s="93"/>
      <c r="AL912" s="118"/>
      <c r="AM912" s="9"/>
      <c r="AN912" s="93"/>
      <c r="AO912" s="118"/>
      <c r="AP912" s="93"/>
      <c r="AQ912" s="55"/>
      <c r="AR912" s="9"/>
      <c r="AS912" s="93"/>
      <c r="AT912" s="55"/>
      <c r="AU912" s="9"/>
      <c r="AV912" s="9"/>
      <c r="AW912" s="9"/>
      <c r="AX912" s="9"/>
      <c r="AY912" s="55"/>
      <c r="AZ912" s="9"/>
      <c r="BA912" s="55"/>
      <c r="BC912" s="56"/>
      <c r="BE912" s="56"/>
      <c r="BG912" s="56"/>
    </row>
    <row r="913" spans="1:59">
      <c r="A913" t="s">
        <v>10</v>
      </c>
      <c r="B913" s="36" t="s">
        <v>110</v>
      </c>
      <c r="C913" s="39">
        <v>2</v>
      </c>
      <c r="D913" s="89">
        <v>1</v>
      </c>
      <c r="E913" s="90">
        <v>1</v>
      </c>
      <c r="F913" s="41">
        <v>1</v>
      </c>
      <c r="G913" s="90">
        <v>1</v>
      </c>
      <c r="H913" s="90">
        <v>0</v>
      </c>
      <c r="I913" s="90">
        <v>0</v>
      </c>
      <c r="J913" s="41">
        <v>0</v>
      </c>
      <c r="K913" s="41">
        <v>0</v>
      </c>
      <c r="L913" s="113">
        <v>0</v>
      </c>
      <c r="M913" s="40">
        <v>2</v>
      </c>
      <c r="N913" s="113">
        <v>0</v>
      </c>
      <c r="O913" s="89">
        <v>0</v>
      </c>
      <c r="P913" s="42">
        <v>2</v>
      </c>
      <c r="Q913" s="40">
        <v>0</v>
      </c>
      <c r="R913" s="41">
        <v>1</v>
      </c>
      <c r="S913" s="42">
        <v>1</v>
      </c>
      <c r="T913" s="40">
        <v>0</v>
      </c>
      <c r="U913" s="41">
        <v>1</v>
      </c>
      <c r="V913" s="42">
        <v>1</v>
      </c>
      <c r="W913" s="40">
        <v>1</v>
      </c>
      <c r="X913" s="90">
        <v>0</v>
      </c>
      <c r="Y913" s="90">
        <v>1</v>
      </c>
      <c r="Z913" s="113">
        <v>0</v>
      </c>
      <c r="AA913" s="40">
        <v>2</v>
      </c>
      <c r="AB913" s="113">
        <v>0</v>
      </c>
      <c r="AC913" s="39">
        <v>0</v>
      </c>
      <c r="AD913" s="89">
        <v>0</v>
      </c>
      <c r="AE913" s="41">
        <v>0</v>
      </c>
      <c r="AF913" s="42">
        <v>0</v>
      </c>
      <c r="AG913" s="89">
        <v>0</v>
      </c>
      <c r="AH913" s="90">
        <v>0</v>
      </c>
      <c r="AI913" s="42">
        <v>0</v>
      </c>
      <c r="AJ913" s="40">
        <v>1</v>
      </c>
      <c r="AK913" s="90">
        <v>0</v>
      </c>
      <c r="AL913" s="113">
        <v>1</v>
      </c>
      <c r="AM913" s="40">
        <v>0</v>
      </c>
      <c r="AN913" s="90">
        <v>0</v>
      </c>
      <c r="AO913" s="113">
        <v>0</v>
      </c>
      <c r="AP913" s="89">
        <v>0</v>
      </c>
      <c r="AQ913" s="42">
        <v>0</v>
      </c>
      <c r="AR913" s="40">
        <v>0</v>
      </c>
      <c r="AS913" s="90">
        <v>1</v>
      </c>
      <c r="AT913" s="42">
        <v>1</v>
      </c>
      <c r="AU913" s="40">
        <v>1</v>
      </c>
      <c r="AV913" s="41">
        <v>1</v>
      </c>
      <c r="AW913" s="41">
        <v>2</v>
      </c>
      <c r="AX913" s="41">
        <v>2</v>
      </c>
      <c r="AY913" s="42">
        <v>0</v>
      </c>
      <c r="AZ913" s="40">
        <v>0</v>
      </c>
      <c r="BA913" s="42">
        <v>2</v>
      </c>
      <c r="BB913" s="40">
        <v>1</v>
      </c>
      <c r="BC913" s="42">
        <v>1</v>
      </c>
      <c r="BD913" s="40">
        <v>0</v>
      </c>
      <c r="BE913" s="42">
        <v>2</v>
      </c>
      <c r="BF913" s="40">
        <v>2</v>
      </c>
      <c r="BG913" s="42">
        <v>0</v>
      </c>
    </row>
    <row r="914" spans="1:59">
      <c r="A914" t="s">
        <v>12</v>
      </c>
      <c r="B914" s="36"/>
      <c r="C914" s="37">
        <v>1.6E-2</v>
      </c>
      <c r="D914" s="88">
        <v>3.8461538461538498E-2</v>
      </c>
      <c r="E914" s="88">
        <v>6.25E-2</v>
      </c>
      <c r="F914" s="7">
        <v>3.2258064516128997E-2</v>
      </c>
      <c r="G914" s="88">
        <v>4.5454545454545497E-2</v>
      </c>
      <c r="H914" s="88">
        <v>0</v>
      </c>
      <c r="I914" s="88">
        <v>0</v>
      </c>
      <c r="J914" s="7">
        <v>0</v>
      </c>
      <c r="K914" s="7">
        <v>0</v>
      </c>
      <c r="L914" s="112">
        <v>0</v>
      </c>
      <c r="M914" s="7">
        <v>1.8181818181818198E-2</v>
      </c>
      <c r="N914" s="112">
        <v>0</v>
      </c>
      <c r="O914" s="88">
        <v>0</v>
      </c>
      <c r="P914" s="38">
        <v>2.1052631578947399E-2</v>
      </c>
      <c r="Q914" s="7">
        <v>0</v>
      </c>
      <c r="R914" s="7">
        <v>2.9411764705882401E-2</v>
      </c>
      <c r="S914" s="38">
        <v>3.125E-2</v>
      </c>
      <c r="T914" s="7">
        <v>0</v>
      </c>
      <c r="U914" s="7">
        <v>3.3333333333333298E-2</v>
      </c>
      <c r="V914" s="38">
        <v>2.8571428571428598E-2</v>
      </c>
      <c r="W914" s="7">
        <v>2.1739130434782601E-2</v>
      </c>
      <c r="X914" s="88">
        <v>0</v>
      </c>
      <c r="Y914" s="88">
        <v>3.8461538461538498E-2</v>
      </c>
      <c r="Z914" s="112">
        <v>0</v>
      </c>
      <c r="AA914" s="7">
        <v>2.02020202020202E-2</v>
      </c>
      <c r="AB914" s="112">
        <v>0</v>
      </c>
      <c r="AC914" s="37">
        <v>0</v>
      </c>
      <c r="AD914" s="88">
        <v>0</v>
      </c>
      <c r="AE914" s="7">
        <v>0</v>
      </c>
      <c r="AF914" s="38">
        <v>0</v>
      </c>
      <c r="AG914" s="88">
        <v>0</v>
      </c>
      <c r="AH914" s="88">
        <v>0</v>
      </c>
      <c r="AI914" s="38">
        <v>0</v>
      </c>
      <c r="AJ914" s="7">
        <v>0.01</v>
      </c>
      <c r="AK914" s="88">
        <v>0</v>
      </c>
      <c r="AL914" s="112">
        <v>7.1428571428571397E-2</v>
      </c>
      <c r="AM914" s="7">
        <v>0</v>
      </c>
      <c r="AN914" s="88">
        <v>0</v>
      </c>
      <c r="AO914" s="112">
        <v>0</v>
      </c>
      <c r="AP914" s="88">
        <v>0</v>
      </c>
      <c r="AQ914" s="38">
        <v>0</v>
      </c>
      <c r="AR914" s="7">
        <v>0</v>
      </c>
      <c r="AS914" s="88">
        <v>4.5454545454545497E-2</v>
      </c>
      <c r="AT914" s="38">
        <v>1.6949152542372899E-2</v>
      </c>
      <c r="AU914" s="7">
        <v>1.1904761904761901E-2</v>
      </c>
      <c r="AV914" s="7">
        <v>2.5000000000000001E-2</v>
      </c>
      <c r="AW914" s="7">
        <v>3.03030303030303E-2</v>
      </c>
      <c r="AX914" s="7">
        <v>2.1052631578947399E-2</v>
      </c>
      <c r="AY914" s="38">
        <v>0</v>
      </c>
      <c r="AZ914" s="7">
        <v>0</v>
      </c>
      <c r="BA914" s="38">
        <v>2.3529411764705899E-2</v>
      </c>
      <c r="BB914" s="7">
        <v>1.5625E-2</v>
      </c>
      <c r="BC914" s="38">
        <v>1.88679245283019E-2</v>
      </c>
      <c r="BD914" s="7">
        <v>0</v>
      </c>
      <c r="BE914" s="38">
        <v>3.0769230769230799E-2</v>
      </c>
      <c r="BF914" s="7">
        <v>3.2786885245901599E-2</v>
      </c>
      <c r="BG914" s="38">
        <v>0</v>
      </c>
    </row>
    <row r="915" spans="1:59">
      <c r="A915" t="s">
        <v>10</v>
      </c>
      <c r="B915" s="36" t="s">
        <v>332</v>
      </c>
      <c r="C915" s="39">
        <v>42</v>
      </c>
      <c r="D915" s="89">
        <v>8</v>
      </c>
      <c r="E915" s="90">
        <v>7</v>
      </c>
      <c r="F915" s="41">
        <v>12</v>
      </c>
      <c r="G915" s="90">
        <v>4</v>
      </c>
      <c r="H915" s="90">
        <v>3</v>
      </c>
      <c r="I915" s="90">
        <v>16</v>
      </c>
      <c r="J915" s="41">
        <v>11</v>
      </c>
      <c r="K915" s="41">
        <v>4</v>
      </c>
      <c r="L915" s="113">
        <v>6</v>
      </c>
      <c r="M915" s="40">
        <v>31</v>
      </c>
      <c r="N915" s="113">
        <v>11</v>
      </c>
      <c r="O915" s="89">
        <v>19</v>
      </c>
      <c r="P915" s="42">
        <v>22</v>
      </c>
      <c r="Q915" s="40">
        <v>22</v>
      </c>
      <c r="R915" s="41">
        <v>9</v>
      </c>
      <c r="S915" s="42">
        <v>8</v>
      </c>
      <c r="T915" s="40">
        <v>19</v>
      </c>
      <c r="U915" s="41">
        <v>10</v>
      </c>
      <c r="V915" s="42">
        <v>13</v>
      </c>
      <c r="W915" s="40">
        <v>27</v>
      </c>
      <c r="X915" s="90">
        <v>6</v>
      </c>
      <c r="Y915" s="90">
        <v>4</v>
      </c>
      <c r="Z915" s="113">
        <v>5</v>
      </c>
      <c r="AA915" s="40">
        <v>38</v>
      </c>
      <c r="AB915" s="113">
        <v>4</v>
      </c>
      <c r="AC915" s="39">
        <v>41</v>
      </c>
      <c r="AD915" s="89">
        <v>6</v>
      </c>
      <c r="AE915" s="41">
        <v>13</v>
      </c>
      <c r="AF915" s="42">
        <v>22</v>
      </c>
      <c r="AG915" s="89">
        <v>7</v>
      </c>
      <c r="AH915" s="90">
        <v>10</v>
      </c>
      <c r="AI915" s="42">
        <v>24</v>
      </c>
      <c r="AJ915" s="40">
        <v>30</v>
      </c>
      <c r="AK915" s="90">
        <v>6</v>
      </c>
      <c r="AL915" s="113">
        <v>6</v>
      </c>
      <c r="AM915" s="40">
        <v>15</v>
      </c>
      <c r="AN915" s="90">
        <v>12</v>
      </c>
      <c r="AO915" s="113">
        <v>14</v>
      </c>
      <c r="AP915" s="89">
        <v>14</v>
      </c>
      <c r="AQ915" s="42">
        <v>24</v>
      </c>
      <c r="AR915" s="40">
        <v>32</v>
      </c>
      <c r="AS915" s="90">
        <v>6</v>
      </c>
      <c r="AT915" s="42">
        <v>4</v>
      </c>
      <c r="AU915" s="40">
        <v>28</v>
      </c>
      <c r="AV915" s="41">
        <v>11</v>
      </c>
      <c r="AW915" s="41">
        <v>26</v>
      </c>
      <c r="AX915" s="41">
        <v>32</v>
      </c>
      <c r="AY915" s="42">
        <v>10</v>
      </c>
      <c r="AZ915" s="40">
        <v>9</v>
      </c>
      <c r="BA915" s="42">
        <v>33</v>
      </c>
      <c r="BB915" s="40">
        <v>19</v>
      </c>
      <c r="BC915" s="42">
        <v>21</v>
      </c>
      <c r="BD915" s="40">
        <v>25</v>
      </c>
      <c r="BE915" s="42">
        <v>17</v>
      </c>
      <c r="BF915" s="40">
        <v>16</v>
      </c>
      <c r="BG915" s="42">
        <v>26</v>
      </c>
    </row>
    <row r="916" spans="1:59">
      <c r="A916" t="s">
        <v>12</v>
      </c>
      <c r="B916" s="36"/>
      <c r="C916" s="51">
        <v>0.33600000000000002</v>
      </c>
      <c r="D916" s="88">
        <v>0.30769230769230799</v>
      </c>
      <c r="E916" s="88">
        <v>0.4375</v>
      </c>
      <c r="F916" s="7">
        <v>0.38709677419354799</v>
      </c>
      <c r="G916" s="88">
        <v>0.18181818181818199</v>
      </c>
      <c r="H916" s="88">
        <v>0.25</v>
      </c>
      <c r="I916" s="88">
        <v>0.84210526315789502</v>
      </c>
      <c r="J916" s="7">
        <v>0.32352941176470601</v>
      </c>
      <c r="K916" s="7">
        <v>0.12903225806451599</v>
      </c>
      <c r="L916" s="117">
        <v>0.375</v>
      </c>
      <c r="M916" s="7">
        <v>0.28181818181818202</v>
      </c>
      <c r="N916" s="117">
        <v>0.73333333333333295</v>
      </c>
      <c r="O916" s="88">
        <v>0.67857142857142905</v>
      </c>
      <c r="P916" s="52">
        <v>0.231578947368421</v>
      </c>
      <c r="Q916" s="7">
        <v>0.46808510638297901</v>
      </c>
      <c r="R916" s="7">
        <v>0.26470588235294101</v>
      </c>
      <c r="S916" s="52">
        <v>0.25</v>
      </c>
      <c r="T916" s="7">
        <v>0.33928571428571402</v>
      </c>
      <c r="U916" s="7">
        <v>0.33333333333333298</v>
      </c>
      <c r="V916" s="52">
        <v>0.371428571428571</v>
      </c>
      <c r="W916" s="7">
        <v>0.58695652173913104</v>
      </c>
      <c r="X916" s="88">
        <v>0.230769230769231</v>
      </c>
      <c r="Y916" s="88">
        <v>0.15384615384615399</v>
      </c>
      <c r="Z916" s="117">
        <v>0.18518518518518501</v>
      </c>
      <c r="AA916" s="7">
        <v>0.38383838383838398</v>
      </c>
      <c r="AB916" s="117">
        <v>0.19047619047618999</v>
      </c>
      <c r="AC916" s="51">
        <v>0.37614678899082599</v>
      </c>
      <c r="AD916" s="88">
        <v>0.28571428571428598</v>
      </c>
      <c r="AE916" s="7">
        <v>0.30232558139534899</v>
      </c>
      <c r="AF916" s="52">
        <v>0.48888888888888898</v>
      </c>
      <c r="AG916" s="88">
        <v>0.28000000000000003</v>
      </c>
      <c r="AH916" s="88">
        <v>0.37037037037037002</v>
      </c>
      <c r="AI916" s="52">
        <v>0.42105263157894701</v>
      </c>
      <c r="AJ916" s="7">
        <v>0.3</v>
      </c>
      <c r="AK916" s="88">
        <v>0.54545454545454497</v>
      </c>
      <c r="AL916" s="117">
        <v>0.42857142857142899</v>
      </c>
      <c r="AM916" s="7">
        <v>0.27272727272727298</v>
      </c>
      <c r="AN916" s="88">
        <v>0.44444444444444398</v>
      </c>
      <c r="AO916" s="117">
        <v>0.51851851851851904</v>
      </c>
      <c r="AP916" s="88">
        <v>0.56000000000000005</v>
      </c>
      <c r="AQ916" s="52">
        <v>0.32432432432432401</v>
      </c>
      <c r="AR916" s="7">
        <v>0.72727272727272696</v>
      </c>
      <c r="AS916" s="88">
        <v>0.27272727272727298</v>
      </c>
      <c r="AT916" s="52">
        <v>6.7796610169491497E-2</v>
      </c>
      <c r="AU916" s="7">
        <v>0.33333333333333298</v>
      </c>
      <c r="AV916" s="7">
        <v>0.27500000000000002</v>
      </c>
      <c r="AW916" s="7">
        <v>0.39393939393939398</v>
      </c>
      <c r="AX916" s="7">
        <v>0.336842105263158</v>
      </c>
      <c r="AY916" s="52">
        <v>0.33333333333333298</v>
      </c>
      <c r="AZ916" s="7">
        <v>0.22500000000000001</v>
      </c>
      <c r="BA916" s="52">
        <v>0.38823529411764701</v>
      </c>
      <c r="BB916" s="7">
        <v>0.296875</v>
      </c>
      <c r="BC916" s="52">
        <v>0.39622641509433998</v>
      </c>
      <c r="BD916" s="7">
        <v>0.41666666666666702</v>
      </c>
      <c r="BE916" s="52">
        <v>0.261538461538462</v>
      </c>
      <c r="BF916" s="7">
        <v>0.26229508196721302</v>
      </c>
      <c r="BG916" s="52">
        <v>0.40625</v>
      </c>
    </row>
    <row r="917" spans="1:59">
      <c r="A917" t="s">
        <v>13</v>
      </c>
      <c r="B917" s="53"/>
      <c r="C917" s="54"/>
      <c r="D917" s="93"/>
      <c r="E917" s="93"/>
      <c r="F917" s="9"/>
      <c r="G917" s="93"/>
      <c r="H917" s="93"/>
      <c r="I917" s="93"/>
      <c r="J917" s="9"/>
      <c r="K917" s="9"/>
      <c r="L917" s="118"/>
      <c r="M917" s="9"/>
      <c r="N917" s="118"/>
      <c r="O917" s="93"/>
      <c r="P917" s="55"/>
      <c r="Q917" s="9"/>
      <c r="R917" s="9"/>
      <c r="S917" s="55"/>
      <c r="T917" s="9"/>
      <c r="U917" s="9"/>
      <c r="V917" s="55"/>
      <c r="W917" s="9"/>
      <c r="X917" s="93"/>
      <c r="Y917" s="93"/>
      <c r="Z917" s="118"/>
      <c r="AA917" s="9"/>
      <c r="AB917" s="118"/>
      <c r="AC917" s="54"/>
      <c r="AD917" s="93"/>
      <c r="AE917" s="9"/>
      <c r="AF917" s="55"/>
      <c r="AG917" s="93"/>
      <c r="AH917" s="93"/>
      <c r="AI917" s="55"/>
      <c r="AJ917" s="9"/>
      <c r="AK917" s="93"/>
      <c r="AL917" s="118"/>
      <c r="AM917" s="9"/>
      <c r="AN917" s="93"/>
      <c r="AO917" s="118"/>
      <c r="AP917" s="93"/>
      <c r="AQ917" s="55"/>
      <c r="AR917" s="9"/>
      <c r="AS917" s="93"/>
      <c r="AT917" s="55"/>
      <c r="AY917" s="56"/>
      <c r="BA917" s="56"/>
      <c r="BC917" s="56"/>
      <c r="BE917" s="56"/>
      <c r="BG917" s="56"/>
    </row>
    <row r="918" spans="1:59">
      <c r="A918" t="s">
        <v>10</v>
      </c>
      <c r="B918" s="36" t="s">
        <v>333</v>
      </c>
      <c r="C918" s="39">
        <v>63</v>
      </c>
      <c r="D918" s="89">
        <v>12</v>
      </c>
      <c r="E918" s="90">
        <v>4</v>
      </c>
      <c r="F918" s="41">
        <v>14</v>
      </c>
      <c r="G918" s="90">
        <v>13</v>
      </c>
      <c r="H918" s="90">
        <v>8</v>
      </c>
      <c r="I918" s="90">
        <v>3</v>
      </c>
      <c r="J918" s="41">
        <v>19</v>
      </c>
      <c r="K918" s="41">
        <v>20</v>
      </c>
      <c r="L918" s="113">
        <v>10</v>
      </c>
      <c r="M918" s="40">
        <v>59</v>
      </c>
      <c r="N918" s="113">
        <v>4</v>
      </c>
      <c r="O918" s="89">
        <v>8</v>
      </c>
      <c r="P918" s="42">
        <v>54</v>
      </c>
      <c r="Q918" s="40">
        <v>21</v>
      </c>
      <c r="R918" s="41">
        <v>16</v>
      </c>
      <c r="S918" s="42">
        <v>18</v>
      </c>
      <c r="T918" s="40">
        <v>28</v>
      </c>
      <c r="U918" s="41">
        <v>15</v>
      </c>
      <c r="V918" s="42">
        <v>16</v>
      </c>
      <c r="W918" s="40">
        <v>13</v>
      </c>
      <c r="X918" s="90">
        <v>13</v>
      </c>
      <c r="Y918" s="90">
        <v>18</v>
      </c>
      <c r="Z918" s="113">
        <v>19</v>
      </c>
      <c r="AA918" s="40">
        <v>44</v>
      </c>
      <c r="AB918" s="113">
        <v>15</v>
      </c>
      <c r="AC918" s="39">
        <v>55</v>
      </c>
      <c r="AD918" s="89">
        <v>12</v>
      </c>
      <c r="AE918" s="41">
        <v>27</v>
      </c>
      <c r="AF918" s="42">
        <v>16</v>
      </c>
      <c r="AG918" s="89">
        <v>14</v>
      </c>
      <c r="AH918" s="90">
        <v>16</v>
      </c>
      <c r="AI918" s="42">
        <v>25</v>
      </c>
      <c r="AJ918" s="40">
        <v>53</v>
      </c>
      <c r="AK918" s="90">
        <v>5</v>
      </c>
      <c r="AL918" s="113">
        <v>5</v>
      </c>
      <c r="AM918" s="40">
        <v>33</v>
      </c>
      <c r="AN918" s="90">
        <v>13</v>
      </c>
      <c r="AO918" s="113">
        <v>9</v>
      </c>
      <c r="AP918" s="89">
        <v>8</v>
      </c>
      <c r="AQ918" s="42">
        <v>40</v>
      </c>
      <c r="AR918" s="40">
        <v>8</v>
      </c>
      <c r="AS918" s="90">
        <v>11</v>
      </c>
      <c r="AT918" s="42">
        <v>44</v>
      </c>
      <c r="AU918" s="40">
        <v>43</v>
      </c>
      <c r="AV918" s="41">
        <v>22</v>
      </c>
      <c r="AW918" s="41">
        <v>32</v>
      </c>
      <c r="AX918" s="41">
        <v>48</v>
      </c>
      <c r="AY918" s="42">
        <v>15</v>
      </c>
      <c r="AZ918" s="40">
        <v>24</v>
      </c>
      <c r="BA918" s="42">
        <v>39</v>
      </c>
      <c r="BB918" s="40">
        <v>33</v>
      </c>
      <c r="BC918" s="42">
        <v>24</v>
      </c>
      <c r="BD918" s="40">
        <v>28</v>
      </c>
      <c r="BE918" s="42">
        <v>35</v>
      </c>
      <c r="BF918" s="40">
        <v>30</v>
      </c>
      <c r="BG918" s="42">
        <v>33</v>
      </c>
    </row>
    <row r="919" spans="1:59">
      <c r="A919" t="s">
        <v>12</v>
      </c>
      <c r="B919" s="36"/>
      <c r="C919" s="51">
        <v>0.504</v>
      </c>
      <c r="D919" s="88">
        <v>0.46153846153846201</v>
      </c>
      <c r="E919" s="88">
        <v>0.25</v>
      </c>
      <c r="F919" s="7">
        <v>0.45161290322580699</v>
      </c>
      <c r="G919" s="88">
        <v>0.59090909090909105</v>
      </c>
      <c r="H919" s="88">
        <v>0.66666666666666696</v>
      </c>
      <c r="I919" s="88">
        <v>0.157894736842105</v>
      </c>
      <c r="J919" s="7">
        <v>0.55882352941176505</v>
      </c>
      <c r="K919" s="7">
        <v>0.64516129032258096</v>
      </c>
      <c r="L919" s="117">
        <v>0.625</v>
      </c>
      <c r="M919" s="7">
        <v>0.53636363636363604</v>
      </c>
      <c r="N919" s="117">
        <v>0.266666666666667</v>
      </c>
      <c r="O919" s="88">
        <v>0.28571428571428598</v>
      </c>
      <c r="P919" s="52">
        <v>0.56842105263157905</v>
      </c>
      <c r="Q919" s="7">
        <v>0.44680851063829802</v>
      </c>
      <c r="R919" s="7">
        <v>0.47058823529411797</v>
      </c>
      <c r="S919" s="52">
        <v>0.5625</v>
      </c>
      <c r="T919" s="7">
        <v>0.5</v>
      </c>
      <c r="U919" s="7">
        <v>0.5</v>
      </c>
      <c r="V919" s="52">
        <v>0.45714285714285702</v>
      </c>
      <c r="W919" s="7">
        <v>0.282608695652174</v>
      </c>
      <c r="X919" s="88">
        <v>0.5</v>
      </c>
      <c r="Y919" s="88">
        <v>0.69230769230769196</v>
      </c>
      <c r="Z919" s="117">
        <v>0.70370370370370405</v>
      </c>
      <c r="AA919" s="7">
        <v>0.44444444444444398</v>
      </c>
      <c r="AB919" s="117">
        <v>0.71428571428571397</v>
      </c>
      <c r="AC919" s="51">
        <v>0.50458715596330295</v>
      </c>
      <c r="AD919" s="88">
        <v>0.57142857142857195</v>
      </c>
      <c r="AE919" s="7">
        <v>0.62790697674418605</v>
      </c>
      <c r="AF919" s="52">
        <v>0.35555555555555601</v>
      </c>
      <c r="AG919" s="88">
        <v>0.56000000000000005</v>
      </c>
      <c r="AH919" s="88">
        <v>0.592592592592593</v>
      </c>
      <c r="AI919" s="52">
        <v>0.43859649122806998</v>
      </c>
      <c r="AJ919" s="7">
        <v>0.53</v>
      </c>
      <c r="AK919" s="88">
        <v>0.45454545454545497</v>
      </c>
      <c r="AL919" s="117">
        <v>0.35714285714285698</v>
      </c>
      <c r="AM919" s="7">
        <v>0.6</v>
      </c>
      <c r="AN919" s="88">
        <v>0.48148148148148101</v>
      </c>
      <c r="AO919" s="117">
        <v>0.33333333333333298</v>
      </c>
      <c r="AP919" s="88">
        <v>0.32</v>
      </c>
      <c r="AQ919" s="52">
        <v>0.54054054054054101</v>
      </c>
      <c r="AR919" s="7">
        <v>0.18181818181818199</v>
      </c>
      <c r="AS919" s="88">
        <v>0.5</v>
      </c>
      <c r="AT919" s="52">
        <v>0.74576271186440701</v>
      </c>
      <c r="AU919" s="7">
        <v>0.51190476190476197</v>
      </c>
      <c r="AV919" s="7">
        <v>0.55000000000000004</v>
      </c>
      <c r="AW919" s="7">
        <v>0.48484848484848497</v>
      </c>
      <c r="AX919" s="7">
        <v>0.50526315789473697</v>
      </c>
      <c r="AY919" s="52">
        <v>0.5</v>
      </c>
      <c r="AZ919" s="7">
        <v>0.6</v>
      </c>
      <c r="BA919" s="52">
        <v>0.45882352941176502</v>
      </c>
      <c r="BB919" s="7">
        <v>0.515625</v>
      </c>
      <c r="BC919" s="52">
        <v>0.45283018867924502</v>
      </c>
      <c r="BD919" s="7">
        <v>0.46666666666666701</v>
      </c>
      <c r="BE919" s="52">
        <v>0.53846153846153799</v>
      </c>
      <c r="BF919" s="7">
        <v>0.49180327868852503</v>
      </c>
      <c r="BG919" s="52">
        <v>0.515625</v>
      </c>
    </row>
    <row r="920" spans="1:59">
      <c r="A920" t="s">
        <v>13</v>
      </c>
      <c r="B920" s="58"/>
      <c r="C920" s="59"/>
      <c r="D920" s="94"/>
      <c r="E920" s="95"/>
      <c r="F920" s="63"/>
      <c r="G920" s="95"/>
      <c r="H920" s="95"/>
      <c r="I920" s="95"/>
      <c r="J920" s="63"/>
      <c r="K920" s="63"/>
      <c r="L920" s="124"/>
      <c r="M920" s="62"/>
      <c r="N920" s="124"/>
      <c r="O920" s="94"/>
      <c r="P920" s="60"/>
      <c r="Q920" s="62"/>
      <c r="R920" s="63"/>
      <c r="S920" s="60"/>
      <c r="T920" s="62"/>
      <c r="U920" s="63"/>
      <c r="V920" s="60"/>
      <c r="W920" s="62"/>
      <c r="X920" s="95"/>
      <c r="Y920" s="95"/>
      <c r="Z920" s="124"/>
      <c r="AA920" s="62"/>
      <c r="AB920" s="124"/>
      <c r="AC920" s="59"/>
      <c r="AD920" s="94"/>
      <c r="AE920" s="63"/>
      <c r="AF920" s="60"/>
      <c r="AG920" s="94"/>
      <c r="AH920" s="95"/>
      <c r="AI920" s="60"/>
      <c r="AJ920" s="62"/>
      <c r="AK920" s="95"/>
      <c r="AL920" s="124"/>
      <c r="AM920" s="62"/>
      <c r="AN920" s="95"/>
      <c r="AO920" s="124"/>
      <c r="AP920" s="94"/>
      <c r="AQ920" s="60"/>
      <c r="AR920" s="62"/>
      <c r="AS920" s="95"/>
      <c r="AT920" s="60"/>
      <c r="AU920" s="64"/>
      <c r="AV920" s="74"/>
      <c r="AW920" s="74"/>
      <c r="AX920" s="74"/>
      <c r="AY920" s="61"/>
      <c r="AZ920" s="64"/>
      <c r="BA920" s="61"/>
      <c r="BB920" s="64"/>
      <c r="BC920" s="61"/>
      <c r="BD920" s="64"/>
      <c r="BE920" s="61"/>
      <c r="BF920" s="64"/>
      <c r="BG920" s="61"/>
    </row>
    <row r="921" spans="1:59">
      <c r="A921" t="s">
        <v>11</v>
      </c>
      <c r="B921" s="65" t="s">
        <v>239</v>
      </c>
      <c r="C921" s="66">
        <v>3.1138211382113798</v>
      </c>
      <c r="D921" s="96">
        <v>2.96</v>
      </c>
      <c r="E921" s="96">
        <v>2.5333333333333301</v>
      </c>
      <c r="F921" s="8">
        <v>2.9666666666666699</v>
      </c>
      <c r="G921" s="96">
        <v>3.38095238095238</v>
      </c>
      <c r="H921" s="96">
        <v>3.5</v>
      </c>
      <c r="I921" s="96">
        <v>1.6315789473684199</v>
      </c>
      <c r="J921" s="8">
        <v>3.2352941176470602</v>
      </c>
      <c r="K921" s="8">
        <v>3.7419354838709702</v>
      </c>
      <c r="L921" s="115">
        <v>3.25</v>
      </c>
      <c r="M921" s="8">
        <v>3.25925925925926</v>
      </c>
      <c r="N921" s="115">
        <v>2.06666666666667</v>
      </c>
      <c r="O921" s="96">
        <v>2.1428571428571401</v>
      </c>
      <c r="P921" s="67">
        <v>3.4193548387096802</v>
      </c>
      <c r="Q921" s="8">
        <v>2.7021276595744701</v>
      </c>
      <c r="R921" s="8">
        <v>3.2727272727272698</v>
      </c>
      <c r="S921" s="67">
        <v>3.4193548387096802</v>
      </c>
      <c r="T921" s="8">
        <v>3.1071428571428599</v>
      </c>
      <c r="U921" s="8">
        <v>3.1034482758620698</v>
      </c>
      <c r="V921" s="67">
        <v>2.9411764705882399</v>
      </c>
      <c r="W921" s="8">
        <v>2.31111111111111</v>
      </c>
      <c r="X921" s="96">
        <v>3.3076923076923102</v>
      </c>
      <c r="Y921" s="96">
        <v>3.76</v>
      </c>
      <c r="Z921" s="115">
        <v>3.6666666666666701</v>
      </c>
      <c r="AA921" s="8">
        <v>2.9484536082474202</v>
      </c>
      <c r="AB921" s="115">
        <v>3.6666666666666701</v>
      </c>
      <c r="AC921" s="66">
        <v>3.03669724770642</v>
      </c>
      <c r="AD921" s="96">
        <v>3.1904761904761898</v>
      </c>
      <c r="AE921" s="8">
        <v>3.3953488372092999</v>
      </c>
      <c r="AF921" s="67">
        <v>2.62222222222222</v>
      </c>
      <c r="AG921" s="96">
        <v>3.24</v>
      </c>
      <c r="AH921" s="96">
        <v>3.2222222222222201</v>
      </c>
      <c r="AI921" s="67">
        <v>2.8596491228070202</v>
      </c>
      <c r="AJ921" s="8">
        <v>3.23232323232323</v>
      </c>
      <c r="AK921" s="96">
        <v>2.4545454545454501</v>
      </c>
      <c r="AL921" s="115">
        <v>2.7692307692307701</v>
      </c>
      <c r="AM921" s="8">
        <v>3.3636363636363602</v>
      </c>
      <c r="AN921" s="96">
        <v>2.7777777777777799</v>
      </c>
      <c r="AO921" s="115">
        <v>2.6296296296296302</v>
      </c>
      <c r="AP921" s="96">
        <v>2.48</v>
      </c>
      <c r="AQ921" s="67">
        <v>3.2027027027027</v>
      </c>
      <c r="AR921" s="8">
        <v>1.9318181818181801</v>
      </c>
      <c r="AS921" s="96">
        <v>3.1904761904761898</v>
      </c>
      <c r="AT921" s="67">
        <v>3.9827586206896601</v>
      </c>
      <c r="AU921" s="8">
        <v>3.1445783132530098</v>
      </c>
      <c r="AV921" s="8">
        <v>3.3076923076923102</v>
      </c>
      <c r="AW921" s="8">
        <v>3</v>
      </c>
      <c r="AX921" s="8">
        <v>3.1182795698924699</v>
      </c>
      <c r="AY921" s="67">
        <v>3.1</v>
      </c>
      <c r="AZ921" s="8">
        <v>3.5</v>
      </c>
      <c r="BA921" s="67">
        <v>2.92771084337349</v>
      </c>
      <c r="BB921" s="8">
        <v>3.1904761904761898</v>
      </c>
      <c r="BC921" s="67">
        <v>2.9230769230769198</v>
      </c>
      <c r="BD921" s="8">
        <v>2.9166666666666701</v>
      </c>
      <c r="BE921" s="67">
        <v>3.3015873015873001</v>
      </c>
      <c r="BF921" s="8">
        <v>3.2711864406779698</v>
      </c>
      <c r="BG921" s="67">
        <v>2.96875</v>
      </c>
    </row>
    <row r="922" spans="1:59">
      <c r="A922" t="s">
        <v>13</v>
      </c>
      <c r="B922" s="53"/>
      <c r="C922" s="68"/>
      <c r="D922" s="93"/>
      <c r="E922" s="93"/>
      <c r="F922" s="9"/>
      <c r="G922" s="93"/>
      <c r="H922" s="93"/>
      <c r="I922" s="93"/>
      <c r="J922" s="9"/>
      <c r="K922" s="9"/>
      <c r="L922" s="125"/>
      <c r="M922" s="9"/>
      <c r="N922" s="125"/>
      <c r="O922" s="93"/>
      <c r="P922" s="69"/>
      <c r="Q922" s="9"/>
      <c r="R922" s="9"/>
      <c r="S922" s="69"/>
      <c r="T922" s="9"/>
      <c r="U922" s="9"/>
      <c r="V922" s="69"/>
      <c r="W922" s="9"/>
      <c r="X922" s="93"/>
      <c r="Y922" s="93"/>
      <c r="Z922" s="125"/>
      <c r="AA922" s="9"/>
      <c r="AB922" s="125"/>
      <c r="AC922" s="68"/>
      <c r="AD922" s="93"/>
      <c r="AE922" s="9"/>
      <c r="AF922" s="69"/>
      <c r="AG922" s="93"/>
      <c r="AH922" s="93"/>
      <c r="AI922" s="69"/>
      <c r="AJ922" s="9"/>
      <c r="AK922" s="93"/>
      <c r="AL922" s="125"/>
      <c r="AM922" s="9"/>
      <c r="AN922" s="93"/>
      <c r="AO922" s="125"/>
      <c r="AP922" s="93"/>
      <c r="AQ922" s="69"/>
      <c r="AR922" s="9"/>
      <c r="AS922" s="93"/>
      <c r="AT922" s="69"/>
      <c r="AU922" s="9"/>
      <c r="AV922" s="9"/>
      <c r="AW922" s="9"/>
      <c r="AX922" s="9"/>
      <c r="AY922" s="69"/>
      <c r="AZ922" s="9"/>
      <c r="BA922" s="69"/>
      <c r="BC922" s="75"/>
      <c r="BE922" s="75"/>
      <c r="BG922" s="75"/>
    </row>
    <row r="923" spans="1:59">
      <c r="A923" t="s">
        <v>11</v>
      </c>
      <c r="B923" s="58" t="s">
        <v>240</v>
      </c>
      <c r="C923" s="70">
        <v>1.43265918082494</v>
      </c>
      <c r="D923" s="97">
        <v>1.3988090172238199</v>
      </c>
      <c r="E923" s="98">
        <v>1.3557637102737501</v>
      </c>
      <c r="F923" s="73">
        <v>1.4259499757471601</v>
      </c>
      <c r="G923" s="98">
        <v>1.3219754338182901</v>
      </c>
      <c r="H923" s="98">
        <v>1.24316312101612</v>
      </c>
      <c r="I923" s="98">
        <v>1.25656172487509</v>
      </c>
      <c r="J923" s="73">
        <v>1.3939006427226199</v>
      </c>
      <c r="K923" s="73">
        <v>1.0635707760647299</v>
      </c>
      <c r="L923" s="116">
        <v>1.61245154965971</v>
      </c>
      <c r="M923" s="72">
        <v>1.3559861767716199</v>
      </c>
      <c r="N923" s="116">
        <v>1.5796322658258499</v>
      </c>
      <c r="O923" s="97">
        <v>1.6035674514745499</v>
      </c>
      <c r="P923" s="71">
        <v>1.2364270108484701</v>
      </c>
      <c r="Q923" s="72">
        <v>1.5730736130405401</v>
      </c>
      <c r="R923" s="73">
        <v>1.2814232144555</v>
      </c>
      <c r="S923" s="71">
        <v>1.25894647883027</v>
      </c>
      <c r="T923" s="72">
        <v>1.4100750647790701</v>
      </c>
      <c r="U923" s="73">
        <v>1.4722390039423201</v>
      </c>
      <c r="V923" s="71">
        <v>1.4342388218903701</v>
      </c>
      <c r="W923" s="72">
        <v>1.4588635399799501</v>
      </c>
      <c r="X923" s="98">
        <v>1.22537278472245</v>
      </c>
      <c r="Y923" s="98">
        <v>1.2</v>
      </c>
      <c r="Z923" s="116">
        <v>1.1766968108291</v>
      </c>
      <c r="AA923" s="72">
        <v>1.4388300659782201</v>
      </c>
      <c r="AB923" s="116">
        <v>1.35400640077266</v>
      </c>
      <c r="AC923" s="70">
        <v>1.4714983891748601</v>
      </c>
      <c r="AD923" s="97">
        <v>1.20909253653505</v>
      </c>
      <c r="AE923" s="73">
        <v>1.51405376522325</v>
      </c>
      <c r="AF923" s="71">
        <v>1.4661155989535599</v>
      </c>
      <c r="AG923" s="97">
        <v>1.3</v>
      </c>
      <c r="AH923" s="98">
        <v>1.60128153805087</v>
      </c>
      <c r="AI923" s="71">
        <v>1.4812952403124899</v>
      </c>
      <c r="AJ923" s="72">
        <v>1.3984560205432</v>
      </c>
      <c r="AK923" s="98">
        <v>1.69491217257039</v>
      </c>
      <c r="AL923" s="116">
        <v>1.3634420996046599</v>
      </c>
      <c r="AM923" s="72">
        <v>1.44483289260111</v>
      </c>
      <c r="AN923" s="98">
        <v>1.47630863287023</v>
      </c>
      <c r="AO923" s="116">
        <v>1.4182369376786099</v>
      </c>
      <c r="AP923" s="97">
        <v>1.41774468787578</v>
      </c>
      <c r="AQ923" s="71">
        <v>1.4802788494224299</v>
      </c>
      <c r="AR923" s="72">
        <v>1.3363909620252099</v>
      </c>
      <c r="AS923" s="98">
        <v>0.98076743517755605</v>
      </c>
      <c r="AT923" s="71">
        <v>0.92700951584557101</v>
      </c>
      <c r="AU923" s="72">
        <v>1.4067132607822199</v>
      </c>
      <c r="AV923" s="73">
        <v>1.34073519018575</v>
      </c>
      <c r="AW923" s="73">
        <v>1.4364860122855601</v>
      </c>
      <c r="AX923" s="73">
        <v>1.3897877720810099</v>
      </c>
      <c r="AY923" s="71">
        <v>1.58331820924416</v>
      </c>
      <c r="AZ923" s="72">
        <v>1.3774744634423901</v>
      </c>
      <c r="BA923" s="71">
        <v>1.4295072708174701</v>
      </c>
      <c r="BB923" s="72">
        <v>1.40111871037146</v>
      </c>
      <c r="BC923" s="71">
        <v>1.45313931758788</v>
      </c>
      <c r="BD923" s="72">
        <v>1.5869346495432299</v>
      </c>
      <c r="BE923" s="71">
        <v>1.25254477268403</v>
      </c>
      <c r="BF923" s="72">
        <v>1.3239245274167799</v>
      </c>
      <c r="BG923" s="71">
        <v>1.52199482718183</v>
      </c>
    </row>
    <row r="924" spans="1:59">
      <c r="A924" t="s">
        <v>4</v>
      </c>
      <c r="B924" s="3"/>
    </row>
    <row r="925" spans="1:59">
      <c r="A925" t="s">
        <v>14</v>
      </c>
    </row>
    <row r="926" spans="1:59">
      <c r="A926" t="s">
        <v>1</v>
      </c>
      <c r="B926" s="217" t="s">
        <v>21</v>
      </c>
      <c r="C926" s="218"/>
    </row>
    <row r="927" spans="1:59">
      <c r="A927" t="s">
        <v>2</v>
      </c>
      <c r="B927" s="2" t="s">
        <v>324</v>
      </c>
    </row>
    <row r="928" spans="1:59" ht="79.150000000000006">
      <c r="A928" t="s">
        <v>3</v>
      </c>
      <c r="B928" s="2" t="s">
        <v>338</v>
      </c>
    </row>
    <row r="929" spans="1:59">
      <c r="A929" t="s">
        <v>7</v>
      </c>
      <c r="B929" s="10" t="s">
        <v>339</v>
      </c>
      <c r="C929" s="11"/>
      <c r="D929" s="216"/>
      <c r="E929" s="215"/>
      <c r="F929" s="215"/>
      <c r="G929" s="215"/>
      <c r="H929" s="215"/>
      <c r="I929" s="215"/>
      <c r="J929" s="215"/>
      <c r="K929" s="215"/>
      <c r="L929" s="215"/>
      <c r="M929" s="215"/>
      <c r="N929" s="215"/>
      <c r="O929" s="215"/>
      <c r="P929" s="215"/>
      <c r="Q929" s="215"/>
      <c r="R929" s="215"/>
      <c r="S929" s="215"/>
      <c r="T929" s="215"/>
      <c r="U929" s="215"/>
      <c r="V929" s="215"/>
      <c r="W929" s="215"/>
      <c r="X929" s="215"/>
      <c r="Y929" s="215"/>
      <c r="Z929" s="215"/>
      <c r="AA929" s="215"/>
      <c r="AB929" s="215"/>
      <c r="AC929" s="215"/>
      <c r="AD929" s="215"/>
      <c r="AE929" s="215"/>
      <c r="AF929" s="215"/>
      <c r="AG929" s="215"/>
      <c r="AH929" s="215"/>
      <c r="AI929" s="215"/>
      <c r="AJ929" s="215"/>
      <c r="AK929" s="215"/>
      <c r="AL929" s="215"/>
      <c r="AM929" s="215"/>
      <c r="AN929" s="215"/>
      <c r="AO929" s="215"/>
      <c r="AP929" s="215"/>
      <c r="AQ929" s="215"/>
      <c r="AR929" s="215"/>
      <c r="AS929" s="215"/>
      <c r="AT929" s="215"/>
      <c r="AU929" s="215"/>
      <c r="AV929" s="215"/>
      <c r="AW929" s="215"/>
      <c r="AX929" s="215"/>
      <c r="AY929" s="215"/>
      <c r="AZ929" s="215"/>
      <c r="BA929" s="215"/>
      <c r="BB929" s="215"/>
      <c r="BC929" s="215"/>
      <c r="BD929" s="215"/>
      <c r="BE929" s="215"/>
      <c r="BF929" s="215"/>
      <c r="BG929" s="214"/>
    </row>
    <row r="930" spans="1:59" ht="38.200000000000003" customHeight="1">
      <c r="A930" t="s">
        <v>5</v>
      </c>
      <c r="B930" s="15"/>
      <c r="D930" s="213" t="s">
        <v>25</v>
      </c>
      <c r="E930" s="215"/>
      <c r="F930" s="215"/>
      <c r="G930" s="215"/>
      <c r="H930" s="215"/>
      <c r="I930" s="215"/>
      <c r="J930" s="215"/>
      <c r="K930" s="215"/>
      <c r="L930" s="214"/>
      <c r="M930" s="213" t="s">
        <v>26</v>
      </c>
      <c r="N930" s="214"/>
      <c r="O930" s="213" t="s">
        <v>27</v>
      </c>
      <c r="P930" s="214"/>
      <c r="Q930" s="213" t="s">
        <v>28</v>
      </c>
      <c r="R930" s="215"/>
      <c r="S930" s="214"/>
      <c r="T930" s="213" t="s">
        <v>29</v>
      </c>
      <c r="U930" s="215"/>
      <c r="V930" s="214"/>
      <c r="W930" s="213" t="s">
        <v>30</v>
      </c>
      <c r="X930" s="215"/>
      <c r="Y930" s="215"/>
      <c r="Z930" s="214"/>
      <c r="AA930" s="213" t="s">
        <v>31</v>
      </c>
      <c r="AB930" s="214"/>
      <c r="AC930" s="219" t="s">
        <v>32</v>
      </c>
      <c r="AD930" s="213" t="s">
        <v>33</v>
      </c>
      <c r="AE930" s="215"/>
      <c r="AF930" s="214"/>
      <c r="AG930" s="213" t="s">
        <v>34</v>
      </c>
      <c r="AH930" s="215"/>
      <c r="AI930" s="214"/>
      <c r="AJ930" s="213" t="s">
        <v>35</v>
      </c>
      <c r="AK930" s="215"/>
      <c r="AL930" s="214"/>
      <c r="AM930" s="213" t="s">
        <v>36</v>
      </c>
      <c r="AN930" s="215"/>
      <c r="AO930" s="214"/>
      <c r="AP930" s="213" t="s">
        <v>37</v>
      </c>
      <c r="AQ930" s="214"/>
      <c r="AR930" s="213" t="s">
        <v>38</v>
      </c>
      <c r="AS930" s="215"/>
      <c r="AT930" s="214"/>
      <c r="AU930" s="213" t="s">
        <v>39</v>
      </c>
      <c r="AV930" s="215"/>
      <c r="AW930" s="215"/>
      <c r="AX930" s="215"/>
      <c r="AY930" s="214"/>
      <c r="AZ930" s="213" t="s">
        <v>40</v>
      </c>
      <c r="BA930" s="214"/>
      <c r="BB930" s="213" t="s">
        <v>41</v>
      </c>
      <c r="BC930" s="214"/>
      <c r="BD930" s="213" t="s">
        <v>42</v>
      </c>
      <c r="BE930" s="214"/>
      <c r="BF930" s="213" t="s">
        <v>43</v>
      </c>
      <c r="BG930" s="214"/>
    </row>
    <row r="931" spans="1:59" ht="151.9">
      <c r="A931" t="s">
        <v>6</v>
      </c>
      <c r="B931" s="16" t="s">
        <v>44</v>
      </c>
      <c r="C931" s="17" t="s">
        <v>45</v>
      </c>
      <c r="D931" s="80" t="s">
        <v>46</v>
      </c>
      <c r="E931" s="81" t="s">
        <v>47</v>
      </c>
      <c r="F931" s="19" t="s">
        <v>48</v>
      </c>
      <c r="G931" s="81" t="s">
        <v>49</v>
      </c>
      <c r="H931" s="81" t="s">
        <v>50</v>
      </c>
      <c r="I931" s="81" t="s">
        <v>51</v>
      </c>
      <c r="J931" s="19" t="s">
        <v>52</v>
      </c>
      <c r="K931" s="19" t="s">
        <v>53</v>
      </c>
      <c r="L931" s="108" t="s">
        <v>54</v>
      </c>
      <c r="M931" s="18" t="s">
        <v>55</v>
      </c>
      <c r="N931" s="108" t="s">
        <v>56</v>
      </c>
      <c r="O931" s="80" t="s">
        <v>55</v>
      </c>
      <c r="P931" s="20" t="s">
        <v>56</v>
      </c>
      <c r="Q931" s="18" t="s">
        <v>57</v>
      </c>
      <c r="R931" s="19" t="s">
        <v>58</v>
      </c>
      <c r="S931" s="20" t="s">
        <v>59</v>
      </c>
      <c r="T931" s="18" t="s">
        <v>60</v>
      </c>
      <c r="U931" s="19" t="s">
        <v>61</v>
      </c>
      <c r="V931" s="20" t="s">
        <v>62</v>
      </c>
      <c r="W931" s="18" t="s">
        <v>63</v>
      </c>
      <c r="X931" s="81" t="s">
        <v>64</v>
      </c>
      <c r="Y931" s="81" t="s">
        <v>65</v>
      </c>
      <c r="Z931" s="108" t="s">
        <v>66</v>
      </c>
      <c r="AA931" s="18" t="s">
        <v>55</v>
      </c>
      <c r="AB931" s="108" t="s">
        <v>56</v>
      </c>
      <c r="AC931" s="17" t="s">
        <v>55</v>
      </c>
      <c r="AD931" s="80" t="s">
        <v>67</v>
      </c>
      <c r="AE931" s="19" t="s">
        <v>68</v>
      </c>
      <c r="AF931" s="20" t="s">
        <v>69</v>
      </c>
      <c r="AG931" s="80" t="s">
        <v>67</v>
      </c>
      <c r="AH931" s="81" t="s">
        <v>68</v>
      </c>
      <c r="AI931" s="20" t="s">
        <v>69</v>
      </c>
      <c r="AJ931" s="18" t="s">
        <v>55</v>
      </c>
      <c r="AK931" s="81" t="s">
        <v>56</v>
      </c>
      <c r="AL931" s="108" t="s">
        <v>70</v>
      </c>
      <c r="AM931" s="18" t="s">
        <v>55</v>
      </c>
      <c r="AN931" s="81" t="s">
        <v>71</v>
      </c>
      <c r="AO931" s="108" t="s">
        <v>72</v>
      </c>
      <c r="AP931" s="80" t="s">
        <v>73</v>
      </c>
      <c r="AQ931" s="20" t="s">
        <v>74</v>
      </c>
      <c r="AR931" s="18" t="s">
        <v>75</v>
      </c>
      <c r="AS931" s="81" t="s">
        <v>76</v>
      </c>
      <c r="AT931" s="20" t="s">
        <v>77</v>
      </c>
      <c r="AU931" s="18" t="s">
        <v>78</v>
      </c>
      <c r="AV931" s="19" t="s">
        <v>79</v>
      </c>
      <c r="AW931" s="19" t="s">
        <v>80</v>
      </c>
      <c r="AX931" s="19" t="s">
        <v>81</v>
      </c>
      <c r="AY931" s="20" t="s">
        <v>82</v>
      </c>
      <c r="AZ931" s="18" t="s">
        <v>83</v>
      </c>
      <c r="BA931" s="20" t="s">
        <v>84</v>
      </c>
      <c r="BB931" s="18" t="s">
        <v>55</v>
      </c>
      <c r="BC931" s="20" t="s">
        <v>56</v>
      </c>
      <c r="BD931" s="18" t="s">
        <v>85</v>
      </c>
      <c r="BE931" s="20" t="s">
        <v>86</v>
      </c>
      <c r="BF931" s="18" t="s">
        <v>55</v>
      </c>
      <c r="BG931" s="20" t="s">
        <v>56</v>
      </c>
    </row>
    <row r="932" spans="1:59">
      <c r="A932" t="s">
        <v>0</v>
      </c>
      <c r="B932" s="21"/>
      <c r="C932" s="22"/>
      <c r="D932" s="82" t="s">
        <v>564</v>
      </c>
      <c r="E932" s="83" t="s">
        <v>565</v>
      </c>
      <c r="F932" s="24" t="s">
        <v>566</v>
      </c>
      <c r="G932" s="83" t="s">
        <v>567</v>
      </c>
      <c r="H932" s="83" t="s">
        <v>568</v>
      </c>
      <c r="I932" s="83" t="s">
        <v>569</v>
      </c>
      <c r="J932" s="24" t="s">
        <v>570</v>
      </c>
      <c r="K932" s="24" t="s">
        <v>571</v>
      </c>
      <c r="L932" s="109" t="s">
        <v>572</v>
      </c>
      <c r="M932" s="23" t="s">
        <v>564</v>
      </c>
      <c r="N932" s="109" t="s">
        <v>565</v>
      </c>
      <c r="O932" s="82" t="s">
        <v>564</v>
      </c>
      <c r="P932" s="25" t="s">
        <v>565</v>
      </c>
      <c r="Q932" s="23" t="s">
        <v>564</v>
      </c>
      <c r="R932" s="24" t="s">
        <v>565</v>
      </c>
      <c r="S932" s="25" t="s">
        <v>566</v>
      </c>
      <c r="T932" s="23" t="s">
        <v>564</v>
      </c>
      <c r="U932" s="24" t="s">
        <v>565</v>
      </c>
      <c r="V932" s="25" t="s">
        <v>566</v>
      </c>
      <c r="W932" s="23" t="s">
        <v>564</v>
      </c>
      <c r="X932" s="83" t="s">
        <v>565</v>
      </c>
      <c r="Y932" s="83" t="s">
        <v>566</v>
      </c>
      <c r="Z932" s="109" t="s">
        <v>567</v>
      </c>
      <c r="AA932" s="23" t="s">
        <v>564</v>
      </c>
      <c r="AB932" s="109" t="s">
        <v>565</v>
      </c>
      <c r="AC932" s="22" t="s">
        <v>564</v>
      </c>
      <c r="AD932" s="82" t="s">
        <v>564</v>
      </c>
      <c r="AE932" s="24" t="s">
        <v>565</v>
      </c>
      <c r="AF932" s="25" t="s">
        <v>566</v>
      </c>
      <c r="AG932" s="82" t="s">
        <v>564</v>
      </c>
      <c r="AH932" s="83" t="s">
        <v>565</v>
      </c>
      <c r="AI932" s="25" t="s">
        <v>566</v>
      </c>
      <c r="AJ932" s="23" t="s">
        <v>564</v>
      </c>
      <c r="AK932" s="83" t="s">
        <v>565</v>
      </c>
      <c r="AL932" s="109" t="s">
        <v>566</v>
      </c>
      <c r="AM932" s="23" t="s">
        <v>564</v>
      </c>
      <c r="AN932" s="83" t="s">
        <v>565</v>
      </c>
      <c r="AO932" s="109" t="s">
        <v>566</v>
      </c>
      <c r="AP932" s="82" t="s">
        <v>564</v>
      </c>
      <c r="AQ932" s="25" t="s">
        <v>565</v>
      </c>
      <c r="AR932" s="23" t="s">
        <v>564</v>
      </c>
      <c r="AS932" s="83" t="s">
        <v>565</v>
      </c>
      <c r="AT932" s="25" t="s">
        <v>566</v>
      </c>
      <c r="AU932" s="23" t="s">
        <v>564</v>
      </c>
      <c r="AV932" s="24" t="s">
        <v>565</v>
      </c>
      <c r="AW932" s="24" t="s">
        <v>566</v>
      </c>
      <c r="AX932" s="24" t="s">
        <v>567</v>
      </c>
      <c r="AY932" s="25" t="s">
        <v>568</v>
      </c>
      <c r="AZ932" s="23" t="s">
        <v>564</v>
      </c>
      <c r="BA932" s="25" t="s">
        <v>565</v>
      </c>
      <c r="BB932" s="23" t="s">
        <v>564</v>
      </c>
      <c r="BC932" s="25" t="s">
        <v>565</v>
      </c>
      <c r="BD932" s="23" t="s">
        <v>564</v>
      </c>
      <c r="BE932" s="25" t="s">
        <v>565</v>
      </c>
      <c r="BF932" s="23" t="s">
        <v>564</v>
      </c>
      <c r="BG932" s="25" t="s">
        <v>565</v>
      </c>
    </row>
    <row r="933" spans="1:59">
      <c r="A933" t="s">
        <v>8</v>
      </c>
      <c r="B933" s="26" t="s">
        <v>45</v>
      </c>
      <c r="C933" s="27">
        <v>125</v>
      </c>
      <c r="D933" s="84">
        <v>26</v>
      </c>
      <c r="E933" s="85">
        <v>16</v>
      </c>
      <c r="F933" s="29">
        <v>31</v>
      </c>
      <c r="G933" s="85">
        <v>22</v>
      </c>
      <c r="H933" s="85">
        <v>12</v>
      </c>
      <c r="I933" s="85">
        <v>19</v>
      </c>
      <c r="J933" s="29">
        <v>34</v>
      </c>
      <c r="K933" s="29">
        <v>31</v>
      </c>
      <c r="L933" s="110">
        <v>16</v>
      </c>
      <c r="M933" s="28">
        <v>110</v>
      </c>
      <c r="N933" s="110">
        <v>15</v>
      </c>
      <c r="O933" s="84">
        <v>28</v>
      </c>
      <c r="P933" s="30">
        <v>95</v>
      </c>
      <c r="Q933" s="28">
        <v>47</v>
      </c>
      <c r="R933" s="29">
        <v>34</v>
      </c>
      <c r="S933" s="30">
        <v>32</v>
      </c>
      <c r="T933" s="28">
        <v>56</v>
      </c>
      <c r="U933" s="29">
        <v>30</v>
      </c>
      <c r="V933" s="30">
        <v>35</v>
      </c>
      <c r="W933" s="28">
        <v>46</v>
      </c>
      <c r="X933" s="85">
        <v>26</v>
      </c>
      <c r="Y933" s="85">
        <v>26</v>
      </c>
      <c r="Z933" s="110">
        <v>27</v>
      </c>
      <c r="AA933" s="28">
        <v>99</v>
      </c>
      <c r="AB933" s="110">
        <v>21</v>
      </c>
      <c r="AC933" s="27">
        <v>109</v>
      </c>
      <c r="AD933" s="84">
        <v>21</v>
      </c>
      <c r="AE933" s="29">
        <v>43</v>
      </c>
      <c r="AF933" s="30">
        <v>45</v>
      </c>
      <c r="AG933" s="84">
        <v>25</v>
      </c>
      <c r="AH933" s="85">
        <v>27</v>
      </c>
      <c r="AI933" s="30">
        <v>57</v>
      </c>
      <c r="AJ933" s="28">
        <v>100</v>
      </c>
      <c r="AK933" s="85">
        <v>11</v>
      </c>
      <c r="AL933" s="110">
        <v>14</v>
      </c>
      <c r="AM933" s="28">
        <v>55</v>
      </c>
      <c r="AN933" s="85">
        <v>27</v>
      </c>
      <c r="AO933" s="110">
        <v>27</v>
      </c>
      <c r="AP933" s="84">
        <v>25</v>
      </c>
      <c r="AQ933" s="30">
        <v>74</v>
      </c>
      <c r="AR933" s="28">
        <v>44</v>
      </c>
      <c r="AS933" s="85">
        <v>22</v>
      </c>
      <c r="AT933" s="30">
        <v>59</v>
      </c>
      <c r="AU933" s="28">
        <v>84</v>
      </c>
      <c r="AV933" s="29">
        <v>40</v>
      </c>
      <c r="AW933" s="29">
        <v>66</v>
      </c>
      <c r="AX933" s="29">
        <v>95</v>
      </c>
      <c r="AY933" s="30">
        <v>30</v>
      </c>
      <c r="AZ933" s="28">
        <v>40</v>
      </c>
      <c r="BA933" s="30">
        <v>85</v>
      </c>
      <c r="BB933" s="28">
        <v>64</v>
      </c>
      <c r="BC933" s="30">
        <v>53</v>
      </c>
      <c r="BD933" s="28">
        <v>60</v>
      </c>
      <c r="BE933" s="30">
        <v>65</v>
      </c>
      <c r="BF933" s="28">
        <v>61</v>
      </c>
      <c r="BG933" s="30">
        <v>64</v>
      </c>
    </row>
    <row r="934" spans="1:59">
      <c r="A934" t="s">
        <v>10</v>
      </c>
      <c r="B934" s="35" t="s">
        <v>327</v>
      </c>
      <c r="C934" s="31">
        <v>16</v>
      </c>
      <c r="D934" s="86">
        <v>5</v>
      </c>
      <c r="E934" s="87">
        <v>3</v>
      </c>
      <c r="F934" s="33">
        <v>5</v>
      </c>
      <c r="G934" s="87">
        <v>1</v>
      </c>
      <c r="H934" s="87">
        <v>2</v>
      </c>
      <c r="I934" s="87">
        <v>3</v>
      </c>
      <c r="J934" s="33">
        <v>5</v>
      </c>
      <c r="K934" s="33">
        <v>2</v>
      </c>
      <c r="L934" s="111">
        <v>2</v>
      </c>
      <c r="M934" s="32">
        <v>13</v>
      </c>
      <c r="N934" s="111">
        <v>3</v>
      </c>
      <c r="O934" s="86">
        <v>6</v>
      </c>
      <c r="P934" s="34">
        <v>9</v>
      </c>
      <c r="Q934" s="32">
        <v>7</v>
      </c>
      <c r="R934" s="33">
        <v>6</v>
      </c>
      <c r="S934" s="34">
        <v>2</v>
      </c>
      <c r="T934" s="32">
        <v>7</v>
      </c>
      <c r="U934" s="33">
        <v>4</v>
      </c>
      <c r="V934" s="34">
        <v>5</v>
      </c>
      <c r="W934" s="32">
        <v>11</v>
      </c>
      <c r="X934" s="87">
        <v>1</v>
      </c>
      <c r="Y934" s="87">
        <v>2</v>
      </c>
      <c r="Z934" s="111">
        <v>2</v>
      </c>
      <c r="AA934" s="32">
        <v>15</v>
      </c>
      <c r="AB934" s="111">
        <v>1</v>
      </c>
      <c r="AC934" s="31">
        <v>16</v>
      </c>
      <c r="AD934" s="86">
        <v>2</v>
      </c>
      <c r="AE934" s="33">
        <v>5</v>
      </c>
      <c r="AF934" s="34">
        <v>9</v>
      </c>
      <c r="AG934" s="86">
        <v>2</v>
      </c>
      <c r="AH934" s="87">
        <v>5</v>
      </c>
      <c r="AI934" s="34">
        <v>9</v>
      </c>
      <c r="AJ934" s="32">
        <v>8</v>
      </c>
      <c r="AK934" s="87">
        <v>3</v>
      </c>
      <c r="AL934" s="111">
        <v>5</v>
      </c>
      <c r="AM934" s="32">
        <v>5</v>
      </c>
      <c r="AN934" s="87">
        <v>8</v>
      </c>
      <c r="AO934" s="111">
        <v>3</v>
      </c>
      <c r="AP934" s="86">
        <v>7</v>
      </c>
      <c r="AQ934" s="34">
        <v>8</v>
      </c>
      <c r="AR934" s="32">
        <v>14</v>
      </c>
      <c r="AS934" s="87">
        <v>2</v>
      </c>
      <c r="AT934" s="34">
        <v>0</v>
      </c>
      <c r="AU934" s="32">
        <v>10</v>
      </c>
      <c r="AV934" s="33">
        <v>4</v>
      </c>
      <c r="AW934" s="33">
        <v>6</v>
      </c>
      <c r="AX934" s="33">
        <v>11</v>
      </c>
      <c r="AY934" s="34">
        <v>5</v>
      </c>
      <c r="AZ934" s="32">
        <v>5</v>
      </c>
      <c r="BA934" s="34">
        <v>11</v>
      </c>
      <c r="BB934" s="32">
        <v>6</v>
      </c>
      <c r="BC934" s="34">
        <v>10</v>
      </c>
      <c r="BD934" s="32">
        <v>10</v>
      </c>
      <c r="BE934" s="34">
        <v>6</v>
      </c>
      <c r="BF934" s="32">
        <v>6</v>
      </c>
      <c r="BG934" s="34">
        <v>10</v>
      </c>
    </row>
    <row r="935" spans="1:59">
      <c r="A935" t="s">
        <v>12</v>
      </c>
      <c r="B935" s="36"/>
      <c r="C935" s="51">
        <v>0.128</v>
      </c>
      <c r="D935" s="88">
        <v>0.19230769230769201</v>
      </c>
      <c r="E935" s="88">
        <v>0.1875</v>
      </c>
      <c r="F935" s="7">
        <v>0.16129032258064499</v>
      </c>
      <c r="G935" s="88">
        <v>4.5454545454545497E-2</v>
      </c>
      <c r="H935" s="88">
        <v>0.16666666666666699</v>
      </c>
      <c r="I935" s="88">
        <v>0.157894736842105</v>
      </c>
      <c r="J935" s="7">
        <v>0.14705882352941199</v>
      </c>
      <c r="K935" s="7">
        <v>6.4516129032258104E-2</v>
      </c>
      <c r="L935" s="117">
        <v>0.125</v>
      </c>
      <c r="M935" s="7">
        <v>0.118181818181818</v>
      </c>
      <c r="N935" s="117">
        <v>0.2</v>
      </c>
      <c r="O935" s="88">
        <v>0.214285714285714</v>
      </c>
      <c r="P935" s="52">
        <v>9.4736842105263203E-2</v>
      </c>
      <c r="Q935" s="7">
        <v>0.14893617021276601</v>
      </c>
      <c r="R935" s="7">
        <v>0.17647058823529399</v>
      </c>
      <c r="S935" s="52">
        <v>6.25E-2</v>
      </c>
      <c r="T935" s="7">
        <v>0.125</v>
      </c>
      <c r="U935" s="7">
        <v>0.133333333333333</v>
      </c>
      <c r="V935" s="52">
        <v>0.14285714285714299</v>
      </c>
      <c r="W935" s="7">
        <v>0.23913043478260901</v>
      </c>
      <c r="X935" s="88">
        <v>3.8461538461538498E-2</v>
      </c>
      <c r="Y935" s="88">
        <v>7.69230769230769E-2</v>
      </c>
      <c r="Z935" s="117">
        <v>7.4074074074074098E-2</v>
      </c>
      <c r="AA935" s="7">
        <v>0.15151515151515199</v>
      </c>
      <c r="AB935" s="117">
        <v>4.7619047619047603E-2</v>
      </c>
      <c r="AC935" s="51">
        <v>0.146788990825688</v>
      </c>
      <c r="AD935" s="88">
        <v>9.5238095238095205E-2</v>
      </c>
      <c r="AE935" s="7">
        <v>0.116279069767442</v>
      </c>
      <c r="AF935" s="52">
        <v>0.2</v>
      </c>
      <c r="AG935" s="88">
        <v>0.08</v>
      </c>
      <c r="AH935" s="88">
        <v>0.18518518518518501</v>
      </c>
      <c r="AI935" s="52">
        <v>0.157894736842105</v>
      </c>
      <c r="AJ935" s="7">
        <v>0.08</v>
      </c>
      <c r="AK935" s="88">
        <v>0.27272727272727298</v>
      </c>
      <c r="AL935" s="117">
        <v>0.35714285714285698</v>
      </c>
      <c r="AM935" s="7">
        <v>9.0909090909090898E-2</v>
      </c>
      <c r="AN935" s="88">
        <v>0.296296296296296</v>
      </c>
      <c r="AO935" s="117">
        <v>0.11111111111111099</v>
      </c>
      <c r="AP935" s="88">
        <v>0.28000000000000003</v>
      </c>
      <c r="AQ935" s="52">
        <v>0.108108108108108</v>
      </c>
      <c r="AR935" s="7">
        <v>0.31818181818181801</v>
      </c>
      <c r="AS935" s="88">
        <v>9.0909090909090898E-2</v>
      </c>
      <c r="AT935" s="52">
        <v>0</v>
      </c>
      <c r="AU935" s="7">
        <v>0.119047619047619</v>
      </c>
      <c r="AV935" s="7">
        <v>0.1</v>
      </c>
      <c r="AW935" s="7">
        <v>9.0909090909090898E-2</v>
      </c>
      <c r="AX935" s="7">
        <v>0.115789473684211</v>
      </c>
      <c r="AY935" s="52">
        <v>0.16666666666666699</v>
      </c>
      <c r="AZ935" s="7">
        <v>0.125</v>
      </c>
      <c r="BA935" s="52">
        <v>0.129411764705882</v>
      </c>
      <c r="BB935" s="7">
        <v>9.375E-2</v>
      </c>
      <c r="BC935" s="52">
        <v>0.18867924528301899</v>
      </c>
      <c r="BD935" s="7">
        <v>0.16666666666666699</v>
      </c>
      <c r="BE935" s="52">
        <v>9.2307692307692299E-2</v>
      </c>
      <c r="BF935" s="7">
        <v>9.8360655737704902E-2</v>
      </c>
      <c r="BG935" s="52">
        <v>0.15625</v>
      </c>
    </row>
    <row r="936" spans="1:59">
      <c r="A936" t="s">
        <v>13</v>
      </c>
      <c r="B936" s="53"/>
      <c r="C936" s="54"/>
      <c r="D936" s="93"/>
      <c r="E936" s="93"/>
      <c r="F936" s="9"/>
      <c r="G936" s="93"/>
      <c r="H936" s="93"/>
      <c r="I936" s="93"/>
      <c r="J936" s="9"/>
      <c r="K936" s="9"/>
      <c r="L936" s="118"/>
      <c r="M936" s="9"/>
      <c r="N936" s="118"/>
      <c r="O936" s="93"/>
      <c r="P936" s="55"/>
      <c r="Q936" s="9"/>
      <c r="R936" s="9"/>
      <c r="S936" s="55"/>
      <c r="T936" s="9"/>
      <c r="U936" s="9"/>
      <c r="V936" s="55"/>
      <c r="W936" s="9"/>
      <c r="X936" s="93"/>
      <c r="Y936" s="93"/>
      <c r="Z936" s="118"/>
      <c r="AA936" s="9"/>
      <c r="AB936" s="118"/>
      <c r="AC936" s="54"/>
      <c r="AD936" s="93"/>
      <c r="AE936" s="9"/>
      <c r="AF936" s="55"/>
      <c r="AG936" s="93"/>
      <c r="AH936" s="93"/>
      <c r="AI936" s="55"/>
      <c r="AJ936" s="9"/>
      <c r="AK936" s="93"/>
      <c r="AL936" s="118"/>
      <c r="AM936" s="9"/>
      <c r="AN936" s="93"/>
      <c r="AO936" s="118"/>
      <c r="AP936" s="93"/>
      <c r="AQ936" s="55"/>
      <c r="AR936" s="9"/>
      <c r="AS936" s="93"/>
      <c r="AT936" s="55"/>
      <c r="AY936" s="56"/>
      <c r="BA936" s="56"/>
      <c r="BC936" s="56"/>
      <c r="BE936" s="56"/>
      <c r="BG936" s="56"/>
    </row>
    <row r="937" spans="1:59">
      <c r="A937" t="s">
        <v>10</v>
      </c>
      <c r="B937" s="36" t="s">
        <v>328</v>
      </c>
      <c r="C937" s="39">
        <v>23</v>
      </c>
      <c r="D937" s="89">
        <v>5</v>
      </c>
      <c r="E937" s="90">
        <v>3</v>
      </c>
      <c r="F937" s="41">
        <v>3</v>
      </c>
      <c r="G937" s="90">
        <v>5</v>
      </c>
      <c r="H937" s="90">
        <v>0</v>
      </c>
      <c r="I937" s="90">
        <v>6</v>
      </c>
      <c r="J937" s="41">
        <v>4</v>
      </c>
      <c r="K937" s="41">
        <v>5</v>
      </c>
      <c r="L937" s="113">
        <v>3</v>
      </c>
      <c r="M937" s="40">
        <v>19</v>
      </c>
      <c r="N937" s="113">
        <v>4</v>
      </c>
      <c r="O937" s="89">
        <v>6</v>
      </c>
      <c r="P937" s="42">
        <v>17</v>
      </c>
      <c r="Q937" s="40">
        <v>9</v>
      </c>
      <c r="R937" s="41">
        <v>8</v>
      </c>
      <c r="S937" s="42">
        <v>4</v>
      </c>
      <c r="T937" s="40">
        <v>8</v>
      </c>
      <c r="U937" s="41">
        <v>6</v>
      </c>
      <c r="V937" s="42">
        <v>9</v>
      </c>
      <c r="W937" s="40">
        <v>6</v>
      </c>
      <c r="X937" s="90">
        <v>9</v>
      </c>
      <c r="Y937" s="90">
        <v>4</v>
      </c>
      <c r="Z937" s="113">
        <v>4</v>
      </c>
      <c r="AA937" s="40">
        <v>21</v>
      </c>
      <c r="AB937" s="113">
        <v>2</v>
      </c>
      <c r="AC937" s="39">
        <v>21</v>
      </c>
      <c r="AD937" s="89">
        <v>2</v>
      </c>
      <c r="AE937" s="41">
        <v>11</v>
      </c>
      <c r="AF937" s="42">
        <v>8</v>
      </c>
      <c r="AG937" s="89">
        <v>4</v>
      </c>
      <c r="AH937" s="90">
        <v>5</v>
      </c>
      <c r="AI937" s="42">
        <v>12</v>
      </c>
      <c r="AJ937" s="40">
        <v>19</v>
      </c>
      <c r="AK937" s="90">
        <v>3</v>
      </c>
      <c r="AL937" s="113">
        <v>1</v>
      </c>
      <c r="AM937" s="40">
        <v>10</v>
      </c>
      <c r="AN937" s="90">
        <v>6</v>
      </c>
      <c r="AO937" s="113">
        <v>5</v>
      </c>
      <c r="AP937" s="89">
        <v>6</v>
      </c>
      <c r="AQ937" s="42">
        <v>13</v>
      </c>
      <c r="AR937" s="40">
        <v>11</v>
      </c>
      <c r="AS937" s="90">
        <v>5</v>
      </c>
      <c r="AT937" s="42">
        <v>7</v>
      </c>
      <c r="AU937" s="40">
        <v>16</v>
      </c>
      <c r="AV937" s="41">
        <v>5</v>
      </c>
      <c r="AW937" s="41">
        <v>12</v>
      </c>
      <c r="AX937" s="41">
        <v>18</v>
      </c>
      <c r="AY937" s="42">
        <v>5</v>
      </c>
      <c r="AZ937" s="40">
        <v>7</v>
      </c>
      <c r="BA937" s="42">
        <v>16</v>
      </c>
      <c r="BB937" s="40">
        <v>13</v>
      </c>
      <c r="BC937" s="42">
        <v>8</v>
      </c>
      <c r="BD937" s="40">
        <v>11</v>
      </c>
      <c r="BE937" s="42">
        <v>12</v>
      </c>
      <c r="BF937" s="40">
        <v>9</v>
      </c>
      <c r="BG937" s="42">
        <v>14</v>
      </c>
    </row>
    <row r="938" spans="1:59">
      <c r="A938" t="s">
        <v>12</v>
      </c>
      <c r="B938" s="36"/>
      <c r="C938" s="51">
        <v>0.184</v>
      </c>
      <c r="D938" s="88">
        <v>0.19230769230769201</v>
      </c>
      <c r="E938" s="88">
        <v>0.1875</v>
      </c>
      <c r="F938" s="7">
        <v>9.6774193548387094E-2</v>
      </c>
      <c r="G938" s="88">
        <v>0.22727272727272699</v>
      </c>
      <c r="H938" s="88">
        <v>0</v>
      </c>
      <c r="I938" s="88">
        <v>0.31578947368421101</v>
      </c>
      <c r="J938" s="7">
        <v>0.11764705882352899</v>
      </c>
      <c r="K938" s="7">
        <v>0.16129032258064499</v>
      </c>
      <c r="L938" s="117">
        <v>0.1875</v>
      </c>
      <c r="M938" s="7">
        <v>0.17272727272727301</v>
      </c>
      <c r="N938" s="117">
        <v>0.266666666666667</v>
      </c>
      <c r="O938" s="88">
        <v>0.214285714285714</v>
      </c>
      <c r="P938" s="52">
        <v>0.17894736842105299</v>
      </c>
      <c r="Q938" s="7">
        <v>0.19148936170212799</v>
      </c>
      <c r="R938" s="7">
        <v>0.23529411764705899</v>
      </c>
      <c r="S938" s="52">
        <v>0.125</v>
      </c>
      <c r="T938" s="7">
        <v>0.14285714285714299</v>
      </c>
      <c r="U938" s="7">
        <v>0.2</v>
      </c>
      <c r="V938" s="52">
        <v>0.25714285714285701</v>
      </c>
      <c r="W938" s="7">
        <v>0.13043478260869601</v>
      </c>
      <c r="X938" s="88">
        <v>0.34615384615384598</v>
      </c>
      <c r="Y938" s="88">
        <v>0.15384615384615399</v>
      </c>
      <c r="Z938" s="117">
        <v>0.148148148148148</v>
      </c>
      <c r="AA938" s="7">
        <v>0.21212121212121199</v>
      </c>
      <c r="AB938" s="117">
        <v>9.5238095238095205E-2</v>
      </c>
      <c r="AC938" s="51">
        <v>0.192660550458716</v>
      </c>
      <c r="AD938" s="88">
        <v>9.5238095238095205E-2</v>
      </c>
      <c r="AE938" s="7">
        <v>0.25581395348837199</v>
      </c>
      <c r="AF938" s="52">
        <v>0.17777777777777801</v>
      </c>
      <c r="AG938" s="88">
        <v>0.16</v>
      </c>
      <c r="AH938" s="88">
        <v>0.18518518518518501</v>
      </c>
      <c r="AI938" s="52">
        <v>0.21052631578947401</v>
      </c>
      <c r="AJ938" s="7">
        <v>0.19</v>
      </c>
      <c r="AK938" s="88">
        <v>0.27272727272727298</v>
      </c>
      <c r="AL938" s="117">
        <v>7.1428571428571397E-2</v>
      </c>
      <c r="AM938" s="7">
        <v>0.18181818181818199</v>
      </c>
      <c r="AN938" s="88">
        <v>0.22222222222222199</v>
      </c>
      <c r="AO938" s="117">
        <v>0.18518518518518501</v>
      </c>
      <c r="AP938" s="88">
        <v>0.24</v>
      </c>
      <c r="AQ938" s="52">
        <v>0.17567567567567599</v>
      </c>
      <c r="AR938" s="7">
        <v>0.25</v>
      </c>
      <c r="AS938" s="88">
        <v>0.22727272727272699</v>
      </c>
      <c r="AT938" s="52">
        <v>0.11864406779661001</v>
      </c>
      <c r="AU938" s="7">
        <v>0.19047619047618999</v>
      </c>
      <c r="AV938" s="7">
        <v>0.125</v>
      </c>
      <c r="AW938" s="7">
        <v>0.18181818181818199</v>
      </c>
      <c r="AX938" s="7">
        <v>0.18947368421052599</v>
      </c>
      <c r="AY938" s="52">
        <v>0.16666666666666699</v>
      </c>
      <c r="AZ938" s="7">
        <v>0.17499999999999999</v>
      </c>
      <c r="BA938" s="52">
        <v>0.188235294117647</v>
      </c>
      <c r="BB938" s="7">
        <v>0.203125</v>
      </c>
      <c r="BC938" s="52">
        <v>0.15094339622641501</v>
      </c>
      <c r="BD938" s="7">
        <v>0.18333333333333299</v>
      </c>
      <c r="BE938" s="52">
        <v>0.18461538461538499</v>
      </c>
      <c r="BF938" s="7">
        <v>0.14754098360655701</v>
      </c>
      <c r="BG938" s="52">
        <v>0.21875</v>
      </c>
    </row>
    <row r="939" spans="1:59">
      <c r="A939" t="s">
        <v>13</v>
      </c>
      <c r="B939" s="53"/>
      <c r="C939" s="54"/>
      <c r="D939" s="93"/>
      <c r="E939" s="93"/>
      <c r="F939" s="9"/>
      <c r="G939" s="93"/>
      <c r="H939" s="93"/>
      <c r="I939" s="93"/>
      <c r="J939" s="9"/>
      <c r="K939" s="9"/>
      <c r="L939" s="118"/>
      <c r="M939" s="9"/>
      <c r="N939" s="118"/>
      <c r="O939" s="93"/>
      <c r="P939" s="55"/>
      <c r="Q939" s="9"/>
      <c r="R939" s="9"/>
      <c r="S939" s="55"/>
      <c r="T939" s="9"/>
      <c r="U939" s="9"/>
      <c r="V939" s="55"/>
      <c r="W939" s="9"/>
      <c r="X939" s="93"/>
      <c r="Z939" s="123"/>
      <c r="AB939" s="123"/>
      <c r="AC939" s="57"/>
      <c r="AF939" s="56"/>
      <c r="AI939" s="56"/>
      <c r="AL939" s="123"/>
      <c r="AO939" s="123"/>
      <c r="AQ939" s="56"/>
      <c r="AT939" s="56"/>
      <c r="AY939" s="56"/>
      <c r="BA939" s="56"/>
      <c r="BC939" s="56"/>
      <c r="BE939" s="56"/>
      <c r="BG939" s="56"/>
    </row>
    <row r="940" spans="1:59">
      <c r="A940" t="s">
        <v>10</v>
      </c>
      <c r="B940" s="36" t="s">
        <v>329</v>
      </c>
      <c r="C940" s="39">
        <v>27</v>
      </c>
      <c r="D940" s="89">
        <v>5</v>
      </c>
      <c r="E940" s="90">
        <v>3</v>
      </c>
      <c r="F940" s="41">
        <v>8</v>
      </c>
      <c r="G940" s="90">
        <v>4</v>
      </c>
      <c r="H940" s="90">
        <v>3</v>
      </c>
      <c r="I940" s="90">
        <v>4</v>
      </c>
      <c r="J940" s="41">
        <v>9</v>
      </c>
      <c r="K940" s="41">
        <v>7</v>
      </c>
      <c r="L940" s="113">
        <v>5</v>
      </c>
      <c r="M940" s="40">
        <v>25</v>
      </c>
      <c r="N940" s="113">
        <v>2</v>
      </c>
      <c r="O940" s="89">
        <v>5</v>
      </c>
      <c r="P940" s="42">
        <v>22</v>
      </c>
      <c r="Q940" s="40">
        <v>10</v>
      </c>
      <c r="R940" s="41">
        <v>10</v>
      </c>
      <c r="S940" s="42">
        <v>5</v>
      </c>
      <c r="T940" s="40">
        <v>14</v>
      </c>
      <c r="U940" s="41">
        <v>5</v>
      </c>
      <c r="V940" s="42">
        <v>7</v>
      </c>
      <c r="W940" s="40">
        <v>10</v>
      </c>
      <c r="X940" s="90">
        <v>8</v>
      </c>
      <c r="Y940" s="90">
        <v>5</v>
      </c>
      <c r="Z940" s="113">
        <v>4</v>
      </c>
      <c r="AA940" s="40">
        <v>21</v>
      </c>
      <c r="AB940" s="113">
        <v>5</v>
      </c>
      <c r="AC940" s="39">
        <v>26</v>
      </c>
      <c r="AD940" s="89">
        <v>9</v>
      </c>
      <c r="AE940" s="41">
        <v>7</v>
      </c>
      <c r="AF940" s="42">
        <v>10</v>
      </c>
      <c r="AG940" s="89">
        <v>11</v>
      </c>
      <c r="AH940" s="90">
        <v>2</v>
      </c>
      <c r="AI940" s="42">
        <v>13</v>
      </c>
      <c r="AJ940" s="40">
        <v>24</v>
      </c>
      <c r="AK940" s="90">
        <v>2</v>
      </c>
      <c r="AL940" s="113">
        <v>1</v>
      </c>
      <c r="AM940" s="40">
        <v>12</v>
      </c>
      <c r="AN940" s="90">
        <v>5</v>
      </c>
      <c r="AO940" s="113">
        <v>9</v>
      </c>
      <c r="AP940" s="89">
        <v>8</v>
      </c>
      <c r="AQ940" s="42">
        <v>18</v>
      </c>
      <c r="AR940" s="40">
        <v>12</v>
      </c>
      <c r="AS940" s="90">
        <v>5</v>
      </c>
      <c r="AT940" s="42">
        <v>10</v>
      </c>
      <c r="AU940" s="40">
        <v>17</v>
      </c>
      <c r="AV940" s="41">
        <v>5</v>
      </c>
      <c r="AW940" s="41">
        <v>13</v>
      </c>
      <c r="AX940" s="41">
        <v>20</v>
      </c>
      <c r="AY940" s="42">
        <v>7</v>
      </c>
      <c r="AZ940" s="40">
        <v>10</v>
      </c>
      <c r="BA940" s="42">
        <v>17</v>
      </c>
      <c r="BB940" s="40">
        <v>12</v>
      </c>
      <c r="BC940" s="42">
        <v>12</v>
      </c>
      <c r="BD940" s="40">
        <v>12</v>
      </c>
      <c r="BE940" s="42">
        <v>15</v>
      </c>
      <c r="BF940" s="40">
        <v>12</v>
      </c>
      <c r="BG940" s="42">
        <v>15</v>
      </c>
    </row>
    <row r="941" spans="1:59">
      <c r="A941" t="s">
        <v>12</v>
      </c>
      <c r="B941" s="36"/>
      <c r="C941" s="51">
        <v>0.216</v>
      </c>
      <c r="D941" s="88">
        <v>0.19230769230769201</v>
      </c>
      <c r="E941" s="88">
        <v>0.1875</v>
      </c>
      <c r="F941" s="7">
        <v>0.25806451612903197</v>
      </c>
      <c r="G941" s="88">
        <v>0.18181818181818199</v>
      </c>
      <c r="H941" s="88">
        <v>0.25</v>
      </c>
      <c r="I941" s="88">
        <v>0.21052631578947401</v>
      </c>
      <c r="J941" s="7">
        <v>0.26470588235294101</v>
      </c>
      <c r="K941" s="7">
        <v>0.225806451612903</v>
      </c>
      <c r="L941" s="117">
        <v>0.3125</v>
      </c>
      <c r="M941" s="7">
        <v>0.22727272727272699</v>
      </c>
      <c r="N941" s="117">
        <v>0.133333333333333</v>
      </c>
      <c r="O941" s="88">
        <v>0.17857142857142899</v>
      </c>
      <c r="P941" s="52">
        <v>0.231578947368421</v>
      </c>
      <c r="Q941" s="7">
        <v>0.21276595744680901</v>
      </c>
      <c r="R941" s="7">
        <v>0.29411764705882398</v>
      </c>
      <c r="S941" s="52">
        <v>0.15625</v>
      </c>
      <c r="T941" s="7">
        <v>0.25</v>
      </c>
      <c r="U941" s="7">
        <v>0.16666666666666699</v>
      </c>
      <c r="V941" s="52">
        <v>0.2</v>
      </c>
      <c r="W941" s="7">
        <v>0.217391304347826</v>
      </c>
      <c r="X941" s="88">
        <v>0.30769230769230799</v>
      </c>
      <c r="Y941" s="88">
        <v>0.19230769230769201</v>
      </c>
      <c r="Z941" s="117">
        <v>0.148148148148148</v>
      </c>
      <c r="AA941" s="7">
        <v>0.21212121212121199</v>
      </c>
      <c r="AB941" s="117">
        <v>0.238095238095238</v>
      </c>
      <c r="AC941" s="51">
        <v>0.23853211009174299</v>
      </c>
      <c r="AD941" s="88">
        <v>0.42857142857142899</v>
      </c>
      <c r="AE941" s="7">
        <v>0.162790697674419</v>
      </c>
      <c r="AF941" s="52">
        <v>0.22222222222222199</v>
      </c>
      <c r="AG941" s="88">
        <v>0.44</v>
      </c>
      <c r="AH941" s="88">
        <v>7.4074074074074098E-2</v>
      </c>
      <c r="AI941" s="52">
        <v>0.22807017543859701</v>
      </c>
      <c r="AJ941" s="7">
        <v>0.24</v>
      </c>
      <c r="AK941" s="88">
        <v>0.18181818181818199</v>
      </c>
      <c r="AL941" s="117">
        <v>7.1428571428571397E-2</v>
      </c>
      <c r="AM941" s="7">
        <v>0.218181818181818</v>
      </c>
      <c r="AN941" s="88">
        <v>0.18518518518518501</v>
      </c>
      <c r="AO941" s="117">
        <v>0.33333333333333298</v>
      </c>
      <c r="AP941" s="88">
        <v>0.32</v>
      </c>
      <c r="AQ941" s="52">
        <v>0.24324324324324301</v>
      </c>
      <c r="AR941" s="7">
        <v>0.27272727272727298</v>
      </c>
      <c r="AS941" s="88">
        <v>0.22727272727272699</v>
      </c>
      <c r="AT941" s="52">
        <v>0.169491525423729</v>
      </c>
      <c r="AU941" s="7">
        <v>0.202380952380952</v>
      </c>
      <c r="AV941" s="7">
        <v>0.125</v>
      </c>
      <c r="AW941" s="7">
        <v>0.19696969696969699</v>
      </c>
      <c r="AX941" s="7">
        <v>0.21052631578947401</v>
      </c>
      <c r="AY941" s="52">
        <v>0.233333333333333</v>
      </c>
      <c r="AZ941" s="7">
        <v>0.25</v>
      </c>
      <c r="BA941" s="52">
        <v>0.2</v>
      </c>
      <c r="BB941" s="7">
        <v>0.1875</v>
      </c>
      <c r="BC941" s="52">
        <v>0.22641509433962301</v>
      </c>
      <c r="BD941" s="7">
        <v>0.2</v>
      </c>
      <c r="BE941" s="52">
        <v>0.230769230769231</v>
      </c>
      <c r="BF941" s="7">
        <v>0.19672131147541</v>
      </c>
      <c r="BG941" s="52">
        <v>0.234375</v>
      </c>
    </row>
    <row r="942" spans="1:59">
      <c r="A942" t="s">
        <v>13</v>
      </c>
      <c r="B942" s="53"/>
      <c r="C942" s="54"/>
      <c r="D942" s="93"/>
      <c r="E942" s="93"/>
      <c r="F942" s="9"/>
      <c r="G942" s="93"/>
      <c r="H942" s="93"/>
      <c r="I942" s="93"/>
      <c r="J942" s="9"/>
      <c r="K942" s="9"/>
      <c r="L942" s="118"/>
      <c r="M942" s="9"/>
      <c r="N942" s="118"/>
      <c r="O942" s="93"/>
      <c r="P942" s="55"/>
      <c r="Q942" s="9"/>
      <c r="R942" s="9"/>
      <c r="S942" s="55"/>
      <c r="T942" s="9"/>
      <c r="U942" s="9"/>
      <c r="V942" s="55"/>
      <c r="W942" s="9"/>
      <c r="X942" s="93"/>
      <c r="Y942" s="93"/>
      <c r="Z942" s="118"/>
      <c r="AA942" s="9"/>
      <c r="AB942" s="118"/>
      <c r="AC942" s="54"/>
      <c r="AD942" s="93"/>
      <c r="AE942" s="9"/>
      <c r="AF942" s="55"/>
      <c r="AG942" s="93"/>
      <c r="AH942" s="93"/>
      <c r="AI942" s="56"/>
      <c r="AL942" s="123"/>
      <c r="AO942" s="123"/>
      <c r="AQ942" s="56"/>
      <c r="AT942" s="56"/>
      <c r="AY942" s="56"/>
      <c r="BA942" s="56"/>
      <c r="BC942" s="56"/>
      <c r="BE942" s="56"/>
      <c r="BG942" s="56"/>
    </row>
    <row r="943" spans="1:59">
      <c r="A943" t="s">
        <v>10</v>
      </c>
      <c r="B943" s="36" t="s">
        <v>330</v>
      </c>
      <c r="C943" s="39">
        <v>37</v>
      </c>
      <c r="D943" s="89">
        <v>8</v>
      </c>
      <c r="E943" s="90">
        <v>5</v>
      </c>
      <c r="F943" s="41">
        <v>8</v>
      </c>
      <c r="G943" s="90">
        <v>9</v>
      </c>
      <c r="H943" s="90">
        <v>6</v>
      </c>
      <c r="I943" s="90">
        <v>3</v>
      </c>
      <c r="J943" s="41">
        <v>8</v>
      </c>
      <c r="K943" s="41">
        <v>11</v>
      </c>
      <c r="L943" s="113">
        <v>4</v>
      </c>
      <c r="M943" s="40">
        <v>35</v>
      </c>
      <c r="N943" s="113">
        <v>2</v>
      </c>
      <c r="O943" s="89">
        <v>7</v>
      </c>
      <c r="P943" s="42">
        <v>30</v>
      </c>
      <c r="Q943" s="40">
        <v>13</v>
      </c>
      <c r="R943" s="41">
        <v>4</v>
      </c>
      <c r="S943" s="42">
        <v>13</v>
      </c>
      <c r="T943" s="40">
        <v>15</v>
      </c>
      <c r="U943" s="41">
        <v>8</v>
      </c>
      <c r="V943" s="42">
        <v>12</v>
      </c>
      <c r="W943" s="40">
        <v>10</v>
      </c>
      <c r="X943" s="90">
        <v>6</v>
      </c>
      <c r="Y943" s="90">
        <v>9</v>
      </c>
      <c r="Z943" s="113">
        <v>12</v>
      </c>
      <c r="AA943" s="40">
        <v>28</v>
      </c>
      <c r="AB943" s="113">
        <v>7</v>
      </c>
      <c r="AC943" s="39">
        <v>29</v>
      </c>
      <c r="AD943" s="89">
        <v>6</v>
      </c>
      <c r="AE943" s="41">
        <v>13</v>
      </c>
      <c r="AF943" s="42">
        <v>10</v>
      </c>
      <c r="AG943" s="89">
        <v>6</v>
      </c>
      <c r="AH943" s="90">
        <v>11</v>
      </c>
      <c r="AI943" s="42">
        <v>12</v>
      </c>
      <c r="AJ943" s="40">
        <v>31</v>
      </c>
      <c r="AK943" s="90">
        <v>1</v>
      </c>
      <c r="AL943" s="113">
        <v>5</v>
      </c>
      <c r="AM943" s="40">
        <v>16</v>
      </c>
      <c r="AN943" s="90">
        <v>6</v>
      </c>
      <c r="AO943" s="113">
        <v>7</v>
      </c>
      <c r="AP943" s="89">
        <v>3</v>
      </c>
      <c r="AQ943" s="42">
        <v>20</v>
      </c>
      <c r="AR943" s="40">
        <v>4</v>
      </c>
      <c r="AS943" s="90">
        <v>6</v>
      </c>
      <c r="AT943" s="42">
        <v>27</v>
      </c>
      <c r="AU943" s="40">
        <v>25</v>
      </c>
      <c r="AV943" s="41">
        <v>17</v>
      </c>
      <c r="AW943" s="41">
        <v>19</v>
      </c>
      <c r="AX943" s="41">
        <v>27</v>
      </c>
      <c r="AY943" s="42">
        <v>10</v>
      </c>
      <c r="AZ943" s="40">
        <v>13</v>
      </c>
      <c r="BA943" s="42">
        <v>24</v>
      </c>
      <c r="BB943" s="40">
        <v>22</v>
      </c>
      <c r="BC943" s="42">
        <v>13</v>
      </c>
      <c r="BD943" s="40">
        <v>17</v>
      </c>
      <c r="BE943" s="42">
        <v>20</v>
      </c>
      <c r="BF943" s="40">
        <v>22</v>
      </c>
      <c r="BG943" s="42">
        <v>15</v>
      </c>
    </row>
    <row r="944" spans="1:59">
      <c r="A944" t="s">
        <v>12</v>
      </c>
      <c r="B944" s="36"/>
      <c r="C944" s="51">
        <v>0.29599999999999999</v>
      </c>
      <c r="D944" s="88">
        <v>0.30769230769230799</v>
      </c>
      <c r="E944" s="88">
        <v>0.3125</v>
      </c>
      <c r="F944" s="7">
        <v>0.25806451612903197</v>
      </c>
      <c r="G944" s="88">
        <v>0.40909090909090901</v>
      </c>
      <c r="H944" s="88">
        <v>0.5</v>
      </c>
      <c r="I944" s="88">
        <v>0.157894736842105</v>
      </c>
      <c r="J944" s="7">
        <v>0.23529411764705899</v>
      </c>
      <c r="K944" s="7">
        <v>0.35483870967741898</v>
      </c>
      <c r="L944" s="117">
        <v>0.25</v>
      </c>
      <c r="M944" s="7">
        <v>0.31818181818181801</v>
      </c>
      <c r="N944" s="117">
        <v>0.133333333333333</v>
      </c>
      <c r="O944" s="88">
        <v>0.25</v>
      </c>
      <c r="P944" s="52">
        <v>0.31578947368421101</v>
      </c>
      <c r="Q944" s="7">
        <v>0.27659574468085102</v>
      </c>
      <c r="R944" s="7">
        <v>0.11764705882352899</v>
      </c>
      <c r="S944" s="52">
        <v>0.40625</v>
      </c>
      <c r="T944" s="7">
        <v>0.26785714285714302</v>
      </c>
      <c r="U944" s="7">
        <v>0.266666666666667</v>
      </c>
      <c r="V944" s="52">
        <v>0.34285714285714303</v>
      </c>
      <c r="W944" s="7">
        <v>0.217391304347826</v>
      </c>
      <c r="X944" s="88">
        <v>0.230769230769231</v>
      </c>
      <c r="Y944" s="88">
        <v>0.34615384615384598</v>
      </c>
      <c r="Z944" s="117">
        <v>0.44444444444444398</v>
      </c>
      <c r="AA944" s="7">
        <v>0.28282828282828298</v>
      </c>
      <c r="AB944" s="117">
        <v>0.33333333333333298</v>
      </c>
      <c r="AC944" s="51">
        <v>0.26605504587155998</v>
      </c>
      <c r="AD944" s="88">
        <v>0.28571428571428598</v>
      </c>
      <c r="AE944" s="7">
        <v>0.30232558139534899</v>
      </c>
      <c r="AF944" s="52">
        <v>0.22222222222222199</v>
      </c>
      <c r="AG944" s="88">
        <v>0.24</v>
      </c>
      <c r="AH944" s="88">
        <v>0.407407407407407</v>
      </c>
      <c r="AI944" s="52">
        <v>0.21052631578947401</v>
      </c>
      <c r="AJ944" s="7">
        <v>0.31</v>
      </c>
      <c r="AK944" s="88">
        <v>9.0909090909090898E-2</v>
      </c>
      <c r="AL944" s="117">
        <v>0.35714285714285698</v>
      </c>
      <c r="AM944" s="7">
        <v>0.29090909090909101</v>
      </c>
      <c r="AN944" s="88">
        <v>0.22222222222222199</v>
      </c>
      <c r="AO944" s="117">
        <v>0.25925925925925902</v>
      </c>
      <c r="AP944" s="88">
        <v>0.12</v>
      </c>
      <c r="AQ944" s="52">
        <v>0.27027027027027001</v>
      </c>
      <c r="AR944" s="7">
        <v>9.0909090909090898E-2</v>
      </c>
      <c r="AS944" s="88">
        <v>0.27272727272727298</v>
      </c>
      <c r="AT944" s="52">
        <v>0.45762711864406802</v>
      </c>
      <c r="AU944" s="7">
        <v>0.297619047619048</v>
      </c>
      <c r="AV944" s="7">
        <v>0.42499999999999999</v>
      </c>
      <c r="AW944" s="7">
        <v>0.28787878787878801</v>
      </c>
      <c r="AX944" s="7">
        <v>0.28421052631579002</v>
      </c>
      <c r="AY944" s="52">
        <v>0.33333333333333298</v>
      </c>
      <c r="AZ944" s="7">
        <v>0.32500000000000001</v>
      </c>
      <c r="BA944" s="52">
        <v>0.28235294117647097</v>
      </c>
      <c r="BB944" s="7">
        <v>0.34375</v>
      </c>
      <c r="BC944" s="52">
        <v>0.245283018867925</v>
      </c>
      <c r="BD944" s="7">
        <v>0.28333333333333299</v>
      </c>
      <c r="BE944" s="52">
        <v>0.30769230769230799</v>
      </c>
      <c r="BF944" s="7">
        <v>0.36065573770491799</v>
      </c>
      <c r="BG944" s="52">
        <v>0.234375</v>
      </c>
    </row>
    <row r="945" spans="1:59">
      <c r="A945" t="s">
        <v>13</v>
      </c>
      <c r="B945" s="53"/>
      <c r="C945" s="54"/>
      <c r="D945" s="93"/>
      <c r="E945" s="93"/>
      <c r="F945" s="9"/>
      <c r="G945" s="93"/>
      <c r="H945" s="93"/>
      <c r="I945" s="93"/>
      <c r="J945" s="9"/>
      <c r="K945" s="9"/>
      <c r="L945" s="118"/>
      <c r="M945" s="9"/>
      <c r="N945" s="118"/>
      <c r="O945" s="93"/>
      <c r="P945" s="55"/>
      <c r="Q945" s="9"/>
      <c r="R945" s="9"/>
      <c r="S945" s="55"/>
      <c r="T945" s="9"/>
      <c r="U945" s="9"/>
      <c r="V945" s="55"/>
      <c r="W945" s="9"/>
      <c r="X945" s="93"/>
      <c r="Y945" s="93"/>
      <c r="Z945" s="118"/>
      <c r="AA945" s="9"/>
      <c r="AB945" s="118"/>
      <c r="AC945" s="54"/>
      <c r="AD945" s="93"/>
      <c r="AE945" s="9"/>
      <c r="AF945" s="55"/>
      <c r="AG945" s="93"/>
      <c r="AH945" s="93"/>
      <c r="AI945" s="55"/>
      <c r="AJ945" s="9"/>
      <c r="AK945" s="93"/>
      <c r="AL945" s="118"/>
      <c r="AM945" s="9"/>
      <c r="AN945" s="93"/>
      <c r="AO945" s="118"/>
      <c r="AP945" s="93"/>
      <c r="AQ945" s="55"/>
      <c r="AR945" s="9"/>
      <c r="AS945" s="93"/>
      <c r="AT945" s="55"/>
      <c r="AU945" s="9"/>
      <c r="AV945" s="9"/>
      <c r="AY945" s="56"/>
      <c r="BA945" s="56"/>
      <c r="BC945" s="56"/>
      <c r="BE945" s="56"/>
      <c r="BG945" s="56"/>
    </row>
    <row r="946" spans="1:59">
      <c r="A946" t="s">
        <v>10</v>
      </c>
      <c r="B946" s="36" t="s">
        <v>331</v>
      </c>
      <c r="C946" s="39">
        <v>18</v>
      </c>
      <c r="D946" s="89">
        <v>2</v>
      </c>
      <c r="E946" s="90">
        <v>1</v>
      </c>
      <c r="F946" s="41">
        <v>6</v>
      </c>
      <c r="G946" s="90">
        <v>2</v>
      </c>
      <c r="H946" s="90">
        <v>1</v>
      </c>
      <c r="I946" s="90">
        <v>1</v>
      </c>
      <c r="J946" s="41">
        <v>8</v>
      </c>
      <c r="K946" s="41">
        <v>6</v>
      </c>
      <c r="L946" s="113">
        <v>2</v>
      </c>
      <c r="M946" s="40">
        <v>16</v>
      </c>
      <c r="N946" s="113">
        <v>2</v>
      </c>
      <c r="O946" s="89">
        <v>2</v>
      </c>
      <c r="P946" s="42">
        <v>15</v>
      </c>
      <c r="Q946" s="40">
        <v>6</v>
      </c>
      <c r="R946" s="41">
        <v>5</v>
      </c>
      <c r="S946" s="42">
        <v>7</v>
      </c>
      <c r="T946" s="40">
        <v>12</v>
      </c>
      <c r="U946" s="41">
        <v>4</v>
      </c>
      <c r="V946" s="42">
        <v>1</v>
      </c>
      <c r="W946" s="40">
        <v>7</v>
      </c>
      <c r="X946" s="90">
        <v>2</v>
      </c>
      <c r="Y946" s="90">
        <v>4</v>
      </c>
      <c r="Z946" s="113">
        <v>5</v>
      </c>
      <c r="AA946" s="40">
        <v>10</v>
      </c>
      <c r="AB946" s="113">
        <v>6</v>
      </c>
      <c r="AC946" s="39">
        <v>15</v>
      </c>
      <c r="AD946" s="89">
        <v>2</v>
      </c>
      <c r="AE946" s="41">
        <v>6</v>
      </c>
      <c r="AF946" s="42">
        <v>7</v>
      </c>
      <c r="AG946" s="89">
        <v>2</v>
      </c>
      <c r="AH946" s="90">
        <v>4</v>
      </c>
      <c r="AI946" s="42">
        <v>9</v>
      </c>
      <c r="AJ946" s="40">
        <v>15</v>
      </c>
      <c r="AK946" s="90">
        <v>2</v>
      </c>
      <c r="AL946" s="113">
        <v>1</v>
      </c>
      <c r="AM946" s="40">
        <v>10</v>
      </c>
      <c r="AN946" s="90">
        <v>2</v>
      </c>
      <c r="AO946" s="113">
        <v>3</v>
      </c>
      <c r="AP946" s="89">
        <v>0</v>
      </c>
      <c r="AQ946" s="42">
        <v>14</v>
      </c>
      <c r="AR946" s="40">
        <v>3</v>
      </c>
      <c r="AS946" s="90">
        <v>1</v>
      </c>
      <c r="AT946" s="42">
        <v>14</v>
      </c>
      <c r="AU946" s="40">
        <v>14</v>
      </c>
      <c r="AV946" s="41">
        <v>8</v>
      </c>
      <c r="AW946" s="41">
        <v>12</v>
      </c>
      <c r="AX946" s="41">
        <v>15</v>
      </c>
      <c r="AY946" s="42">
        <v>3</v>
      </c>
      <c r="AZ946" s="40">
        <v>5</v>
      </c>
      <c r="BA946" s="42">
        <v>13</v>
      </c>
      <c r="BB946" s="40">
        <v>8</v>
      </c>
      <c r="BC946" s="42">
        <v>9</v>
      </c>
      <c r="BD946" s="40">
        <v>8</v>
      </c>
      <c r="BE946" s="42">
        <v>10</v>
      </c>
      <c r="BF946" s="40">
        <v>10</v>
      </c>
      <c r="BG946" s="42">
        <v>8</v>
      </c>
    </row>
    <row r="947" spans="1:59">
      <c r="A947" t="s">
        <v>12</v>
      </c>
      <c r="B947" s="36"/>
      <c r="C947" s="51">
        <v>0.14399999999999999</v>
      </c>
      <c r="D947" s="88">
        <v>7.69230769230769E-2</v>
      </c>
      <c r="E947" s="88">
        <v>6.25E-2</v>
      </c>
      <c r="F947" s="7">
        <v>0.19354838709677399</v>
      </c>
      <c r="G947" s="88">
        <v>9.0909090909090898E-2</v>
      </c>
      <c r="H947" s="88">
        <v>8.3333333333333301E-2</v>
      </c>
      <c r="I947" s="88">
        <v>5.2631578947368397E-2</v>
      </c>
      <c r="J947" s="7">
        <v>0.23529411764705899</v>
      </c>
      <c r="K947" s="7">
        <v>0.19354838709677399</v>
      </c>
      <c r="L947" s="117">
        <v>0.125</v>
      </c>
      <c r="M947" s="7">
        <v>0.145454545454545</v>
      </c>
      <c r="N947" s="117">
        <v>0.133333333333333</v>
      </c>
      <c r="O947" s="88">
        <v>7.1428571428571397E-2</v>
      </c>
      <c r="P947" s="52">
        <v>0.157894736842105</v>
      </c>
      <c r="Q947" s="7">
        <v>0.12765957446808501</v>
      </c>
      <c r="R947" s="7">
        <v>0.14705882352941199</v>
      </c>
      <c r="S947" s="52">
        <v>0.21875</v>
      </c>
      <c r="T947" s="7">
        <v>0.214285714285714</v>
      </c>
      <c r="U947" s="7">
        <v>0.133333333333333</v>
      </c>
      <c r="V947" s="52">
        <v>2.8571428571428598E-2</v>
      </c>
      <c r="W947" s="7">
        <v>0.15217391304347799</v>
      </c>
      <c r="X947" s="88">
        <v>7.69230769230769E-2</v>
      </c>
      <c r="Y947" s="88">
        <v>0.15384615384615399</v>
      </c>
      <c r="Z947" s="117">
        <v>0.18518518518518501</v>
      </c>
      <c r="AA947" s="7">
        <v>0.10101010101010099</v>
      </c>
      <c r="AB947" s="117">
        <v>0.28571428571428598</v>
      </c>
      <c r="AC947" s="51">
        <v>0.13761467889908299</v>
      </c>
      <c r="AD947" s="88">
        <v>9.5238095238095205E-2</v>
      </c>
      <c r="AE947" s="7">
        <v>0.13953488372093001</v>
      </c>
      <c r="AF947" s="52">
        <v>0.155555555555556</v>
      </c>
      <c r="AG947" s="88">
        <v>0.08</v>
      </c>
      <c r="AH947" s="88">
        <v>0.148148148148148</v>
      </c>
      <c r="AI947" s="52">
        <v>0.157894736842105</v>
      </c>
      <c r="AJ947" s="7">
        <v>0.15</v>
      </c>
      <c r="AK947" s="88">
        <v>0.18181818181818199</v>
      </c>
      <c r="AL947" s="117">
        <v>7.1428571428571397E-2</v>
      </c>
      <c r="AM947" s="7">
        <v>0.18181818181818199</v>
      </c>
      <c r="AN947" s="88">
        <v>7.4074074074074098E-2</v>
      </c>
      <c r="AO947" s="117">
        <v>0.11111111111111099</v>
      </c>
      <c r="AP947" s="88">
        <v>0</v>
      </c>
      <c r="AQ947" s="52">
        <v>0.18918918918918901</v>
      </c>
      <c r="AR947" s="7">
        <v>6.8181818181818205E-2</v>
      </c>
      <c r="AS947" s="88">
        <v>4.5454545454545497E-2</v>
      </c>
      <c r="AT947" s="52">
        <v>0.23728813559322001</v>
      </c>
      <c r="AU947" s="7">
        <v>0.16666666666666699</v>
      </c>
      <c r="AV947" s="7">
        <v>0.2</v>
      </c>
      <c r="AW947" s="7">
        <v>0.18181818181818199</v>
      </c>
      <c r="AX947" s="7">
        <v>0.157894736842105</v>
      </c>
      <c r="AY947" s="52">
        <v>0.1</v>
      </c>
      <c r="AZ947" s="7">
        <v>0.125</v>
      </c>
      <c r="BA947" s="52">
        <v>0.152941176470588</v>
      </c>
      <c r="BB947" s="7">
        <v>0.125</v>
      </c>
      <c r="BC947" s="52">
        <v>0.169811320754717</v>
      </c>
      <c r="BD947" s="7">
        <v>0.133333333333333</v>
      </c>
      <c r="BE947" s="52">
        <v>0.15384615384615399</v>
      </c>
      <c r="BF947" s="7">
        <v>0.16393442622950799</v>
      </c>
      <c r="BG947" s="52">
        <v>0.125</v>
      </c>
    </row>
    <row r="948" spans="1:59">
      <c r="A948" t="s">
        <v>13</v>
      </c>
      <c r="B948" s="53"/>
      <c r="C948" s="54"/>
      <c r="D948" s="93"/>
      <c r="E948" s="93"/>
      <c r="F948" s="9"/>
      <c r="G948" s="93"/>
      <c r="H948" s="93"/>
      <c r="I948" s="93"/>
      <c r="J948" s="9"/>
      <c r="K948" s="9"/>
      <c r="L948" s="118"/>
      <c r="M948" s="9"/>
      <c r="N948" s="118"/>
      <c r="O948" s="93"/>
      <c r="P948" s="55"/>
      <c r="Q948" s="9"/>
      <c r="R948" s="9"/>
      <c r="S948" s="55"/>
      <c r="T948" s="9"/>
      <c r="U948" s="9"/>
      <c r="V948" s="55"/>
      <c r="W948" s="9"/>
      <c r="X948" s="93"/>
      <c r="Y948" s="93"/>
      <c r="Z948" s="118"/>
      <c r="AA948" s="9"/>
      <c r="AB948" s="118"/>
      <c r="AC948" s="54"/>
      <c r="AD948" s="93"/>
      <c r="AE948" s="9"/>
      <c r="AF948" s="55"/>
      <c r="AG948" s="93"/>
      <c r="AH948" s="93"/>
      <c r="AI948" s="55"/>
      <c r="AJ948" s="9"/>
      <c r="AK948" s="93"/>
      <c r="AL948" s="118"/>
      <c r="AM948" s="9"/>
      <c r="AN948" s="93"/>
      <c r="AO948" s="118"/>
      <c r="AP948" s="93"/>
      <c r="AQ948" s="55"/>
      <c r="AR948" s="9"/>
      <c r="AS948" s="93"/>
      <c r="AT948" s="55"/>
      <c r="AY948" s="56"/>
      <c r="BA948" s="56"/>
      <c r="BC948" s="56"/>
      <c r="BE948" s="56"/>
      <c r="BG948" s="56"/>
    </row>
    <row r="949" spans="1:59">
      <c r="A949" t="s">
        <v>10</v>
      </c>
      <c r="B949" s="36" t="s">
        <v>110</v>
      </c>
      <c r="C949" s="39">
        <v>4</v>
      </c>
      <c r="D949" s="89">
        <v>1</v>
      </c>
      <c r="E949" s="90">
        <v>1</v>
      </c>
      <c r="F949" s="41">
        <v>1</v>
      </c>
      <c r="G949" s="90">
        <v>1</v>
      </c>
      <c r="H949" s="90">
        <v>0</v>
      </c>
      <c r="I949" s="90">
        <v>2</v>
      </c>
      <c r="J949" s="41">
        <v>0</v>
      </c>
      <c r="K949" s="41">
        <v>0</v>
      </c>
      <c r="L949" s="113">
        <v>0</v>
      </c>
      <c r="M949" s="40">
        <v>2</v>
      </c>
      <c r="N949" s="113">
        <v>2</v>
      </c>
      <c r="O949" s="89">
        <v>2</v>
      </c>
      <c r="P949" s="42">
        <v>2</v>
      </c>
      <c r="Q949" s="40">
        <v>2</v>
      </c>
      <c r="R949" s="41">
        <v>1</v>
      </c>
      <c r="S949" s="42">
        <v>1</v>
      </c>
      <c r="T949" s="40">
        <v>0</v>
      </c>
      <c r="U949" s="41">
        <v>3</v>
      </c>
      <c r="V949" s="42">
        <v>1</v>
      </c>
      <c r="W949" s="40">
        <v>2</v>
      </c>
      <c r="X949" s="90">
        <v>0</v>
      </c>
      <c r="Y949" s="90">
        <v>2</v>
      </c>
      <c r="Z949" s="113">
        <v>0</v>
      </c>
      <c r="AA949" s="40">
        <v>4</v>
      </c>
      <c r="AB949" s="113">
        <v>0</v>
      </c>
      <c r="AC949" s="39">
        <v>2</v>
      </c>
      <c r="AD949" s="89">
        <v>0</v>
      </c>
      <c r="AE949" s="41">
        <v>1</v>
      </c>
      <c r="AF949" s="42">
        <v>1</v>
      </c>
      <c r="AG949" s="89">
        <v>0</v>
      </c>
      <c r="AH949" s="90">
        <v>0</v>
      </c>
      <c r="AI949" s="42">
        <v>2</v>
      </c>
      <c r="AJ949" s="40">
        <v>3</v>
      </c>
      <c r="AK949" s="90">
        <v>0</v>
      </c>
      <c r="AL949" s="113">
        <v>1</v>
      </c>
      <c r="AM949" s="40">
        <v>2</v>
      </c>
      <c r="AN949" s="90">
        <v>0</v>
      </c>
      <c r="AO949" s="113">
        <v>0</v>
      </c>
      <c r="AP949" s="89">
        <v>1</v>
      </c>
      <c r="AQ949" s="42">
        <v>1</v>
      </c>
      <c r="AR949" s="40">
        <v>0</v>
      </c>
      <c r="AS949" s="90">
        <v>3</v>
      </c>
      <c r="AT949" s="42">
        <v>1</v>
      </c>
      <c r="AU949" s="40">
        <v>2</v>
      </c>
      <c r="AV949" s="41">
        <v>1</v>
      </c>
      <c r="AW949" s="41">
        <v>4</v>
      </c>
      <c r="AX949" s="41">
        <v>4</v>
      </c>
      <c r="AY949" s="42">
        <v>0</v>
      </c>
      <c r="AZ949" s="40">
        <v>0</v>
      </c>
      <c r="BA949" s="42">
        <v>4</v>
      </c>
      <c r="BB949" s="40">
        <v>3</v>
      </c>
      <c r="BC949" s="42">
        <v>1</v>
      </c>
      <c r="BD949" s="40">
        <v>2</v>
      </c>
      <c r="BE949" s="42">
        <v>2</v>
      </c>
      <c r="BF949" s="40">
        <v>2</v>
      </c>
      <c r="BG949" s="42">
        <v>2</v>
      </c>
    </row>
    <row r="950" spans="1:59">
      <c r="A950" t="s">
        <v>12</v>
      </c>
      <c r="B950" s="36"/>
      <c r="C950" s="51">
        <v>3.2000000000000001E-2</v>
      </c>
      <c r="D950" s="88">
        <v>3.8461538461538498E-2</v>
      </c>
      <c r="E950" s="88">
        <v>6.25E-2</v>
      </c>
      <c r="F950" s="7">
        <v>3.2258064516128997E-2</v>
      </c>
      <c r="G950" s="88">
        <v>4.5454545454545497E-2</v>
      </c>
      <c r="H950" s="88">
        <v>0</v>
      </c>
      <c r="I950" s="88">
        <v>0.105263157894737</v>
      </c>
      <c r="J950" s="7">
        <v>0</v>
      </c>
      <c r="K950" s="7">
        <v>0</v>
      </c>
      <c r="L950" s="117">
        <v>0</v>
      </c>
      <c r="M950" s="7">
        <v>1.8181818181818198E-2</v>
      </c>
      <c r="N950" s="117">
        <v>0.133333333333333</v>
      </c>
      <c r="O950" s="88">
        <v>7.1428571428571397E-2</v>
      </c>
      <c r="P950" s="52">
        <v>2.1052631578947399E-2</v>
      </c>
      <c r="Q950" s="7">
        <v>4.2553191489361701E-2</v>
      </c>
      <c r="R950" s="7">
        <v>2.9411764705882401E-2</v>
      </c>
      <c r="S950" s="52">
        <v>3.125E-2</v>
      </c>
      <c r="T950" s="7">
        <v>0</v>
      </c>
      <c r="U950" s="7">
        <v>0.1</v>
      </c>
      <c r="V950" s="52">
        <v>2.8571428571428598E-2</v>
      </c>
      <c r="W950" s="7">
        <v>4.3478260869565202E-2</v>
      </c>
      <c r="X950" s="88">
        <v>0</v>
      </c>
      <c r="Y950" s="88">
        <v>7.69230769230769E-2</v>
      </c>
      <c r="Z950" s="117">
        <v>0</v>
      </c>
      <c r="AA950" s="7">
        <v>4.0404040404040401E-2</v>
      </c>
      <c r="AB950" s="117">
        <v>0</v>
      </c>
      <c r="AC950" s="51">
        <v>1.8348623853211E-2</v>
      </c>
      <c r="AD950" s="88">
        <v>0</v>
      </c>
      <c r="AE950" s="7">
        <v>2.32558139534884E-2</v>
      </c>
      <c r="AF950" s="52">
        <v>2.2222222222222199E-2</v>
      </c>
      <c r="AG950" s="88">
        <v>0</v>
      </c>
      <c r="AH950" s="88">
        <v>0</v>
      </c>
      <c r="AI950" s="52">
        <v>3.5087719298245598E-2</v>
      </c>
      <c r="AJ950" s="7">
        <v>0.03</v>
      </c>
      <c r="AK950" s="88">
        <v>0</v>
      </c>
      <c r="AL950" s="117">
        <v>7.1428571428571397E-2</v>
      </c>
      <c r="AM950" s="7">
        <v>3.6363636363636397E-2</v>
      </c>
      <c r="AN950" s="88">
        <v>0</v>
      </c>
      <c r="AO950" s="117">
        <v>0</v>
      </c>
      <c r="AP950" s="88">
        <v>0.04</v>
      </c>
      <c r="AQ950" s="52">
        <v>1.35135135135135E-2</v>
      </c>
      <c r="AR950" s="7">
        <v>0</v>
      </c>
      <c r="AS950" s="88">
        <v>0.13636363636363599</v>
      </c>
      <c r="AT950" s="52">
        <v>1.6949152542372899E-2</v>
      </c>
      <c r="AU950" s="7">
        <v>2.3809523809523801E-2</v>
      </c>
      <c r="AV950" s="7">
        <v>2.5000000000000001E-2</v>
      </c>
      <c r="AW950" s="7">
        <v>6.0606060606060601E-2</v>
      </c>
      <c r="AX950" s="7">
        <v>4.2105263157894701E-2</v>
      </c>
      <c r="AY950" s="52">
        <v>0</v>
      </c>
      <c r="AZ950" s="7">
        <v>0</v>
      </c>
      <c r="BA950" s="52">
        <v>4.7058823529411799E-2</v>
      </c>
      <c r="BB950" s="7">
        <v>4.6875E-2</v>
      </c>
      <c r="BC950" s="52">
        <v>1.88679245283019E-2</v>
      </c>
      <c r="BD950" s="7">
        <v>3.3333333333333298E-2</v>
      </c>
      <c r="BE950" s="52">
        <v>3.0769230769230799E-2</v>
      </c>
      <c r="BF950" s="7">
        <v>3.2786885245901599E-2</v>
      </c>
      <c r="BG950" s="52">
        <v>3.125E-2</v>
      </c>
    </row>
    <row r="951" spans="1:59">
      <c r="A951" t="s">
        <v>13</v>
      </c>
      <c r="B951" s="53"/>
      <c r="C951" s="54"/>
      <c r="D951" s="93"/>
      <c r="E951" s="93"/>
      <c r="F951" s="9"/>
      <c r="G951" s="93"/>
      <c r="H951" s="93"/>
      <c r="I951" s="93"/>
      <c r="J951" s="9"/>
      <c r="K951" s="9"/>
      <c r="L951" s="118"/>
      <c r="M951" s="9"/>
      <c r="N951" s="118"/>
      <c r="O951" s="93"/>
      <c r="P951" s="55"/>
      <c r="Q951" s="9"/>
      <c r="R951" s="9"/>
      <c r="S951" s="55"/>
      <c r="T951" s="9"/>
      <c r="U951" s="9"/>
      <c r="V951" s="56"/>
      <c r="Z951" s="123"/>
      <c r="AB951" s="123"/>
      <c r="AC951" s="57"/>
      <c r="AF951" s="56"/>
      <c r="AI951" s="56"/>
      <c r="AL951" s="123"/>
      <c r="AO951" s="123"/>
      <c r="AQ951" s="56"/>
      <c r="AT951" s="56"/>
      <c r="AY951" s="56"/>
      <c r="BA951" s="56"/>
      <c r="BC951" s="56"/>
      <c r="BE951" s="56"/>
      <c r="BG951" s="56"/>
    </row>
    <row r="952" spans="1:59">
      <c r="A952" t="s">
        <v>10</v>
      </c>
      <c r="B952" s="36" t="s">
        <v>332</v>
      </c>
      <c r="C952" s="39">
        <v>39</v>
      </c>
      <c r="D952" s="89">
        <v>10</v>
      </c>
      <c r="E952" s="90">
        <v>6</v>
      </c>
      <c r="F952" s="41">
        <v>8</v>
      </c>
      <c r="G952" s="90">
        <v>6</v>
      </c>
      <c r="H952" s="90">
        <v>2</v>
      </c>
      <c r="I952" s="90">
        <v>9</v>
      </c>
      <c r="J952" s="41">
        <v>9</v>
      </c>
      <c r="K952" s="41">
        <v>7</v>
      </c>
      <c r="L952" s="113">
        <v>5</v>
      </c>
      <c r="M952" s="40">
        <v>32</v>
      </c>
      <c r="N952" s="113">
        <v>7</v>
      </c>
      <c r="O952" s="89">
        <v>12</v>
      </c>
      <c r="P952" s="42">
        <v>26</v>
      </c>
      <c r="Q952" s="40">
        <v>16</v>
      </c>
      <c r="R952" s="41">
        <v>14</v>
      </c>
      <c r="S952" s="42">
        <v>6</v>
      </c>
      <c r="T952" s="40">
        <v>15</v>
      </c>
      <c r="U952" s="41">
        <v>10</v>
      </c>
      <c r="V952" s="42">
        <v>14</v>
      </c>
      <c r="W952" s="40">
        <v>17</v>
      </c>
      <c r="X952" s="90">
        <v>10</v>
      </c>
      <c r="Y952" s="90">
        <v>6</v>
      </c>
      <c r="Z952" s="113">
        <v>6</v>
      </c>
      <c r="AA952" s="40">
        <v>36</v>
      </c>
      <c r="AB952" s="113">
        <v>3</v>
      </c>
      <c r="AC952" s="39">
        <v>37</v>
      </c>
      <c r="AD952" s="89">
        <v>4</v>
      </c>
      <c r="AE952" s="41">
        <v>16</v>
      </c>
      <c r="AF952" s="42">
        <v>17</v>
      </c>
      <c r="AG952" s="89">
        <v>6</v>
      </c>
      <c r="AH952" s="90">
        <v>10</v>
      </c>
      <c r="AI952" s="42">
        <v>21</v>
      </c>
      <c r="AJ952" s="40">
        <v>27</v>
      </c>
      <c r="AK952" s="90">
        <v>6</v>
      </c>
      <c r="AL952" s="113">
        <v>6</v>
      </c>
      <c r="AM952" s="40">
        <v>15</v>
      </c>
      <c r="AN952" s="90">
        <v>14</v>
      </c>
      <c r="AO952" s="113">
        <v>8</v>
      </c>
      <c r="AP952" s="89">
        <v>13</v>
      </c>
      <c r="AQ952" s="42">
        <v>21</v>
      </c>
      <c r="AR952" s="40">
        <v>25</v>
      </c>
      <c r="AS952" s="90">
        <v>7</v>
      </c>
      <c r="AT952" s="42">
        <v>7</v>
      </c>
      <c r="AU952" s="40">
        <v>26</v>
      </c>
      <c r="AV952" s="41">
        <v>9</v>
      </c>
      <c r="AW952" s="41">
        <v>18</v>
      </c>
      <c r="AX952" s="41">
        <v>29</v>
      </c>
      <c r="AY952" s="42">
        <v>10</v>
      </c>
      <c r="AZ952" s="40">
        <v>12</v>
      </c>
      <c r="BA952" s="42">
        <v>27</v>
      </c>
      <c r="BB952" s="40">
        <v>19</v>
      </c>
      <c r="BC952" s="42">
        <v>18</v>
      </c>
      <c r="BD952" s="40">
        <v>21</v>
      </c>
      <c r="BE952" s="42">
        <v>18</v>
      </c>
      <c r="BF952" s="40">
        <v>15</v>
      </c>
      <c r="BG952" s="42">
        <v>24</v>
      </c>
    </row>
    <row r="953" spans="1:59">
      <c r="A953" t="s">
        <v>12</v>
      </c>
      <c r="B953" s="36"/>
      <c r="C953" s="51">
        <v>0.312</v>
      </c>
      <c r="D953" s="88">
        <v>0.38461538461538503</v>
      </c>
      <c r="E953" s="88">
        <v>0.375</v>
      </c>
      <c r="F953" s="7">
        <v>0.25806451612903197</v>
      </c>
      <c r="G953" s="88">
        <v>0.27272727272727298</v>
      </c>
      <c r="H953" s="88">
        <v>0.16666666666666699</v>
      </c>
      <c r="I953" s="88">
        <v>0.47368421052631599</v>
      </c>
      <c r="J953" s="7">
        <v>0.26470588235294101</v>
      </c>
      <c r="K953" s="7">
        <v>0.225806451612903</v>
      </c>
      <c r="L953" s="117">
        <v>0.3125</v>
      </c>
      <c r="M953" s="7">
        <v>0.29090909090909101</v>
      </c>
      <c r="N953" s="117">
        <v>0.46666666666666701</v>
      </c>
      <c r="O953" s="88">
        <v>0.42857142857142899</v>
      </c>
      <c r="P953" s="52">
        <v>0.27368421052631597</v>
      </c>
      <c r="Q953" s="7">
        <v>0.340425531914894</v>
      </c>
      <c r="R953" s="7">
        <v>0.41176470588235298</v>
      </c>
      <c r="S953" s="52">
        <v>0.1875</v>
      </c>
      <c r="T953" s="7">
        <v>0.26785714285714302</v>
      </c>
      <c r="U953" s="7">
        <v>0.33333333333333298</v>
      </c>
      <c r="V953" s="52">
        <v>0.4</v>
      </c>
      <c r="W953" s="7">
        <v>0.36956521739130399</v>
      </c>
      <c r="X953" s="88">
        <v>0.38461538461538503</v>
      </c>
      <c r="Y953" s="88">
        <v>0.230769230769231</v>
      </c>
      <c r="Z953" s="117">
        <v>0.22222222222222199</v>
      </c>
      <c r="AA953" s="7">
        <v>0.36363636363636398</v>
      </c>
      <c r="AB953" s="117">
        <v>0.14285714285714299</v>
      </c>
      <c r="AC953" s="51">
        <v>0.33944954128440402</v>
      </c>
      <c r="AD953" s="88">
        <v>0.19047619047618999</v>
      </c>
      <c r="AE953" s="7">
        <v>0.372093023255814</v>
      </c>
      <c r="AF953" s="52">
        <v>0.37777777777777799</v>
      </c>
      <c r="AG953" s="88">
        <v>0.24</v>
      </c>
      <c r="AH953" s="88">
        <v>0.37037037037037002</v>
      </c>
      <c r="AI953" s="52">
        <v>0.36842105263157898</v>
      </c>
      <c r="AJ953" s="7">
        <v>0.27</v>
      </c>
      <c r="AK953" s="88">
        <v>0.54545454545454497</v>
      </c>
      <c r="AL953" s="117">
        <v>0.42857142857142899</v>
      </c>
      <c r="AM953" s="7">
        <v>0.27272727272727298</v>
      </c>
      <c r="AN953" s="88">
        <v>0.51851851851851904</v>
      </c>
      <c r="AO953" s="117">
        <v>0.296296296296296</v>
      </c>
      <c r="AP953" s="88">
        <v>0.52</v>
      </c>
      <c r="AQ953" s="52">
        <v>0.28378378378378399</v>
      </c>
      <c r="AR953" s="7">
        <v>0.56818181818181801</v>
      </c>
      <c r="AS953" s="88">
        <v>0.31818181818181801</v>
      </c>
      <c r="AT953" s="52">
        <v>0.11864406779661001</v>
      </c>
      <c r="AU953" s="7">
        <v>0.30952380952380998</v>
      </c>
      <c r="AV953" s="7">
        <v>0.22500000000000001</v>
      </c>
      <c r="AW953" s="7">
        <v>0.27272727272727298</v>
      </c>
      <c r="AX953" s="7">
        <v>0.30526315789473701</v>
      </c>
      <c r="AY953" s="52">
        <v>0.33333333333333298</v>
      </c>
      <c r="AZ953" s="7">
        <v>0.3</v>
      </c>
      <c r="BA953" s="52">
        <v>0.317647058823529</v>
      </c>
      <c r="BB953" s="7">
        <v>0.296875</v>
      </c>
      <c r="BC953" s="52">
        <v>0.339622641509434</v>
      </c>
      <c r="BD953" s="7">
        <v>0.35</v>
      </c>
      <c r="BE953" s="52">
        <v>0.27692307692307699</v>
      </c>
      <c r="BF953" s="7">
        <v>0.24590163934426201</v>
      </c>
      <c r="BG953" s="52">
        <v>0.375</v>
      </c>
    </row>
    <row r="954" spans="1:59">
      <c r="A954" t="s">
        <v>13</v>
      </c>
      <c r="B954" s="53"/>
      <c r="C954" s="54"/>
      <c r="D954" s="93"/>
      <c r="E954" s="93"/>
      <c r="F954" s="9"/>
      <c r="G954" s="93"/>
      <c r="H954" s="93"/>
      <c r="I954" s="93"/>
      <c r="J954" s="9"/>
      <c r="K954" s="9"/>
      <c r="L954" s="118"/>
      <c r="M954" s="9"/>
      <c r="N954" s="118"/>
      <c r="O954" s="93"/>
      <c r="P954" s="55"/>
      <c r="Q954" s="9"/>
      <c r="R954" s="9"/>
      <c r="S954" s="55"/>
      <c r="T954" s="9"/>
      <c r="U954" s="9"/>
      <c r="V954" s="55"/>
      <c r="W954" s="9"/>
      <c r="X954" s="93"/>
      <c r="Y954" s="93"/>
      <c r="Z954" s="118"/>
      <c r="AA954" s="9"/>
      <c r="AB954" s="118"/>
      <c r="AC954" s="54"/>
      <c r="AD954" s="93"/>
      <c r="AE954" s="9"/>
      <c r="AF954" s="55"/>
      <c r="AG954" s="93"/>
      <c r="AH954" s="93"/>
      <c r="AI954" s="55"/>
      <c r="AJ954" s="9"/>
      <c r="AK954" s="93"/>
      <c r="AL954" s="118"/>
      <c r="AM954" s="9"/>
      <c r="AN954" s="93"/>
      <c r="AO954" s="118"/>
      <c r="AP954" s="93"/>
      <c r="AQ954" s="55"/>
      <c r="AR954" s="9"/>
      <c r="AS954" s="93"/>
      <c r="AT954" s="55"/>
      <c r="AY954" s="56"/>
      <c r="BA954" s="56"/>
      <c r="BC954" s="56"/>
      <c r="BE954" s="56"/>
      <c r="BG954" s="56"/>
    </row>
    <row r="955" spans="1:59">
      <c r="A955" t="s">
        <v>10</v>
      </c>
      <c r="B955" s="36" t="s">
        <v>333</v>
      </c>
      <c r="C955" s="39">
        <v>55</v>
      </c>
      <c r="D955" s="89">
        <v>10</v>
      </c>
      <c r="E955" s="90">
        <v>6</v>
      </c>
      <c r="F955" s="41">
        <v>14</v>
      </c>
      <c r="G955" s="90">
        <v>11</v>
      </c>
      <c r="H955" s="90">
        <v>7</v>
      </c>
      <c r="I955" s="90">
        <v>4</v>
      </c>
      <c r="J955" s="41">
        <v>16</v>
      </c>
      <c r="K955" s="41">
        <v>17</v>
      </c>
      <c r="L955" s="113">
        <v>6</v>
      </c>
      <c r="M955" s="40">
        <v>51</v>
      </c>
      <c r="N955" s="113">
        <v>4</v>
      </c>
      <c r="O955" s="89">
        <v>9</v>
      </c>
      <c r="P955" s="42">
        <v>45</v>
      </c>
      <c r="Q955" s="40">
        <v>19</v>
      </c>
      <c r="R955" s="41">
        <v>9</v>
      </c>
      <c r="S955" s="42">
        <v>20</v>
      </c>
      <c r="T955" s="40">
        <v>27</v>
      </c>
      <c r="U955" s="41">
        <v>12</v>
      </c>
      <c r="V955" s="42">
        <v>13</v>
      </c>
      <c r="W955" s="40">
        <v>17</v>
      </c>
      <c r="X955" s="90">
        <v>8</v>
      </c>
      <c r="Y955" s="90">
        <v>13</v>
      </c>
      <c r="Z955" s="113">
        <v>17</v>
      </c>
      <c r="AA955" s="40">
        <v>38</v>
      </c>
      <c r="AB955" s="113">
        <v>13</v>
      </c>
      <c r="AC955" s="39">
        <v>44</v>
      </c>
      <c r="AD955" s="89">
        <v>8</v>
      </c>
      <c r="AE955" s="41">
        <v>19</v>
      </c>
      <c r="AF955" s="42">
        <v>17</v>
      </c>
      <c r="AG955" s="89">
        <v>8</v>
      </c>
      <c r="AH955" s="90">
        <v>15</v>
      </c>
      <c r="AI955" s="42">
        <v>21</v>
      </c>
      <c r="AJ955" s="40">
        <v>46</v>
      </c>
      <c r="AK955" s="90">
        <v>3</v>
      </c>
      <c r="AL955" s="113">
        <v>6</v>
      </c>
      <c r="AM955" s="40">
        <v>26</v>
      </c>
      <c r="AN955" s="90">
        <v>8</v>
      </c>
      <c r="AO955" s="113">
        <v>10</v>
      </c>
      <c r="AP955" s="89">
        <v>3</v>
      </c>
      <c r="AQ955" s="42">
        <v>34</v>
      </c>
      <c r="AR955" s="40">
        <v>7</v>
      </c>
      <c r="AS955" s="90">
        <v>7</v>
      </c>
      <c r="AT955" s="42">
        <v>41</v>
      </c>
      <c r="AU955" s="40">
        <v>39</v>
      </c>
      <c r="AV955" s="41">
        <v>25</v>
      </c>
      <c r="AW955" s="41">
        <v>31</v>
      </c>
      <c r="AX955" s="41">
        <v>42</v>
      </c>
      <c r="AY955" s="42">
        <v>13</v>
      </c>
      <c r="AZ955" s="40">
        <v>18</v>
      </c>
      <c r="BA955" s="42">
        <v>37</v>
      </c>
      <c r="BB955" s="40">
        <v>30</v>
      </c>
      <c r="BC955" s="42">
        <v>22</v>
      </c>
      <c r="BD955" s="40">
        <v>25</v>
      </c>
      <c r="BE955" s="42">
        <v>30</v>
      </c>
      <c r="BF955" s="40">
        <v>32</v>
      </c>
      <c r="BG955" s="42">
        <v>23</v>
      </c>
    </row>
    <row r="956" spans="1:59">
      <c r="A956" t="s">
        <v>12</v>
      </c>
      <c r="B956" s="36"/>
      <c r="C956" s="51">
        <v>0.44</v>
      </c>
      <c r="D956" s="88">
        <v>0.38461538461538503</v>
      </c>
      <c r="E956" s="88">
        <v>0.375</v>
      </c>
      <c r="F956" s="7">
        <v>0.45161290322580699</v>
      </c>
      <c r="G956" s="88">
        <v>0.5</v>
      </c>
      <c r="H956" s="88">
        <v>0.58333333333333304</v>
      </c>
      <c r="I956" s="88">
        <v>0.21052631578947401</v>
      </c>
      <c r="J956" s="7">
        <v>0.47058823529411797</v>
      </c>
      <c r="K956" s="7">
        <v>0.54838709677419395</v>
      </c>
      <c r="L956" s="117">
        <v>0.375</v>
      </c>
      <c r="M956" s="7">
        <v>0.46363636363636401</v>
      </c>
      <c r="N956" s="117">
        <v>0.266666666666667</v>
      </c>
      <c r="O956" s="88">
        <v>0.32142857142857101</v>
      </c>
      <c r="P956" s="52">
        <v>0.47368421052631599</v>
      </c>
      <c r="Q956" s="7">
        <v>0.40425531914893598</v>
      </c>
      <c r="R956" s="7">
        <v>0.26470588235294101</v>
      </c>
      <c r="S956" s="52">
        <v>0.625</v>
      </c>
      <c r="T956" s="7">
        <v>0.48214285714285698</v>
      </c>
      <c r="U956" s="7">
        <v>0.4</v>
      </c>
      <c r="V956" s="52">
        <v>0.371428571428571</v>
      </c>
      <c r="W956" s="7">
        <v>0.36956521739130399</v>
      </c>
      <c r="X956" s="88">
        <v>0.30769230769230799</v>
      </c>
      <c r="Y956" s="88">
        <v>0.5</v>
      </c>
      <c r="Z956" s="117">
        <v>0.62962962962962998</v>
      </c>
      <c r="AA956" s="7">
        <v>0.38383838383838398</v>
      </c>
      <c r="AB956" s="117">
        <v>0.61904761904761896</v>
      </c>
      <c r="AC956" s="51">
        <v>0.403669724770642</v>
      </c>
      <c r="AD956" s="88">
        <v>0.38095238095238099</v>
      </c>
      <c r="AE956" s="7">
        <v>0.44186046511627902</v>
      </c>
      <c r="AF956" s="52">
        <v>0.37777777777777799</v>
      </c>
      <c r="AG956" s="88">
        <v>0.32</v>
      </c>
      <c r="AH956" s="88">
        <v>0.55555555555555602</v>
      </c>
      <c r="AI956" s="52">
        <v>0.36842105263157898</v>
      </c>
      <c r="AJ956" s="7">
        <v>0.46</v>
      </c>
      <c r="AK956" s="88">
        <v>0.27272727272727298</v>
      </c>
      <c r="AL956" s="117">
        <v>0.42857142857142899</v>
      </c>
      <c r="AM956" s="7">
        <v>0.472727272727273</v>
      </c>
      <c r="AN956" s="88">
        <v>0.296296296296296</v>
      </c>
      <c r="AO956" s="117">
        <v>0.37037037037037002</v>
      </c>
      <c r="AP956" s="88">
        <v>0.12</v>
      </c>
      <c r="AQ956" s="52">
        <v>0.45945945945945899</v>
      </c>
      <c r="AR956" s="7">
        <v>0.15909090909090901</v>
      </c>
      <c r="AS956" s="88">
        <v>0.31818181818181801</v>
      </c>
      <c r="AT956" s="52">
        <v>0.69491525423728795</v>
      </c>
      <c r="AU956" s="7">
        <v>0.46428571428571402</v>
      </c>
      <c r="AV956" s="7">
        <v>0.625</v>
      </c>
      <c r="AW956" s="7">
        <v>0.46969696969697</v>
      </c>
      <c r="AX956" s="7">
        <v>0.442105263157895</v>
      </c>
      <c r="AY956" s="52">
        <v>0.43333333333333302</v>
      </c>
      <c r="AZ956" s="7">
        <v>0.45</v>
      </c>
      <c r="BA956" s="52">
        <v>0.435294117647059</v>
      </c>
      <c r="BB956" s="7">
        <v>0.46875</v>
      </c>
      <c r="BC956" s="52">
        <v>0.41509433962264197</v>
      </c>
      <c r="BD956" s="7">
        <v>0.41666666666666702</v>
      </c>
      <c r="BE956" s="52">
        <v>0.46153846153846201</v>
      </c>
      <c r="BF956" s="7">
        <v>0.52459016393442603</v>
      </c>
      <c r="BG956" s="52">
        <v>0.359375</v>
      </c>
    </row>
    <row r="957" spans="1:59">
      <c r="A957" t="s">
        <v>13</v>
      </c>
      <c r="B957" s="58"/>
      <c r="C957" s="59"/>
      <c r="D957" s="94"/>
      <c r="E957" s="95"/>
      <c r="F957" s="63"/>
      <c r="G957" s="95"/>
      <c r="H957" s="95"/>
      <c r="I957" s="95"/>
      <c r="J957" s="63"/>
      <c r="K957" s="63"/>
      <c r="L957" s="124"/>
      <c r="M957" s="62"/>
      <c r="N957" s="124"/>
      <c r="O957" s="94"/>
      <c r="P957" s="60"/>
      <c r="Q957" s="62"/>
      <c r="R957" s="63"/>
      <c r="S957" s="60"/>
      <c r="T957" s="62"/>
      <c r="U957" s="63"/>
      <c r="V957" s="60"/>
      <c r="W957" s="62"/>
      <c r="X957" s="95"/>
      <c r="Y957" s="95"/>
      <c r="Z957" s="124"/>
      <c r="AA957" s="62"/>
      <c r="AB957" s="124"/>
      <c r="AC957" s="59"/>
      <c r="AD957" s="94"/>
      <c r="AE957" s="63"/>
      <c r="AF957" s="60"/>
      <c r="AG957" s="94"/>
      <c r="AH957" s="95"/>
      <c r="AI957" s="60"/>
      <c r="AJ957" s="62"/>
      <c r="AK957" s="95"/>
      <c r="AL957" s="124"/>
      <c r="AM957" s="62"/>
      <c r="AN957" s="95"/>
      <c r="AO957" s="124"/>
      <c r="AP957" s="94"/>
      <c r="AQ957" s="60"/>
      <c r="AR957" s="62"/>
      <c r="AS957" s="95"/>
      <c r="AT957" s="60"/>
      <c r="AU957" s="62"/>
      <c r="AV957" s="63"/>
      <c r="AW957" s="74"/>
      <c r="AX957" s="74"/>
      <c r="AY957" s="61"/>
      <c r="AZ957" s="64"/>
      <c r="BA957" s="61"/>
      <c r="BB957" s="64"/>
      <c r="BC957" s="61"/>
      <c r="BD957" s="64"/>
      <c r="BE957" s="61"/>
      <c r="BF957" s="64"/>
      <c r="BG957" s="61"/>
    </row>
    <row r="958" spans="1:59">
      <c r="A958" t="s">
        <v>11</v>
      </c>
      <c r="B958" s="65" t="s">
        <v>239</v>
      </c>
      <c r="C958" s="66">
        <v>3.1487603305785101</v>
      </c>
      <c r="D958" s="96">
        <v>2.88</v>
      </c>
      <c r="E958" s="96">
        <v>2.8666666666666698</v>
      </c>
      <c r="F958" s="8">
        <v>3.2333333333333298</v>
      </c>
      <c r="G958" s="96">
        <v>3.28571428571429</v>
      </c>
      <c r="H958" s="96">
        <v>3.3333333333333299</v>
      </c>
      <c r="I958" s="96">
        <v>2.5882352941176499</v>
      </c>
      <c r="J958" s="8">
        <v>3.2941176470588198</v>
      </c>
      <c r="K958" s="8">
        <v>3.45161290322581</v>
      </c>
      <c r="L958" s="115">
        <v>3.0625</v>
      </c>
      <c r="M958" s="8">
        <v>3.2037037037037002</v>
      </c>
      <c r="N958" s="115">
        <v>2.6923076923076898</v>
      </c>
      <c r="O958" s="96">
        <v>2.7307692307692299</v>
      </c>
      <c r="P958" s="67">
        <v>3.2688172043010799</v>
      </c>
      <c r="Q958" s="8">
        <v>3.0444444444444398</v>
      </c>
      <c r="R958" s="8">
        <v>2.8181818181818201</v>
      </c>
      <c r="S958" s="67">
        <v>3.6129032258064502</v>
      </c>
      <c r="T958" s="8">
        <v>3.3035714285714302</v>
      </c>
      <c r="U958" s="8">
        <v>3.07407407407407</v>
      </c>
      <c r="V958" s="67">
        <v>2.8529411764705901</v>
      </c>
      <c r="W958" s="8">
        <v>2.9090909090909101</v>
      </c>
      <c r="X958" s="96">
        <v>2.9615384615384599</v>
      </c>
      <c r="Y958" s="96">
        <v>3.375</v>
      </c>
      <c r="Z958" s="115">
        <v>3.5185185185185199</v>
      </c>
      <c r="AA958" s="8">
        <v>2.9684210526315802</v>
      </c>
      <c r="AB958" s="115">
        <v>3.71428571428571</v>
      </c>
      <c r="AC958" s="66">
        <v>3.05607476635514</v>
      </c>
      <c r="AD958" s="96">
        <v>3.1904761904761898</v>
      </c>
      <c r="AE958" s="8">
        <v>3.0952380952380998</v>
      </c>
      <c r="AF958" s="67">
        <v>2.9545454545454501</v>
      </c>
      <c r="AG958" s="96">
        <v>3.08</v>
      </c>
      <c r="AH958" s="96">
        <v>3.1481481481481501</v>
      </c>
      <c r="AI958" s="67">
        <v>3</v>
      </c>
      <c r="AJ958" s="8">
        <v>3.2680412371134002</v>
      </c>
      <c r="AK958" s="96">
        <v>2.6363636363636398</v>
      </c>
      <c r="AL958" s="115">
        <v>2.6923076923076898</v>
      </c>
      <c r="AM958" s="8">
        <v>3.3018867924528301</v>
      </c>
      <c r="AN958" s="96">
        <v>2.5555555555555598</v>
      </c>
      <c r="AO958" s="115">
        <v>3.07407407407407</v>
      </c>
      <c r="AP958" s="96">
        <v>2.2916666666666701</v>
      </c>
      <c r="AQ958" s="67">
        <v>3.2602739726027399</v>
      </c>
      <c r="AR958" s="8">
        <v>2.3409090909090899</v>
      </c>
      <c r="AS958" s="96">
        <v>2.9473684210526301</v>
      </c>
      <c r="AT958" s="67">
        <v>3.8275862068965498</v>
      </c>
      <c r="AU958" s="8">
        <v>3.2073170731707301</v>
      </c>
      <c r="AV958" s="8">
        <v>3.5128205128205101</v>
      </c>
      <c r="AW958" s="8">
        <v>3.30645161290323</v>
      </c>
      <c r="AX958" s="8">
        <v>3.1868131868131901</v>
      </c>
      <c r="AY958" s="67">
        <v>3.0333333333333301</v>
      </c>
      <c r="AZ958" s="8">
        <v>3.15</v>
      </c>
      <c r="BA958" s="67">
        <v>3.1481481481481501</v>
      </c>
      <c r="BB958" s="8">
        <v>3.2131147540983598</v>
      </c>
      <c r="BC958" s="67">
        <v>3.0576923076923102</v>
      </c>
      <c r="BD958" s="8">
        <v>3.0344827586206899</v>
      </c>
      <c r="BE958" s="67">
        <v>3.25396825396825</v>
      </c>
      <c r="BF958" s="8">
        <v>3.35593220338983</v>
      </c>
      <c r="BG958" s="67">
        <v>2.95161290322581</v>
      </c>
    </row>
    <row r="959" spans="1:59">
      <c r="A959" t="s">
        <v>13</v>
      </c>
      <c r="B959" s="53"/>
      <c r="C959" s="68"/>
      <c r="D959" s="93"/>
      <c r="E959" s="93"/>
      <c r="F959" s="9"/>
      <c r="G959" s="93"/>
      <c r="H959" s="93"/>
      <c r="I959" s="93"/>
      <c r="J959" s="9"/>
      <c r="K959" s="9"/>
      <c r="L959" s="125"/>
      <c r="M959" s="9"/>
      <c r="N959" s="125"/>
      <c r="O959" s="93"/>
      <c r="P959" s="69"/>
      <c r="Q959" s="9"/>
      <c r="R959" s="9"/>
      <c r="S959" s="69"/>
      <c r="T959" s="9"/>
      <c r="U959" s="9"/>
      <c r="V959" s="69"/>
      <c r="W959" s="9"/>
      <c r="X959" s="93"/>
      <c r="Y959" s="93"/>
      <c r="Z959" s="125"/>
      <c r="AA959" s="9"/>
      <c r="AB959" s="125"/>
      <c r="AC959" s="68"/>
      <c r="AD959" s="93"/>
      <c r="AE959" s="9"/>
      <c r="AF959" s="69"/>
      <c r="AG959" s="93"/>
      <c r="AH959" s="93"/>
      <c r="AI959" s="69"/>
      <c r="AJ959" s="9"/>
      <c r="AK959" s="93"/>
      <c r="AL959" s="125"/>
      <c r="AM959" s="9"/>
      <c r="AN959" s="93"/>
      <c r="AO959" s="125"/>
      <c r="AP959" s="93"/>
      <c r="AQ959" s="69"/>
      <c r="AR959" s="9"/>
      <c r="AS959" s="93"/>
      <c r="AT959" s="69"/>
      <c r="AU959" s="9"/>
      <c r="AV959" s="9"/>
      <c r="AY959" s="75"/>
      <c r="BA959" s="75"/>
      <c r="BC959" s="75"/>
      <c r="BE959" s="75"/>
      <c r="BG959" s="75"/>
    </row>
    <row r="960" spans="1:59">
      <c r="A960" t="s">
        <v>11</v>
      </c>
      <c r="B960" s="58" t="s">
        <v>240</v>
      </c>
      <c r="C960" s="70">
        <v>1.26925934455751</v>
      </c>
      <c r="D960" s="97">
        <v>1.3012814197295399</v>
      </c>
      <c r="E960" s="98">
        <v>1.3020130933435701</v>
      </c>
      <c r="F960" s="73">
        <v>1.35655073073493</v>
      </c>
      <c r="G960" s="98">
        <v>1.10194633003868</v>
      </c>
      <c r="H960" s="98">
        <v>1.2309149097933301</v>
      </c>
      <c r="I960" s="98">
        <v>1.1757350641945099</v>
      </c>
      <c r="J960" s="73">
        <v>1.3602453380471999</v>
      </c>
      <c r="K960" s="73">
        <v>1.17866335814259</v>
      </c>
      <c r="L960" s="116">
        <v>1.23659478676997</v>
      </c>
      <c r="M960" s="72">
        <v>1.2437451677209199</v>
      </c>
      <c r="N960" s="116">
        <v>1.4366984945013901</v>
      </c>
      <c r="O960" s="97">
        <v>1.31324612491923</v>
      </c>
      <c r="P960" s="71">
        <v>1.2170865510489699</v>
      </c>
      <c r="Q960" s="72">
        <v>1.2960702063538001</v>
      </c>
      <c r="R960" s="73">
        <v>1.30992713190814</v>
      </c>
      <c r="S960" s="71">
        <v>1.17409310689396</v>
      </c>
      <c r="T960" s="72">
        <v>1.30620397762709</v>
      </c>
      <c r="U960" s="73">
        <v>1.32798070902132</v>
      </c>
      <c r="V960" s="71">
        <v>1.15816869397669</v>
      </c>
      <c r="W960" s="72">
        <v>1.42760462603885</v>
      </c>
      <c r="X960" s="98">
        <v>1.03849002809923</v>
      </c>
      <c r="Y960" s="98">
        <v>1.2091139407595699</v>
      </c>
      <c r="Z960" s="116">
        <v>1.1887411043223099</v>
      </c>
      <c r="AA960" s="72">
        <v>1.2586097664617599</v>
      </c>
      <c r="AB960" s="116">
        <v>1.14642300844222</v>
      </c>
      <c r="AC960" s="70">
        <v>1.27997476169793</v>
      </c>
      <c r="AD960" s="97">
        <v>1.07791686224159</v>
      </c>
      <c r="AE960" s="73">
        <v>1.28422936575956</v>
      </c>
      <c r="AF960" s="71">
        <v>1.38016759101248</v>
      </c>
      <c r="AG960" s="97">
        <v>1.0376254944182299</v>
      </c>
      <c r="AH960" s="98">
        <v>1.40613227585742</v>
      </c>
      <c r="AI960" s="71">
        <v>1.3333333333333299</v>
      </c>
      <c r="AJ960" s="72">
        <v>1.18598995145341</v>
      </c>
      <c r="AK960" s="98">
        <v>1.5015143870590999</v>
      </c>
      <c r="AL960" s="116">
        <v>1.54836555678428</v>
      </c>
      <c r="AM960" s="72">
        <v>1.2493830117360001</v>
      </c>
      <c r="AN960" s="98">
        <v>1.33972825411417</v>
      </c>
      <c r="AO960" s="116">
        <v>1.17427312790397</v>
      </c>
      <c r="AP960" s="97">
        <v>1.04170289792063</v>
      </c>
      <c r="AQ960" s="71">
        <v>1.26959526862647</v>
      </c>
      <c r="AR960" s="72">
        <v>1.2189049950230599</v>
      </c>
      <c r="AS960" s="98">
        <v>1.1290942392774801</v>
      </c>
      <c r="AT960" s="71">
        <v>0.93916594267285203</v>
      </c>
      <c r="AU960" s="72">
        <v>1.28368494344442</v>
      </c>
      <c r="AV960" s="73">
        <v>1.25387388923068</v>
      </c>
      <c r="AW960" s="73">
        <v>1.26216973836326</v>
      </c>
      <c r="AX960" s="73">
        <v>1.2728977257692899</v>
      </c>
      <c r="AY960" s="71">
        <v>1.27261157856003</v>
      </c>
      <c r="AZ960" s="72">
        <v>1.2310095919141399</v>
      </c>
      <c r="BA960" s="71">
        <v>1.2952906151817001</v>
      </c>
      <c r="BB960" s="72">
        <v>1.2126383645913099</v>
      </c>
      <c r="BC960" s="71">
        <v>1.37788501666698</v>
      </c>
      <c r="BD960" s="72">
        <v>1.3240755429948701</v>
      </c>
      <c r="BE960" s="71">
        <v>1.21772201351611</v>
      </c>
      <c r="BF960" s="72">
        <v>1.2284376377363</v>
      </c>
      <c r="BG960" s="71">
        <v>1.28582969775708</v>
      </c>
    </row>
    <row r="961" spans="1:59">
      <c r="A961" t="s">
        <v>4</v>
      </c>
      <c r="B961" s="3"/>
    </row>
    <row r="962" spans="1:59">
      <c r="A962" t="s">
        <v>14</v>
      </c>
    </row>
    <row r="963" spans="1:59">
      <c r="A963" t="s">
        <v>1</v>
      </c>
      <c r="B963" s="217" t="s">
        <v>21</v>
      </c>
      <c r="C963" s="218"/>
    </row>
    <row r="964" spans="1:59">
      <c r="A964" t="s">
        <v>2</v>
      </c>
      <c r="B964" s="2" t="s">
        <v>324</v>
      </c>
    </row>
    <row r="965" spans="1:59" ht="79.150000000000006">
      <c r="A965" t="s">
        <v>3</v>
      </c>
      <c r="B965" s="2" t="s">
        <v>340</v>
      </c>
    </row>
    <row r="966" spans="1:59">
      <c r="A966" t="s">
        <v>7</v>
      </c>
      <c r="B966" s="10" t="s">
        <v>341</v>
      </c>
      <c r="C966" s="11"/>
      <c r="D966" s="216"/>
      <c r="E966" s="215"/>
      <c r="F966" s="215"/>
      <c r="G966" s="215"/>
      <c r="H966" s="215"/>
      <c r="I966" s="215"/>
      <c r="J966" s="215"/>
      <c r="K966" s="215"/>
      <c r="L966" s="215"/>
      <c r="M966" s="215"/>
      <c r="N966" s="215"/>
      <c r="O966" s="215"/>
      <c r="P966" s="215"/>
      <c r="Q966" s="215"/>
      <c r="R966" s="215"/>
      <c r="S966" s="215"/>
      <c r="T966" s="215"/>
      <c r="U966" s="215"/>
      <c r="V966" s="215"/>
      <c r="W966" s="215"/>
      <c r="X966" s="215"/>
      <c r="Y966" s="215"/>
      <c r="Z966" s="215"/>
      <c r="AA966" s="215"/>
      <c r="AB966" s="215"/>
      <c r="AC966" s="215"/>
      <c r="AD966" s="215"/>
      <c r="AE966" s="215"/>
      <c r="AF966" s="215"/>
      <c r="AG966" s="215"/>
      <c r="AH966" s="215"/>
      <c r="AI966" s="215"/>
      <c r="AJ966" s="215"/>
      <c r="AK966" s="215"/>
      <c r="AL966" s="215"/>
      <c r="AM966" s="215"/>
      <c r="AN966" s="215"/>
      <c r="AO966" s="215"/>
      <c r="AP966" s="215"/>
      <c r="AQ966" s="215"/>
      <c r="AR966" s="215"/>
      <c r="AS966" s="215"/>
      <c r="AT966" s="215"/>
      <c r="AU966" s="215"/>
      <c r="AV966" s="215"/>
      <c r="AW966" s="215"/>
      <c r="AX966" s="215"/>
      <c r="AY966" s="215"/>
      <c r="AZ966" s="215"/>
      <c r="BA966" s="215"/>
      <c r="BB966" s="215"/>
      <c r="BC966" s="215"/>
      <c r="BD966" s="215"/>
      <c r="BE966" s="215"/>
      <c r="BF966" s="215"/>
      <c r="BG966" s="214"/>
    </row>
    <row r="967" spans="1:59" ht="38.200000000000003" customHeight="1">
      <c r="A967" t="s">
        <v>5</v>
      </c>
      <c r="B967" s="15"/>
      <c r="D967" s="213" t="s">
        <v>25</v>
      </c>
      <c r="E967" s="215"/>
      <c r="F967" s="215"/>
      <c r="G967" s="215"/>
      <c r="H967" s="215"/>
      <c r="I967" s="215"/>
      <c r="J967" s="215"/>
      <c r="K967" s="215"/>
      <c r="L967" s="214"/>
      <c r="M967" s="213" t="s">
        <v>26</v>
      </c>
      <c r="N967" s="214"/>
      <c r="O967" s="213" t="s">
        <v>27</v>
      </c>
      <c r="P967" s="214"/>
      <c r="Q967" s="213" t="s">
        <v>28</v>
      </c>
      <c r="R967" s="215"/>
      <c r="S967" s="214"/>
      <c r="T967" s="213" t="s">
        <v>29</v>
      </c>
      <c r="U967" s="215"/>
      <c r="V967" s="214"/>
      <c r="W967" s="213" t="s">
        <v>30</v>
      </c>
      <c r="X967" s="215"/>
      <c r="Y967" s="215"/>
      <c r="Z967" s="214"/>
      <c r="AA967" s="213" t="s">
        <v>31</v>
      </c>
      <c r="AB967" s="214"/>
      <c r="AC967" s="219" t="s">
        <v>32</v>
      </c>
      <c r="AD967" s="213" t="s">
        <v>33</v>
      </c>
      <c r="AE967" s="215"/>
      <c r="AF967" s="214"/>
      <c r="AG967" s="213" t="s">
        <v>34</v>
      </c>
      <c r="AH967" s="215"/>
      <c r="AI967" s="214"/>
      <c r="AJ967" s="213" t="s">
        <v>35</v>
      </c>
      <c r="AK967" s="215"/>
      <c r="AL967" s="214"/>
      <c r="AM967" s="213" t="s">
        <v>36</v>
      </c>
      <c r="AN967" s="215"/>
      <c r="AO967" s="214"/>
      <c r="AP967" s="213" t="s">
        <v>37</v>
      </c>
      <c r="AQ967" s="214"/>
      <c r="AR967" s="213" t="s">
        <v>38</v>
      </c>
      <c r="AS967" s="215"/>
      <c r="AT967" s="214"/>
      <c r="AU967" s="213" t="s">
        <v>39</v>
      </c>
      <c r="AV967" s="215"/>
      <c r="AW967" s="215"/>
      <c r="AX967" s="215"/>
      <c r="AY967" s="214"/>
      <c r="AZ967" s="213" t="s">
        <v>40</v>
      </c>
      <c r="BA967" s="214"/>
      <c r="BB967" s="213" t="s">
        <v>41</v>
      </c>
      <c r="BC967" s="214"/>
      <c r="BD967" s="213" t="s">
        <v>42</v>
      </c>
      <c r="BE967" s="214"/>
      <c r="BF967" s="213" t="s">
        <v>43</v>
      </c>
      <c r="BG967" s="214"/>
    </row>
    <row r="968" spans="1:59" ht="151.9">
      <c r="A968" t="s">
        <v>6</v>
      </c>
      <c r="B968" s="16" t="s">
        <v>44</v>
      </c>
      <c r="C968" s="17" t="s">
        <v>45</v>
      </c>
      <c r="D968" s="80" t="s">
        <v>46</v>
      </c>
      <c r="E968" s="81" t="s">
        <v>47</v>
      </c>
      <c r="F968" s="19" t="s">
        <v>48</v>
      </c>
      <c r="G968" s="81" t="s">
        <v>49</v>
      </c>
      <c r="H968" s="81" t="s">
        <v>50</v>
      </c>
      <c r="I968" s="81" t="s">
        <v>51</v>
      </c>
      <c r="J968" s="19" t="s">
        <v>52</v>
      </c>
      <c r="K968" s="19" t="s">
        <v>53</v>
      </c>
      <c r="L968" s="108" t="s">
        <v>54</v>
      </c>
      <c r="M968" s="18" t="s">
        <v>55</v>
      </c>
      <c r="N968" s="108" t="s">
        <v>56</v>
      </c>
      <c r="O968" s="80" t="s">
        <v>55</v>
      </c>
      <c r="P968" s="20" t="s">
        <v>56</v>
      </c>
      <c r="Q968" s="18" t="s">
        <v>57</v>
      </c>
      <c r="R968" s="19" t="s">
        <v>58</v>
      </c>
      <c r="S968" s="20" t="s">
        <v>59</v>
      </c>
      <c r="T968" s="18" t="s">
        <v>60</v>
      </c>
      <c r="U968" s="19" t="s">
        <v>61</v>
      </c>
      <c r="V968" s="20" t="s">
        <v>62</v>
      </c>
      <c r="W968" s="18" t="s">
        <v>63</v>
      </c>
      <c r="X968" s="81" t="s">
        <v>64</v>
      </c>
      <c r="Y968" s="81" t="s">
        <v>65</v>
      </c>
      <c r="Z968" s="108" t="s">
        <v>66</v>
      </c>
      <c r="AA968" s="18" t="s">
        <v>55</v>
      </c>
      <c r="AB968" s="108" t="s">
        <v>56</v>
      </c>
      <c r="AC968" s="17" t="s">
        <v>55</v>
      </c>
      <c r="AD968" s="80" t="s">
        <v>67</v>
      </c>
      <c r="AE968" s="19" t="s">
        <v>68</v>
      </c>
      <c r="AF968" s="20" t="s">
        <v>69</v>
      </c>
      <c r="AG968" s="80" t="s">
        <v>67</v>
      </c>
      <c r="AH968" s="81" t="s">
        <v>68</v>
      </c>
      <c r="AI968" s="20" t="s">
        <v>69</v>
      </c>
      <c r="AJ968" s="18" t="s">
        <v>55</v>
      </c>
      <c r="AK968" s="81" t="s">
        <v>56</v>
      </c>
      <c r="AL968" s="108" t="s">
        <v>70</v>
      </c>
      <c r="AM968" s="18" t="s">
        <v>55</v>
      </c>
      <c r="AN968" s="81" t="s">
        <v>71</v>
      </c>
      <c r="AO968" s="108" t="s">
        <v>72</v>
      </c>
      <c r="AP968" s="80" t="s">
        <v>73</v>
      </c>
      <c r="AQ968" s="20" t="s">
        <v>74</v>
      </c>
      <c r="AR968" s="18" t="s">
        <v>75</v>
      </c>
      <c r="AS968" s="81" t="s">
        <v>76</v>
      </c>
      <c r="AT968" s="20" t="s">
        <v>77</v>
      </c>
      <c r="AU968" s="18" t="s">
        <v>78</v>
      </c>
      <c r="AV968" s="19" t="s">
        <v>79</v>
      </c>
      <c r="AW968" s="19" t="s">
        <v>80</v>
      </c>
      <c r="AX968" s="19" t="s">
        <v>81</v>
      </c>
      <c r="AY968" s="20" t="s">
        <v>82</v>
      </c>
      <c r="AZ968" s="18" t="s">
        <v>83</v>
      </c>
      <c r="BA968" s="20" t="s">
        <v>84</v>
      </c>
      <c r="BB968" s="18" t="s">
        <v>55</v>
      </c>
      <c r="BC968" s="20" t="s">
        <v>56</v>
      </c>
      <c r="BD968" s="18" t="s">
        <v>85</v>
      </c>
      <c r="BE968" s="20" t="s">
        <v>86</v>
      </c>
      <c r="BF968" s="18" t="s">
        <v>55</v>
      </c>
      <c r="BG968" s="20" t="s">
        <v>56</v>
      </c>
    </row>
    <row r="969" spans="1:59">
      <c r="A969" t="s">
        <v>0</v>
      </c>
      <c r="B969" s="21"/>
      <c r="C969" s="22"/>
      <c r="D969" s="82" t="s">
        <v>564</v>
      </c>
      <c r="E969" s="83" t="s">
        <v>565</v>
      </c>
      <c r="F969" s="24" t="s">
        <v>566</v>
      </c>
      <c r="G969" s="83" t="s">
        <v>567</v>
      </c>
      <c r="H969" s="83" t="s">
        <v>568</v>
      </c>
      <c r="I969" s="83" t="s">
        <v>569</v>
      </c>
      <c r="J969" s="24" t="s">
        <v>570</v>
      </c>
      <c r="K969" s="24" t="s">
        <v>571</v>
      </c>
      <c r="L969" s="109" t="s">
        <v>572</v>
      </c>
      <c r="M969" s="23" t="s">
        <v>564</v>
      </c>
      <c r="N969" s="109" t="s">
        <v>565</v>
      </c>
      <c r="O969" s="82" t="s">
        <v>564</v>
      </c>
      <c r="P969" s="25" t="s">
        <v>565</v>
      </c>
      <c r="Q969" s="23" t="s">
        <v>564</v>
      </c>
      <c r="R969" s="24" t="s">
        <v>565</v>
      </c>
      <c r="S969" s="25" t="s">
        <v>566</v>
      </c>
      <c r="T969" s="23" t="s">
        <v>564</v>
      </c>
      <c r="U969" s="24" t="s">
        <v>565</v>
      </c>
      <c r="V969" s="25" t="s">
        <v>566</v>
      </c>
      <c r="W969" s="23" t="s">
        <v>564</v>
      </c>
      <c r="X969" s="83" t="s">
        <v>565</v>
      </c>
      <c r="Y969" s="83" t="s">
        <v>566</v>
      </c>
      <c r="Z969" s="109" t="s">
        <v>567</v>
      </c>
      <c r="AA969" s="23" t="s">
        <v>564</v>
      </c>
      <c r="AB969" s="109" t="s">
        <v>565</v>
      </c>
      <c r="AC969" s="22" t="s">
        <v>564</v>
      </c>
      <c r="AD969" s="82" t="s">
        <v>564</v>
      </c>
      <c r="AE969" s="24" t="s">
        <v>565</v>
      </c>
      <c r="AF969" s="25" t="s">
        <v>566</v>
      </c>
      <c r="AG969" s="82" t="s">
        <v>564</v>
      </c>
      <c r="AH969" s="83" t="s">
        <v>565</v>
      </c>
      <c r="AI969" s="25" t="s">
        <v>566</v>
      </c>
      <c r="AJ969" s="23" t="s">
        <v>564</v>
      </c>
      <c r="AK969" s="83" t="s">
        <v>565</v>
      </c>
      <c r="AL969" s="109" t="s">
        <v>566</v>
      </c>
      <c r="AM969" s="23" t="s">
        <v>564</v>
      </c>
      <c r="AN969" s="83" t="s">
        <v>565</v>
      </c>
      <c r="AO969" s="109" t="s">
        <v>566</v>
      </c>
      <c r="AP969" s="82" t="s">
        <v>564</v>
      </c>
      <c r="AQ969" s="25" t="s">
        <v>565</v>
      </c>
      <c r="AR969" s="23" t="s">
        <v>564</v>
      </c>
      <c r="AS969" s="83" t="s">
        <v>565</v>
      </c>
      <c r="AT969" s="25" t="s">
        <v>566</v>
      </c>
      <c r="AU969" s="23" t="s">
        <v>564</v>
      </c>
      <c r="AV969" s="24" t="s">
        <v>565</v>
      </c>
      <c r="AW969" s="24" t="s">
        <v>566</v>
      </c>
      <c r="AX969" s="24" t="s">
        <v>567</v>
      </c>
      <c r="AY969" s="25" t="s">
        <v>568</v>
      </c>
      <c r="AZ969" s="23" t="s">
        <v>564</v>
      </c>
      <c r="BA969" s="25" t="s">
        <v>565</v>
      </c>
      <c r="BB969" s="23" t="s">
        <v>564</v>
      </c>
      <c r="BC969" s="25" t="s">
        <v>565</v>
      </c>
      <c r="BD969" s="23" t="s">
        <v>564</v>
      </c>
      <c r="BE969" s="25" t="s">
        <v>565</v>
      </c>
      <c r="BF969" s="23" t="s">
        <v>564</v>
      </c>
      <c r="BG969" s="25" t="s">
        <v>565</v>
      </c>
    </row>
    <row r="970" spans="1:59">
      <c r="A970" t="s">
        <v>8</v>
      </c>
      <c r="B970" s="26" t="s">
        <v>45</v>
      </c>
      <c r="C970" s="27">
        <v>125</v>
      </c>
      <c r="D970" s="84">
        <v>26</v>
      </c>
      <c r="E970" s="85">
        <v>16</v>
      </c>
      <c r="F970" s="29">
        <v>31</v>
      </c>
      <c r="G970" s="85">
        <v>22</v>
      </c>
      <c r="H970" s="85">
        <v>12</v>
      </c>
      <c r="I970" s="85">
        <v>19</v>
      </c>
      <c r="J970" s="29">
        <v>34</v>
      </c>
      <c r="K970" s="29">
        <v>31</v>
      </c>
      <c r="L970" s="110">
        <v>16</v>
      </c>
      <c r="M970" s="28">
        <v>110</v>
      </c>
      <c r="N970" s="110">
        <v>15</v>
      </c>
      <c r="O970" s="84">
        <v>28</v>
      </c>
      <c r="P970" s="30">
        <v>95</v>
      </c>
      <c r="Q970" s="28">
        <v>47</v>
      </c>
      <c r="R970" s="29">
        <v>34</v>
      </c>
      <c r="S970" s="30">
        <v>32</v>
      </c>
      <c r="T970" s="28">
        <v>56</v>
      </c>
      <c r="U970" s="29">
        <v>30</v>
      </c>
      <c r="V970" s="30">
        <v>35</v>
      </c>
      <c r="W970" s="28">
        <v>46</v>
      </c>
      <c r="X970" s="85">
        <v>26</v>
      </c>
      <c r="Y970" s="85">
        <v>26</v>
      </c>
      <c r="Z970" s="110">
        <v>27</v>
      </c>
      <c r="AA970" s="28">
        <v>99</v>
      </c>
      <c r="AB970" s="110">
        <v>21</v>
      </c>
      <c r="AC970" s="27">
        <v>109</v>
      </c>
      <c r="AD970" s="84">
        <v>21</v>
      </c>
      <c r="AE970" s="29">
        <v>43</v>
      </c>
      <c r="AF970" s="30">
        <v>45</v>
      </c>
      <c r="AG970" s="84">
        <v>25</v>
      </c>
      <c r="AH970" s="85">
        <v>27</v>
      </c>
      <c r="AI970" s="30">
        <v>57</v>
      </c>
      <c r="AJ970" s="28">
        <v>100</v>
      </c>
      <c r="AK970" s="85">
        <v>11</v>
      </c>
      <c r="AL970" s="110">
        <v>14</v>
      </c>
      <c r="AM970" s="28">
        <v>55</v>
      </c>
      <c r="AN970" s="85">
        <v>27</v>
      </c>
      <c r="AO970" s="110">
        <v>27</v>
      </c>
      <c r="AP970" s="84">
        <v>25</v>
      </c>
      <c r="AQ970" s="30">
        <v>74</v>
      </c>
      <c r="AR970" s="28">
        <v>44</v>
      </c>
      <c r="AS970" s="85">
        <v>22</v>
      </c>
      <c r="AT970" s="30">
        <v>59</v>
      </c>
      <c r="AU970" s="28">
        <v>84</v>
      </c>
      <c r="AV970" s="29">
        <v>40</v>
      </c>
      <c r="AW970" s="29">
        <v>66</v>
      </c>
      <c r="AX970" s="29">
        <v>95</v>
      </c>
      <c r="AY970" s="30">
        <v>30</v>
      </c>
      <c r="AZ970" s="28">
        <v>40</v>
      </c>
      <c r="BA970" s="30">
        <v>85</v>
      </c>
      <c r="BB970" s="28">
        <v>64</v>
      </c>
      <c r="BC970" s="30">
        <v>53</v>
      </c>
      <c r="BD970" s="28">
        <v>60</v>
      </c>
      <c r="BE970" s="30">
        <v>65</v>
      </c>
      <c r="BF970" s="28">
        <v>61</v>
      </c>
      <c r="BG970" s="30">
        <v>64</v>
      </c>
    </row>
    <row r="971" spans="1:59">
      <c r="A971" t="s">
        <v>10</v>
      </c>
      <c r="B971" s="35" t="s">
        <v>327</v>
      </c>
      <c r="C971" s="31">
        <v>19</v>
      </c>
      <c r="D971" s="86">
        <v>5</v>
      </c>
      <c r="E971" s="87">
        <v>3</v>
      </c>
      <c r="F971" s="33">
        <v>3</v>
      </c>
      <c r="G971" s="87">
        <v>2</v>
      </c>
      <c r="H971" s="87">
        <v>0</v>
      </c>
      <c r="I971" s="87">
        <v>9</v>
      </c>
      <c r="J971" s="33">
        <v>5</v>
      </c>
      <c r="K971" s="33">
        <v>1</v>
      </c>
      <c r="L971" s="111">
        <v>2</v>
      </c>
      <c r="M971" s="32">
        <v>13</v>
      </c>
      <c r="N971" s="111">
        <v>6</v>
      </c>
      <c r="O971" s="86">
        <v>12</v>
      </c>
      <c r="P971" s="34">
        <v>6</v>
      </c>
      <c r="Q971" s="32">
        <v>13</v>
      </c>
      <c r="R971" s="33">
        <v>2</v>
      </c>
      <c r="S971" s="34">
        <v>2</v>
      </c>
      <c r="T971" s="32">
        <v>9</v>
      </c>
      <c r="U971" s="33">
        <v>3</v>
      </c>
      <c r="V971" s="34">
        <v>7</v>
      </c>
      <c r="W971" s="32">
        <v>16</v>
      </c>
      <c r="X971" s="87">
        <v>1</v>
      </c>
      <c r="Y971" s="87">
        <v>0</v>
      </c>
      <c r="Z971" s="111">
        <v>2</v>
      </c>
      <c r="AA971" s="32">
        <v>17</v>
      </c>
      <c r="AB971" s="111">
        <v>2</v>
      </c>
      <c r="AC971" s="31">
        <v>19</v>
      </c>
      <c r="AD971" s="86">
        <v>2</v>
      </c>
      <c r="AE971" s="33">
        <v>6</v>
      </c>
      <c r="AF971" s="34">
        <v>11</v>
      </c>
      <c r="AG971" s="86">
        <v>3</v>
      </c>
      <c r="AH971" s="87">
        <v>5</v>
      </c>
      <c r="AI971" s="34">
        <v>11</v>
      </c>
      <c r="AJ971" s="32">
        <v>13</v>
      </c>
      <c r="AK971" s="87">
        <v>3</v>
      </c>
      <c r="AL971" s="111">
        <v>3</v>
      </c>
      <c r="AM971" s="32">
        <v>7</v>
      </c>
      <c r="AN971" s="87">
        <v>6</v>
      </c>
      <c r="AO971" s="111">
        <v>6</v>
      </c>
      <c r="AP971" s="86">
        <v>5</v>
      </c>
      <c r="AQ971" s="34">
        <v>13</v>
      </c>
      <c r="AR971" s="32">
        <v>19</v>
      </c>
      <c r="AS971" s="87">
        <v>0</v>
      </c>
      <c r="AT971" s="34">
        <v>0</v>
      </c>
      <c r="AU971" s="32">
        <v>11</v>
      </c>
      <c r="AV971" s="33">
        <v>3</v>
      </c>
      <c r="AW971" s="33">
        <v>9</v>
      </c>
      <c r="AX971" s="33">
        <v>12</v>
      </c>
      <c r="AY971" s="34">
        <v>7</v>
      </c>
      <c r="AZ971" s="32">
        <v>4</v>
      </c>
      <c r="BA971" s="34">
        <v>15</v>
      </c>
      <c r="BB971" s="32">
        <v>8</v>
      </c>
      <c r="BC971" s="34">
        <v>10</v>
      </c>
      <c r="BD971" s="32">
        <v>13</v>
      </c>
      <c r="BE971" s="34">
        <v>6</v>
      </c>
      <c r="BF971" s="32">
        <v>6</v>
      </c>
      <c r="BG971" s="34">
        <v>13</v>
      </c>
    </row>
    <row r="972" spans="1:59">
      <c r="A972" t="s">
        <v>12</v>
      </c>
      <c r="B972" s="36"/>
      <c r="C972" s="51">
        <v>0.152</v>
      </c>
      <c r="D972" s="88">
        <v>0.19230769230769201</v>
      </c>
      <c r="E972" s="88">
        <v>0.1875</v>
      </c>
      <c r="F972" s="7">
        <v>9.6774193548387094E-2</v>
      </c>
      <c r="G972" s="88">
        <v>9.0909090909090898E-2</v>
      </c>
      <c r="H972" s="88">
        <v>0</v>
      </c>
      <c r="I972" s="88">
        <v>0.47368421052631599</v>
      </c>
      <c r="J972" s="7">
        <v>0.14705882352941199</v>
      </c>
      <c r="K972" s="7">
        <v>3.2258064516128997E-2</v>
      </c>
      <c r="L972" s="117">
        <v>0.125</v>
      </c>
      <c r="M972" s="7">
        <v>0.118181818181818</v>
      </c>
      <c r="N972" s="117">
        <v>0.4</v>
      </c>
      <c r="O972" s="88">
        <v>0.42857142857142899</v>
      </c>
      <c r="P972" s="52">
        <v>6.3157894736842093E-2</v>
      </c>
      <c r="Q972" s="7">
        <v>0.27659574468085102</v>
      </c>
      <c r="R972" s="7">
        <v>5.8823529411764698E-2</v>
      </c>
      <c r="S972" s="52">
        <v>6.25E-2</v>
      </c>
      <c r="T972" s="7">
        <v>0.160714285714286</v>
      </c>
      <c r="U972" s="7">
        <v>0.1</v>
      </c>
      <c r="V972" s="52">
        <v>0.2</v>
      </c>
      <c r="W972" s="7">
        <v>0.34782608695652201</v>
      </c>
      <c r="X972" s="88">
        <v>3.8461538461538498E-2</v>
      </c>
      <c r="Y972" s="88">
        <v>0</v>
      </c>
      <c r="Z972" s="117">
        <v>7.4074074074074098E-2</v>
      </c>
      <c r="AA972" s="7">
        <v>0.17171717171717199</v>
      </c>
      <c r="AB972" s="117">
        <v>9.5238095238095205E-2</v>
      </c>
      <c r="AC972" s="51">
        <v>0.17431192660550501</v>
      </c>
      <c r="AD972" s="88">
        <v>9.5238095238095205E-2</v>
      </c>
      <c r="AE972" s="7">
        <v>0.13953488372093001</v>
      </c>
      <c r="AF972" s="52">
        <v>0.24444444444444399</v>
      </c>
      <c r="AG972" s="88">
        <v>0.12</v>
      </c>
      <c r="AH972" s="88">
        <v>0.18518518518518501</v>
      </c>
      <c r="AI972" s="52">
        <v>0.19298245614035101</v>
      </c>
      <c r="AJ972" s="7">
        <v>0.13</v>
      </c>
      <c r="AK972" s="88">
        <v>0.27272727272727298</v>
      </c>
      <c r="AL972" s="117">
        <v>0.214285714285714</v>
      </c>
      <c r="AM972" s="7">
        <v>0.12727272727272701</v>
      </c>
      <c r="AN972" s="88">
        <v>0.22222222222222199</v>
      </c>
      <c r="AO972" s="117">
        <v>0.22222222222222199</v>
      </c>
      <c r="AP972" s="88">
        <v>0.2</v>
      </c>
      <c r="AQ972" s="52">
        <v>0.17567567567567599</v>
      </c>
      <c r="AR972" s="7">
        <v>0.43181818181818199</v>
      </c>
      <c r="AS972" s="88">
        <v>0</v>
      </c>
      <c r="AT972" s="52">
        <v>0</v>
      </c>
      <c r="AU972" s="7">
        <v>0.13095238095238099</v>
      </c>
      <c r="AV972" s="7">
        <v>7.4999999999999997E-2</v>
      </c>
      <c r="AW972" s="7">
        <v>0.13636363636363599</v>
      </c>
      <c r="AX972" s="7">
        <v>0.12631578947368399</v>
      </c>
      <c r="AY972" s="52">
        <v>0.233333333333333</v>
      </c>
      <c r="AZ972" s="7">
        <v>0.1</v>
      </c>
      <c r="BA972" s="52">
        <v>0.17647058823529399</v>
      </c>
      <c r="BB972" s="7">
        <v>0.125</v>
      </c>
      <c r="BC972" s="52">
        <v>0.18867924528301899</v>
      </c>
      <c r="BD972" s="7">
        <v>0.21666666666666701</v>
      </c>
      <c r="BE972" s="52">
        <v>9.2307692307692299E-2</v>
      </c>
      <c r="BF972" s="7">
        <v>9.8360655737704902E-2</v>
      </c>
      <c r="BG972" s="52">
        <v>0.203125</v>
      </c>
    </row>
    <row r="973" spans="1:59">
      <c r="A973" t="s">
        <v>13</v>
      </c>
      <c r="B973" s="53"/>
      <c r="C973" s="54"/>
      <c r="D973" s="93"/>
      <c r="E973" s="93"/>
      <c r="F973" s="9"/>
      <c r="G973" s="93"/>
      <c r="H973" s="93"/>
      <c r="I973" s="93"/>
      <c r="J973" s="9"/>
      <c r="K973" s="9"/>
      <c r="L973" s="118"/>
      <c r="M973" s="9"/>
      <c r="N973" s="118"/>
      <c r="O973" s="93"/>
      <c r="P973" s="55"/>
      <c r="Q973" s="9"/>
      <c r="R973" s="9"/>
      <c r="S973" s="55"/>
      <c r="T973" s="9"/>
      <c r="U973" s="9"/>
      <c r="V973" s="55"/>
      <c r="W973" s="9"/>
      <c r="X973" s="93"/>
      <c r="Y973" s="93"/>
      <c r="Z973" s="118"/>
      <c r="AA973" s="9"/>
      <c r="AB973" s="118"/>
      <c r="AC973" s="54"/>
      <c r="AD973" s="93"/>
      <c r="AE973" s="9"/>
      <c r="AF973" s="55"/>
      <c r="AG973" s="93"/>
      <c r="AH973" s="93"/>
      <c r="AI973" s="55"/>
      <c r="AJ973" s="9"/>
      <c r="AK973" s="93"/>
      <c r="AL973" s="118"/>
      <c r="AM973" s="9"/>
      <c r="AN973" s="93"/>
      <c r="AO973" s="118"/>
      <c r="AP973" s="93"/>
      <c r="AQ973" s="55"/>
      <c r="AR973" s="9"/>
      <c r="AS973" s="93"/>
      <c r="AT973" s="55"/>
      <c r="AY973" s="56"/>
      <c r="BA973" s="56"/>
      <c r="BC973" s="56"/>
      <c r="BE973" s="56"/>
      <c r="BG973" s="56"/>
    </row>
    <row r="974" spans="1:59">
      <c r="A974" t="s">
        <v>10</v>
      </c>
      <c r="B974" s="36" t="s">
        <v>328</v>
      </c>
      <c r="C974" s="39">
        <v>17</v>
      </c>
      <c r="D974" s="89">
        <v>2</v>
      </c>
      <c r="E974" s="90">
        <v>2</v>
      </c>
      <c r="F974" s="41">
        <v>6</v>
      </c>
      <c r="G974" s="90">
        <v>1</v>
      </c>
      <c r="H974" s="90">
        <v>1</v>
      </c>
      <c r="I974" s="90">
        <v>5</v>
      </c>
      <c r="J974" s="41">
        <v>5</v>
      </c>
      <c r="K974" s="41">
        <v>3</v>
      </c>
      <c r="L974" s="113">
        <v>2</v>
      </c>
      <c r="M974" s="40">
        <v>13</v>
      </c>
      <c r="N974" s="113">
        <v>4</v>
      </c>
      <c r="O974" s="89">
        <v>6</v>
      </c>
      <c r="P974" s="42">
        <v>11</v>
      </c>
      <c r="Q974" s="40">
        <v>9</v>
      </c>
      <c r="R974" s="41">
        <v>3</v>
      </c>
      <c r="S974" s="42">
        <v>3</v>
      </c>
      <c r="T974" s="40">
        <v>6</v>
      </c>
      <c r="U974" s="41">
        <v>6</v>
      </c>
      <c r="V974" s="42">
        <v>5</v>
      </c>
      <c r="W974" s="40">
        <v>8</v>
      </c>
      <c r="X974" s="90">
        <v>3</v>
      </c>
      <c r="Y974" s="90">
        <v>4</v>
      </c>
      <c r="Z974" s="113">
        <v>2</v>
      </c>
      <c r="AA974" s="40">
        <v>16</v>
      </c>
      <c r="AB974" s="113">
        <v>1</v>
      </c>
      <c r="AC974" s="39">
        <v>17</v>
      </c>
      <c r="AD974" s="89">
        <v>2</v>
      </c>
      <c r="AE974" s="41">
        <v>6</v>
      </c>
      <c r="AF974" s="42">
        <v>9</v>
      </c>
      <c r="AG974" s="89">
        <v>1</v>
      </c>
      <c r="AH974" s="90">
        <v>5</v>
      </c>
      <c r="AI974" s="42">
        <v>11</v>
      </c>
      <c r="AJ974" s="40">
        <v>13</v>
      </c>
      <c r="AK974" s="90">
        <v>2</v>
      </c>
      <c r="AL974" s="113">
        <v>2</v>
      </c>
      <c r="AM974" s="40">
        <v>8</v>
      </c>
      <c r="AN974" s="90">
        <v>5</v>
      </c>
      <c r="AO974" s="113">
        <v>4</v>
      </c>
      <c r="AP974" s="89">
        <v>7</v>
      </c>
      <c r="AQ974" s="42">
        <v>8</v>
      </c>
      <c r="AR974" s="40">
        <v>13</v>
      </c>
      <c r="AS974" s="90">
        <v>2</v>
      </c>
      <c r="AT974" s="42">
        <v>2</v>
      </c>
      <c r="AU974" s="40">
        <v>12</v>
      </c>
      <c r="AV974" s="41">
        <v>8</v>
      </c>
      <c r="AW974" s="41">
        <v>13</v>
      </c>
      <c r="AX974" s="41">
        <v>15</v>
      </c>
      <c r="AY974" s="42">
        <v>2</v>
      </c>
      <c r="AZ974" s="40">
        <v>5</v>
      </c>
      <c r="BA974" s="42">
        <v>12</v>
      </c>
      <c r="BB974" s="40">
        <v>7</v>
      </c>
      <c r="BC974" s="42">
        <v>10</v>
      </c>
      <c r="BD974" s="40">
        <v>9</v>
      </c>
      <c r="BE974" s="42">
        <v>8</v>
      </c>
      <c r="BF974" s="40">
        <v>9</v>
      </c>
      <c r="BG974" s="42">
        <v>8</v>
      </c>
    </row>
    <row r="975" spans="1:59">
      <c r="A975" t="s">
        <v>12</v>
      </c>
      <c r="B975" s="36"/>
      <c r="C975" s="51">
        <v>0.13600000000000001</v>
      </c>
      <c r="D975" s="88">
        <v>7.69230769230769E-2</v>
      </c>
      <c r="E975" s="88">
        <v>0.125</v>
      </c>
      <c r="F975" s="7">
        <v>0.19354838709677399</v>
      </c>
      <c r="G975" s="88">
        <v>4.5454545454545497E-2</v>
      </c>
      <c r="H975" s="88">
        <v>8.3333333333333301E-2</v>
      </c>
      <c r="I975" s="88">
        <v>0.26315789473684198</v>
      </c>
      <c r="J975" s="7">
        <v>0.14705882352941199</v>
      </c>
      <c r="K975" s="7">
        <v>9.6774193548387094E-2</v>
      </c>
      <c r="L975" s="117">
        <v>0.125</v>
      </c>
      <c r="M975" s="7">
        <v>0.118181818181818</v>
      </c>
      <c r="N975" s="117">
        <v>0.266666666666667</v>
      </c>
      <c r="O975" s="88">
        <v>0.214285714285714</v>
      </c>
      <c r="P975" s="52">
        <v>0.115789473684211</v>
      </c>
      <c r="Q975" s="7">
        <v>0.19148936170212799</v>
      </c>
      <c r="R975" s="7">
        <v>8.8235294117647106E-2</v>
      </c>
      <c r="S975" s="52">
        <v>9.375E-2</v>
      </c>
      <c r="T975" s="7">
        <v>0.107142857142857</v>
      </c>
      <c r="U975" s="7">
        <v>0.2</v>
      </c>
      <c r="V975" s="52">
        <v>0.14285714285714299</v>
      </c>
      <c r="W975" s="7">
        <v>0.173913043478261</v>
      </c>
      <c r="X975" s="88">
        <v>0.115384615384615</v>
      </c>
      <c r="Y975" s="88">
        <v>0.15384615384615399</v>
      </c>
      <c r="Z975" s="117">
        <v>7.4074074074074098E-2</v>
      </c>
      <c r="AA975" s="7">
        <v>0.16161616161616199</v>
      </c>
      <c r="AB975" s="117">
        <v>4.7619047619047603E-2</v>
      </c>
      <c r="AC975" s="51">
        <v>0.155963302752294</v>
      </c>
      <c r="AD975" s="88">
        <v>9.5238095238095205E-2</v>
      </c>
      <c r="AE975" s="7">
        <v>0.13953488372093001</v>
      </c>
      <c r="AF975" s="52">
        <v>0.2</v>
      </c>
      <c r="AG975" s="88">
        <v>0.04</v>
      </c>
      <c r="AH975" s="88">
        <v>0.18518518518518501</v>
      </c>
      <c r="AI975" s="52">
        <v>0.19298245614035101</v>
      </c>
      <c r="AJ975" s="7">
        <v>0.13</v>
      </c>
      <c r="AK975" s="88">
        <v>0.18181818181818199</v>
      </c>
      <c r="AL975" s="117">
        <v>0.14285714285714299</v>
      </c>
      <c r="AM975" s="7">
        <v>0.145454545454545</v>
      </c>
      <c r="AN975" s="88">
        <v>0.18518518518518501</v>
      </c>
      <c r="AO975" s="117">
        <v>0.148148148148148</v>
      </c>
      <c r="AP975" s="88">
        <v>0.28000000000000003</v>
      </c>
      <c r="AQ975" s="52">
        <v>0.108108108108108</v>
      </c>
      <c r="AR975" s="7">
        <v>0.29545454545454503</v>
      </c>
      <c r="AS975" s="88">
        <v>9.0909090909090898E-2</v>
      </c>
      <c r="AT975" s="52">
        <v>3.3898305084745797E-2</v>
      </c>
      <c r="AU975" s="7">
        <v>0.14285714285714299</v>
      </c>
      <c r="AV975" s="7">
        <v>0.2</v>
      </c>
      <c r="AW975" s="7">
        <v>0.19696969696969699</v>
      </c>
      <c r="AX975" s="7">
        <v>0.157894736842105</v>
      </c>
      <c r="AY975" s="52">
        <v>6.6666666666666693E-2</v>
      </c>
      <c r="AZ975" s="7">
        <v>0.125</v>
      </c>
      <c r="BA975" s="52">
        <v>0.14117647058823499</v>
      </c>
      <c r="BB975" s="7">
        <v>0.109375</v>
      </c>
      <c r="BC975" s="52">
        <v>0.18867924528301899</v>
      </c>
      <c r="BD975" s="7">
        <v>0.15</v>
      </c>
      <c r="BE975" s="52">
        <v>0.123076923076923</v>
      </c>
      <c r="BF975" s="7">
        <v>0.14754098360655701</v>
      </c>
      <c r="BG975" s="52">
        <v>0.125</v>
      </c>
    </row>
    <row r="976" spans="1:59">
      <c r="A976" t="s">
        <v>13</v>
      </c>
      <c r="B976" s="53"/>
      <c r="C976" s="54"/>
      <c r="D976" s="93"/>
      <c r="E976" s="93"/>
      <c r="F976" s="9"/>
      <c r="G976" s="93"/>
      <c r="H976" s="93"/>
      <c r="I976" s="93"/>
      <c r="J976" s="9"/>
      <c r="K976" s="9"/>
      <c r="L976" s="118"/>
      <c r="M976" s="9"/>
      <c r="N976" s="118"/>
      <c r="O976" s="93"/>
      <c r="P976" s="55"/>
      <c r="Q976" s="9"/>
      <c r="R976" s="9"/>
      <c r="S976" s="55"/>
      <c r="T976" s="9"/>
      <c r="U976" s="9"/>
      <c r="V976" s="55"/>
      <c r="W976" s="9"/>
      <c r="X976" s="93"/>
      <c r="Y976" s="93"/>
      <c r="Z976" s="118"/>
      <c r="AA976" s="9"/>
      <c r="AB976" s="118"/>
      <c r="AC976" s="54"/>
      <c r="AD976" s="93"/>
      <c r="AE976" s="9"/>
      <c r="AF976" s="55"/>
      <c r="AG976" s="93"/>
      <c r="AH976" s="93"/>
      <c r="AI976" s="55"/>
      <c r="AJ976" s="9"/>
      <c r="AK976" s="93"/>
      <c r="AL976" s="118"/>
      <c r="AM976" s="9"/>
      <c r="AN976" s="93"/>
      <c r="AO976" s="118"/>
      <c r="AP976" s="93"/>
      <c r="AQ976" s="55"/>
      <c r="AR976" s="9"/>
      <c r="AS976" s="93"/>
      <c r="AT976" s="55"/>
      <c r="AU976" s="9"/>
      <c r="AV976" s="9"/>
      <c r="AW976" s="9"/>
      <c r="AY976" s="56"/>
      <c r="BA976" s="56"/>
      <c r="BC976" s="56"/>
      <c r="BE976" s="56"/>
      <c r="BG976" s="56"/>
    </row>
    <row r="977" spans="1:59">
      <c r="A977" t="s">
        <v>10</v>
      </c>
      <c r="B977" s="36" t="s">
        <v>329</v>
      </c>
      <c r="C977" s="39">
        <v>9</v>
      </c>
      <c r="D977" s="89">
        <v>0</v>
      </c>
      <c r="E977" s="90">
        <v>1</v>
      </c>
      <c r="F977" s="41">
        <v>1</v>
      </c>
      <c r="G977" s="90">
        <v>2</v>
      </c>
      <c r="H977" s="90">
        <v>2</v>
      </c>
      <c r="I977" s="90">
        <v>1</v>
      </c>
      <c r="J977" s="41">
        <v>2</v>
      </c>
      <c r="K977" s="41">
        <v>2</v>
      </c>
      <c r="L977" s="113">
        <v>0</v>
      </c>
      <c r="M977" s="40">
        <v>9</v>
      </c>
      <c r="N977" s="113">
        <v>0</v>
      </c>
      <c r="O977" s="89">
        <v>1</v>
      </c>
      <c r="P977" s="42">
        <v>8</v>
      </c>
      <c r="Q977" s="40">
        <v>2</v>
      </c>
      <c r="R977" s="41">
        <v>4</v>
      </c>
      <c r="S977" s="42">
        <v>2</v>
      </c>
      <c r="T977" s="40">
        <v>6</v>
      </c>
      <c r="U977" s="41">
        <v>1</v>
      </c>
      <c r="V977" s="42">
        <v>2</v>
      </c>
      <c r="W977" s="40">
        <v>4</v>
      </c>
      <c r="X977" s="90">
        <v>2</v>
      </c>
      <c r="Y977" s="90">
        <v>0</v>
      </c>
      <c r="Z977" s="113">
        <v>3</v>
      </c>
      <c r="AA977" s="40">
        <v>6</v>
      </c>
      <c r="AB977" s="113">
        <v>3</v>
      </c>
      <c r="AC977" s="39">
        <v>8</v>
      </c>
      <c r="AD977" s="89">
        <v>2</v>
      </c>
      <c r="AE977" s="41">
        <v>3</v>
      </c>
      <c r="AF977" s="42">
        <v>3</v>
      </c>
      <c r="AG977" s="89">
        <v>3</v>
      </c>
      <c r="AH977" s="90">
        <v>1</v>
      </c>
      <c r="AI977" s="42">
        <v>4</v>
      </c>
      <c r="AJ977" s="40">
        <v>7</v>
      </c>
      <c r="AK977" s="90">
        <v>1</v>
      </c>
      <c r="AL977" s="113">
        <v>1</v>
      </c>
      <c r="AM977" s="40">
        <v>3</v>
      </c>
      <c r="AN977" s="90">
        <v>3</v>
      </c>
      <c r="AO977" s="113">
        <v>2</v>
      </c>
      <c r="AP977" s="89">
        <v>3</v>
      </c>
      <c r="AQ977" s="42">
        <v>5</v>
      </c>
      <c r="AR977" s="40">
        <v>2</v>
      </c>
      <c r="AS977" s="90">
        <v>3</v>
      </c>
      <c r="AT977" s="42">
        <v>4</v>
      </c>
      <c r="AU977" s="40">
        <v>6</v>
      </c>
      <c r="AV977" s="41">
        <v>1</v>
      </c>
      <c r="AW977" s="41">
        <v>5</v>
      </c>
      <c r="AX977" s="41">
        <v>7</v>
      </c>
      <c r="AY977" s="42">
        <v>2</v>
      </c>
      <c r="AZ977" s="40">
        <v>2</v>
      </c>
      <c r="BA977" s="42">
        <v>7</v>
      </c>
      <c r="BB977" s="40">
        <v>4</v>
      </c>
      <c r="BC977" s="42">
        <v>4</v>
      </c>
      <c r="BD977" s="40">
        <v>3</v>
      </c>
      <c r="BE977" s="42">
        <v>6</v>
      </c>
      <c r="BF977" s="40">
        <v>5</v>
      </c>
      <c r="BG977" s="42">
        <v>4</v>
      </c>
    </row>
    <row r="978" spans="1:59">
      <c r="A978" t="s">
        <v>12</v>
      </c>
      <c r="B978" s="36"/>
      <c r="C978" s="37">
        <v>7.1999999999999995E-2</v>
      </c>
      <c r="D978" s="88">
        <v>0</v>
      </c>
      <c r="E978" s="88">
        <v>6.25E-2</v>
      </c>
      <c r="F978" s="7">
        <v>3.2258064516128997E-2</v>
      </c>
      <c r="G978" s="88">
        <v>9.0909090909090898E-2</v>
      </c>
      <c r="H978" s="88">
        <v>0.16666666666666699</v>
      </c>
      <c r="I978" s="88">
        <v>5.2631578947368397E-2</v>
      </c>
      <c r="J978" s="7">
        <v>5.8823529411764698E-2</v>
      </c>
      <c r="K978" s="7">
        <v>6.4516129032258104E-2</v>
      </c>
      <c r="L978" s="112">
        <v>0</v>
      </c>
      <c r="M978" s="7">
        <v>8.1818181818181804E-2</v>
      </c>
      <c r="N978" s="112">
        <v>0</v>
      </c>
      <c r="O978" s="88">
        <v>3.5714285714285698E-2</v>
      </c>
      <c r="P978" s="38">
        <v>8.42105263157895E-2</v>
      </c>
      <c r="Q978" s="7">
        <v>4.2553191489361701E-2</v>
      </c>
      <c r="R978" s="7">
        <v>0.11764705882352899</v>
      </c>
      <c r="S978" s="38">
        <v>6.25E-2</v>
      </c>
      <c r="T978" s="7">
        <v>0.107142857142857</v>
      </c>
      <c r="U978" s="7">
        <v>3.3333333333333298E-2</v>
      </c>
      <c r="V978" s="38">
        <v>5.7142857142857197E-2</v>
      </c>
      <c r="W978" s="7">
        <v>8.6956521739130405E-2</v>
      </c>
      <c r="X978" s="88">
        <v>7.69230769230769E-2</v>
      </c>
      <c r="Y978" s="88">
        <v>0</v>
      </c>
      <c r="Z978" s="112">
        <v>0.11111111111111099</v>
      </c>
      <c r="AA978" s="7">
        <v>6.0606060606060601E-2</v>
      </c>
      <c r="AB978" s="112">
        <v>0.14285714285714299</v>
      </c>
      <c r="AC978" s="37">
        <v>7.3394495412843999E-2</v>
      </c>
      <c r="AD978" s="88">
        <v>9.5238095238095205E-2</v>
      </c>
      <c r="AE978" s="7">
        <v>6.9767441860465101E-2</v>
      </c>
      <c r="AF978" s="38">
        <v>6.6666666666666693E-2</v>
      </c>
      <c r="AG978" s="88">
        <v>0.12</v>
      </c>
      <c r="AH978" s="88">
        <v>3.7037037037037E-2</v>
      </c>
      <c r="AI978" s="38">
        <v>7.0175438596491196E-2</v>
      </c>
      <c r="AJ978" s="7">
        <v>7.0000000000000007E-2</v>
      </c>
      <c r="AK978" s="88">
        <v>9.0909090909090898E-2</v>
      </c>
      <c r="AL978" s="112">
        <v>7.1428571428571397E-2</v>
      </c>
      <c r="AM978" s="7">
        <v>5.4545454545454501E-2</v>
      </c>
      <c r="AN978" s="88">
        <v>0.11111111111111099</v>
      </c>
      <c r="AO978" s="112">
        <v>7.4074074074074098E-2</v>
      </c>
      <c r="AP978" s="88">
        <v>0.12</v>
      </c>
      <c r="AQ978" s="38">
        <v>6.7567567567567599E-2</v>
      </c>
      <c r="AR978" s="7">
        <v>4.5454545454545497E-2</v>
      </c>
      <c r="AS978" s="88">
        <v>0.13636363636363599</v>
      </c>
      <c r="AT978" s="38">
        <v>6.7796610169491497E-2</v>
      </c>
      <c r="AU978" s="7">
        <v>7.1428571428571397E-2</v>
      </c>
      <c r="AV978" s="7">
        <v>2.5000000000000001E-2</v>
      </c>
      <c r="AW978" s="7">
        <v>7.5757575757575801E-2</v>
      </c>
      <c r="AX978" s="7">
        <v>7.3684210526315796E-2</v>
      </c>
      <c r="AY978" s="38">
        <v>6.6666666666666693E-2</v>
      </c>
      <c r="AZ978" s="7">
        <v>0.05</v>
      </c>
      <c r="BA978" s="38">
        <v>8.2352941176470601E-2</v>
      </c>
      <c r="BB978" s="7">
        <v>6.25E-2</v>
      </c>
      <c r="BC978" s="38">
        <v>7.54716981132076E-2</v>
      </c>
      <c r="BD978" s="7">
        <v>0.05</v>
      </c>
      <c r="BE978" s="38">
        <v>9.2307692307692299E-2</v>
      </c>
      <c r="BF978" s="7">
        <v>8.1967213114754106E-2</v>
      </c>
      <c r="BG978" s="38">
        <v>6.25E-2</v>
      </c>
    </row>
    <row r="979" spans="1:59">
      <c r="A979" t="s">
        <v>10</v>
      </c>
      <c r="B979" s="36" t="s">
        <v>330</v>
      </c>
      <c r="C979" s="39">
        <v>46</v>
      </c>
      <c r="D979" s="89">
        <v>15</v>
      </c>
      <c r="E979" s="90">
        <v>7</v>
      </c>
      <c r="F979" s="41">
        <v>12</v>
      </c>
      <c r="G979" s="90">
        <v>10</v>
      </c>
      <c r="H979" s="90">
        <v>6</v>
      </c>
      <c r="I979" s="90">
        <v>4</v>
      </c>
      <c r="J979" s="41">
        <v>13</v>
      </c>
      <c r="K979" s="41">
        <v>13</v>
      </c>
      <c r="L979" s="113">
        <v>6</v>
      </c>
      <c r="M979" s="40">
        <v>42</v>
      </c>
      <c r="N979" s="113">
        <v>4</v>
      </c>
      <c r="O979" s="89">
        <v>6</v>
      </c>
      <c r="P979" s="42">
        <v>39</v>
      </c>
      <c r="Q979" s="40">
        <v>13</v>
      </c>
      <c r="R979" s="41">
        <v>16</v>
      </c>
      <c r="S979" s="42">
        <v>12</v>
      </c>
      <c r="T979" s="40">
        <v>18</v>
      </c>
      <c r="U979" s="41">
        <v>12</v>
      </c>
      <c r="V979" s="42">
        <v>14</v>
      </c>
      <c r="W979" s="40">
        <v>9</v>
      </c>
      <c r="X979" s="90">
        <v>14</v>
      </c>
      <c r="Y979" s="90">
        <v>14</v>
      </c>
      <c r="Z979" s="113">
        <v>9</v>
      </c>
      <c r="AA979" s="40">
        <v>37</v>
      </c>
      <c r="AB979" s="113">
        <v>6</v>
      </c>
      <c r="AC979" s="39">
        <v>38</v>
      </c>
      <c r="AD979" s="89">
        <v>10</v>
      </c>
      <c r="AE979" s="41">
        <v>14</v>
      </c>
      <c r="AF979" s="42">
        <v>14</v>
      </c>
      <c r="AG979" s="89">
        <v>11</v>
      </c>
      <c r="AH979" s="90">
        <v>7</v>
      </c>
      <c r="AI979" s="42">
        <v>20</v>
      </c>
      <c r="AJ979" s="40">
        <v>40</v>
      </c>
      <c r="AK979" s="90">
        <v>2</v>
      </c>
      <c r="AL979" s="113">
        <v>4</v>
      </c>
      <c r="AM979" s="40">
        <v>21</v>
      </c>
      <c r="AN979" s="90">
        <v>8</v>
      </c>
      <c r="AO979" s="113">
        <v>9</v>
      </c>
      <c r="AP979" s="89">
        <v>7</v>
      </c>
      <c r="AQ979" s="42">
        <v>26</v>
      </c>
      <c r="AR979" s="40">
        <v>5</v>
      </c>
      <c r="AS979" s="90">
        <v>14</v>
      </c>
      <c r="AT979" s="42">
        <v>27</v>
      </c>
      <c r="AU979" s="40">
        <v>33</v>
      </c>
      <c r="AV979" s="41">
        <v>17</v>
      </c>
      <c r="AW979" s="41">
        <v>23</v>
      </c>
      <c r="AX979" s="41">
        <v>38</v>
      </c>
      <c r="AY979" s="42">
        <v>8</v>
      </c>
      <c r="AZ979" s="40">
        <v>14</v>
      </c>
      <c r="BA979" s="42">
        <v>32</v>
      </c>
      <c r="BB979" s="40">
        <v>27</v>
      </c>
      <c r="BC979" s="42">
        <v>16</v>
      </c>
      <c r="BD979" s="40">
        <v>18</v>
      </c>
      <c r="BE979" s="42">
        <v>28</v>
      </c>
      <c r="BF979" s="40">
        <v>23</v>
      </c>
      <c r="BG979" s="42">
        <v>23</v>
      </c>
    </row>
    <row r="980" spans="1:59">
      <c r="A980" t="s">
        <v>12</v>
      </c>
      <c r="B980" s="36"/>
      <c r="C980" s="51">
        <v>0.36799999999999999</v>
      </c>
      <c r="D980" s="88">
        <v>0.57692307692307698</v>
      </c>
      <c r="E980" s="88">
        <v>0.4375</v>
      </c>
      <c r="F980" s="7">
        <v>0.38709677419354799</v>
      </c>
      <c r="G980" s="88">
        <v>0.45454545454545497</v>
      </c>
      <c r="H980" s="88">
        <v>0.5</v>
      </c>
      <c r="I980" s="88">
        <v>0.21052631578947401</v>
      </c>
      <c r="J980" s="7">
        <v>0.38235294117647101</v>
      </c>
      <c r="K980" s="7">
        <v>0.41935483870967699</v>
      </c>
      <c r="L980" s="117">
        <v>0.375</v>
      </c>
      <c r="M980" s="7">
        <v>0.381818181818182</v>
      </c>
      <c r="N980" s="117">
        <v>0.266666666666667</v>
      </c>
      <c r="O980" s="88">
        <v>0.214285714285714</v>
      </c>
      <c r="P980" s="52">
        <v>0.41052631578947402</v>
      </c>
      <c r="Q980" s="7">
        <v>0.27659574468085102</v>
      </c>
      <c r="R980" s="7">
        <v>0.47058823529411797</v>
      </c>
      <c r="S980" s="52">
        <v>0.375</v>
      </c>
      <c r="T980" s="7">
        <v>0.32142857142857101</v>
      </c>
      <c r="U980" s="7">
        <v>0.4</v>
      </c>
      <c r="V980" s="52">
        <v>0.4</v>
      </c>
      <c r="W980" s="7">
        <v>0.19565217391304299</v>
      </c>
      <c r="X980" s="88">
        <v>0.53846153846153799</v>
      </c>
      <c r="Y980" s="88">
        <v>0.53846153846153799</v>
      </c>
      <c r="Z980" s="117">
        <v>0.33333333333333298</v>
      </c>
      <c r="AA980" s="7">
        <v>0.37373737373737398</v>
      </c>
      <c r="AB980" s="117">
        <v>0.28571428571428598</v>
      </c>
      <c r="AC980" s="51">
        <v>0.34862385321100903</v>
      </c>
      <c r="AD980" s="88">
        <v>0.476190476190476</v>
      </c>
      <c r="AE980" s="7">
        <v>0.32558139534883701</v>
      </c>
      <c r="AF980" s="52">
        <v>0.31111111111111101</v>
      </c>
      <c r="AG980" s="88">
        <v>0.44</v>
      </c>
      <c r="AH980" s="88">
        <v>0.25925925925925902</v>
      </c>
      <c r="AI980" s="52">
        <v>0.35087719298245601</v>
      </c>
      <c r="AJ980" s="7">
        <v>0.4</v>
      </c>
      <c r="AK980" s="88">
        <v>0.18181818181818199</v>
      </c>
      <c r="AL980" s="117">
        <v>0.28571428571428598</v>
      </c>
      <c r="AM980" s="7">
        <v>0.381818181818182</v>
      </c>
      <c r="AN980" s="88">
        <v>0.296296296296296</v>
      </c>
      <c r="AO980" s="117">
        <v>0.33333333333333298</v>
      </c>
      <c r="AP980" s="88">
        <v>0.28000000000000003</v>
      </c>
      <c r="AQ980" s="52">
        <v>0.35135135135135098</v>
      </c>
      <c r="AR980" s="7">
        <v>0.11363636363636399</v>
      </c>
      <c r="AS980" s="88">
        <v>0.63636363636363602</v>
      </c>
      <c r="AT980" s="52">
        <v>0.45762711864406802</v>
      </c>
      <c r="AU980" s="7">
        <v>0.39285714285714302</v>
      </c>
      <c r="AV980" s="7">
        <v>0.42499999999999999</v>
      </c>
      <c r="AW980" s="7">
        <v>0.34848484848484901</v>
      </c>
      <c r="AX980" s="7">
        <v>0.4</v>
      </c>
      <c r="AY980" s="52">
        <v>0.266666666666667</v>
      </c>
      <c r="AZ980" s="7">
        <v>0.35</v>
      </c>
      <c r="BA980" s="52">
        <v>0.376470588235294</v>
      </c>
      <c r="BB980" s="7">
        <v>0.421875</v>
      </c>
      <c r="BC980" s="52">
        <v>0.30188679245283001</v>
      </c>
      <c r="BD980" s="7">
        <v>0.3</v>
      </c>
      <c r="BE980" s="52">
        <v>0.43076923076923102</v>
      </c>
      <c r="BF980" s="7">
        <v>0.37704918032786899</v>
      </c>
      <c r="BG980" s="52">
        <v>0.359375</v>
      </c>
    </row>
    <row r="981" spans="1:59">
      <c r="A981" t="s">
        <v>13</v>
      </c>
      <c r="B981" s="53"/>
      <c r="C981" s="54"/>
      <c r="D981" s="93"/>
      <c r="E981" s="93"/>
      <c r="F981" s="9"/>
      <c r="G981" s="93"/>
      <c r="H981" s="93"/>
      <c r="I981" s="93"/>
      <c r="J981" s="9"/>
      <c r="K981" s="9"/>
      <c r="L981" s="118"/>
      <c r="M981" s="9"/>
      <c r="N981" s="118"/>
      <c r="O981" s="93"/>
      <c r="P981" s="55"/>
      <c r="Q981" s="9"/>
      <c r="R981" s="9"/>
      <c r="S981" s="55"/>
      <c r="T981" s="9"/>
      <c r="U981" s="9"/>
      <c r="V981" s="55"/>
      <c r="W981" s="9"/>
      <c r="X981" s="93"/>
      <c r="Y981" s="93"/>
      <c r="Z981" s="118"/>
      <c r="AA981" s="9"/>
      <c r="AB981" s="118"/>
      <c r="AC981" s="54"/>
      <c r="AD981" s="93"/>
      <c r="AE981" s="9"/>
      <c r="AF981" s="55"/>
      <c r="AG981" s="93"/>
      <c r="AH981" s="93"/>
      <c r="AI981" s="55"/>
      <c r="AJ981" s="9"/>
      <c r="AK981" s="93"/>
      <c r="AL981" s="118"/>
      <c r="AM981" s="9"/>
      <c r="AN981" s="93"/>
      <c r="AO981" s="118"/>
      <c r="AP981" s="93"/>
      <c r="AQ981" s="55"/>
      <c r="AR981" s="9"/>
      <c r="AS981" s="93"/>
      <c r="AT981" s="55"/>
      <c r="AY981" s="56"/>
      <c r="BA981" s="56"/>
      <c r="BC981" s="56"/>
      <c r="BE981" s="56"/>
      <c r="BG981" s="56"/>
    </row>
    <row r="982" spans="1:59">
      <c r="A982" t="s">
        <v>10</v>
      </c>
      <c r="B982" s="36" t="s">
        <v>331</v>
      </c>
      <c r="C982" s="39">
        <v>30</v>
      </c>
      <c r="D982" s="89">
        <v>3</v>
      </c>
      <c r="E982" s="90">
        <v>2</v>
      </c>
      <c r="F982" s="41">
        <v>8</v>
      </c>
      <c r="G982" s="90">
        <v>6</v>
      </c>
      <c r="H982" s="90">
        <v>2</v>
      </c>
      <c r="I982" s="90">
        <v>0</v>
      </c>
      <c r="J982" s="41">
        <v>9</v>
      </c>
      <c r="K982" s="41">
        <v>11</v>
      </c>
      <c r="L982" s="113">
        <v>6</v>
      </c>
      <c r="M982" s="40">
        <v>29</v>
      </c>
      <c r="N982" s="113">
        <v>1</v>
      </c>
      <c r="O982" s="89">
        <v>3</v>
      </c>
      <c r="P982" s="42">
        <v>27</v>
      </c>
      <c r="Q982" s="40">
        <v>9</v>
      </c>
      <c r="R982" s="41">
        <v>7</v>
      </c>
      <c r="S982" s="42">
        <v>12</v>
      </c>
      <c r="T982" s="40">
        <v>15</v>
      </c>
      <c r="U982" s="41">
        <v>7</v>
      </c>
      <c r="V982" s="42">
        <v>6</v>
      </c>
      <c r="W982" s="40">
        <v>6</v>
      </c>
      <c r="X982" s="90">
        <v>6</v>
      </c>
      <c r="Y982" s="90">
        <v>7</v>
      </c>
      <c r="Z982" s="113">
        <v>11</v>
      </c>
      <c r="AA982" s="40">
        <v>19</v>
      </c>
      <c r="AB982" s="113">
        <v>9</v>
      </c>
      <c r="AC982" s="39">
        <v>25</v>
      </c>
      <c r="AD982" s="89">
        <v>4</v>
      </c>
      <c r="AE982" s="41">
        <v>14</v>
      </c>
      <c r="AF982" s="42">
        <v>7</v>
      </c>
      <c r="AG982" s="89">
        <v>6</v>
      </c>
      <c r="AH982" s="90">
        <v>9</v>
      </c>
      <c r="AI982" s="42">
        <v>10</v>
      </c>
      <c r="AJ982" s="40">
        <v>25</v>
      </c>
      <c r="AK982" s="90">
        <v>3</v>
      </c>
      <c r="AL982" s="113">
        <v>2</v>
      </c>
      <c r="AM982" s="40">
        <v>15</v>
      </c>
      <c r="AN982" s="90">
        <v>4</v>
      </c>
      <c r="AO982" s="113">
        <v>6</v>
      </c>
      <c r="AP982" s="89">
        <v>2</v>
      </c>
      <c r="AQ982" s="42">
        <v>21</v>
      </c>
      <c r="AR982" s="40">
        <v>4</v>
      </c>
      <c r="AS982" s="90">
        <v>1</v>
      </c>
      <c r="AT982" s="42">
        <v>25</v>
      </c>
      <c r="AU982" s="40">
        <v>20</v>
      </c>
      <c r="AV982" s="41">
        <v>10</v>
      </c>
      <c r="AW982" s="41">
        <v>14</v>
      </c>
      <c r="AX982" s="41">
        <v>20</v>
      </c>
      <c r="AY982" s="42">
        <v>10</v>
      </c>
      <c r="AZ982" s="40">
        <v>13</v>
      </c>
      <c r="BA982" s="42">
        <v>17</v>
      </c>
      <c r="BB982" s="40">
        <v>15</v>
      </c>
      <c r="BC982" s="42">
        <v>12</v>
      </c>
      <c r="BD982" s="40">
        <v>15</v>
      </c>
      <c r="BE982" s="42">
        <v>15</v>
      </c>
      <c r="BF982" s="40">
        <v>16</v>
      </c>
      <c r="BG982" s="42">
        <v>14</v>
      </c>
    </row>
    <row r="983" spans="1:59">
      <c r="A983" t="s">
        <v>12</v>
      </c>
      <c r="B983" s="36"/>
      <c r="C983" s="51">
        <v>0.24</v>
      </c>
      <c r="D983" s="88">
        <v>0.115384615384615</v>
      </c>
      <c r="E983" s="88">
        <v>0.125</v>
      </c>
      <c r="F983" s="7">
        <v>0.25806451612903197</v>
      </c>
      <c r="G983" s="88">
        <v>0.27272727272727298</v>
      </c>
      <c r="H983" s="88">
        <v>0.16666666666666699</v>
      </c>
      <c r="I983" s="88">
        <v>0</v>
      </c>
      <c r="J983" s="7">
        <v>0.26470588235294101</v>
      </c>
      <c r="K983" s="7">
        <v>0.35483870967741898</v>
      </c>
      <c r="L983" s="117">
        <v>0.375</v>
      </c>
      <c r="M983" s="7">
        <v>0.263636363636364</v>
      </c>
      <c r="N983" s="117">
        <v>6.6666666666666693E-2</v>
      </c>
      <c r="O983" s="88">
        <v>0.107142857142857</v>
      </c>
      <c r="P983" s="52">
        <v>0.28421052631579002</v>
      </c>
      <c r="Q983" s="7">
        <v>0.19148936170212799</v>
      </c>
      <c r="R983" s="7">
        <v>0.20588235294117699</v>
      </c>
      <c r="S983" s="52">
        <v>0.375</v>
      </c>
      <c r="T983" s="7">
        <v>0.26785714285714302</v>
      </c>
      <c r="U983" s="7">
        <v>0.233333333333333</v>
      </c>
      <c r="V983" s="52">
        <v>0.17142857142857101</v>
      </c>
      <c r="W983" s="7">
        <v>0.13043478260869601</v>
      </c>
      <c r="X983" s="88">
        <v>0.230769230769231</v>
      </c>
      <c r="Y983" s="88">
        <v>0.269230769230769</v>
      </c>
      <c r="Z983" s="117">
        <v>0.407407407407407</v>
      </c>
      <c r="AA983" s="7">
        <v>0.19191919191919199</v>
      </c>
      <c r="AB983" s="117">
        <v>0.42857142857142899</v>
      </c>
      <c r="AC983" s="51">
        <v>0.22935779816513799</v>
      </c>
      <c r="AD983" s="88">
        <v>0.19047619047618999</v>
      </c>
      <c r="AE983" s="7">
        <v>0.32558139534883701</v>
      </c>
      <c r="AF983" s="52">
        <v>0.155555555555556</v>
      </c>
      <c r="AG983" s="88">
        <v>0.24</v>
      </c>
      <c r="AH983" s="88">
        <v>0.33333333333333298</v>
      </c>
      <c r="AI983" s="52">
        <v>0.175438596491228</v>
      </c>
      <c r="AJ983" s="7">
        <v>0.25</v>
      </c>
      <c r="AK983" s="88">
        <v>0.27272727272727298</v>
      </c>
      <c r="AL983" s="117">
        <v>0.14285714285714299</v>
      </c>
      <c r="AM983" s="7">
        <v>0.27272727272727298</v>
      </c>
      <c r="AN983" s="88">
        <v>0.148148148148148</v>
      </c>
      <c r="AO983" s="117">
        <v>0.22222222222222199</v>
      </c>
      <c r="AP983" s="88">
        <v>0.08</v>
      </c>
      <c r="AQ983" s="52">
        <v>0.28378378378378399</v>
      </c>
      <c r="AR983" s="7">
        <v>9.0909090909090898E-2</v>
      </c>
      <c r="AS983" s="88">
        <v>4.5454545454545497E-2</v>
      </c>
      <c r="AT983" s="52">
        <v>0.42372881355932202</v>
      </c>
      <c r="AU983" s="7">
        <v>0.238095238095238</v>
      </c>
      <c r="AV983" s="7">
        <v>0.25</v>
      </c>
      <c r="AW983" s="7">
        <v>0.21212121212121199</v>
      </c>
      <c r="AX983" s="7">
        <v>0.21052631578947401</v>
      </c>
      <c r="AY983" s="52">
        <v>0.33333333333333298</v>
      </c>
      <c r="AZ983" s="7">
        <v>0.32500000000000001</v>
      </c>
      <c r="BA983" s="52">
        <v>0.2</v>
      </c>
      <c r="BB983" s="7">
        <v>0.234375</v>
      </c>
      <c r="BC983" s="52">
        <v>0.22641509433962301</v>
      </c>
      <c r="BD983" s="7">
        <v>0.25</v>
      </c>
      <c r="BE983" s="52">
        <v>0.230769230769231</v>
      </c>
      <c r="BF983" s="7">
        <v>0.26229508196721302</v>
      </c>
      <c r="BG983" s="52">
        <v>0.21875</v>
      </c>
    </row>
    <row r="984" spans="1:59">
      <c r="A984" t="s">
        <v>13</v>
      </c>
      <c r="B984" s="53"/>
      <c r="C984" s="54"/>
      <c r="D984" s="93"/>
      <c r="E984" s="93"/>
      <c r="F984" s="9"/>
      <c r="G984" s="93"/>
      <c r="H984" s="93"/>
      <c r="I984" s="93"/>
      <c r="J984" s="9"/>
      <c r="K984" s="9"/>
      <c r="L984" s="118"/>
      <c r="M984" s="9"/>
      <c r="N984" s="118"/>
      <c r="O984" s="93"/>
      <c r="P984" s="55"/>
      <c r="Q984" s="9"/>
      <c r="R984" s="9"/>
      <c r="S984" s="55"/>
      <c r="T984" s="9"/>
      <c r="U984" s="9"/>
      <c r="V984" s="55"/>
      <c r="W984" s="9"/>
      <c r="X984" s="93"/>
      <c r="Y984" s="93"/>
      <c r="Z984" s="118"/>
      <c r="AA984" s="9"/>
      <c r="AB984" s="118"/>
      <c r="AC984" s="54"/>
      <c r="AD984" s="93"/>
      <c r="AE984" s="9"/>
      <c r="AF984" s="55"/>
      <c r="AG984" s="93"/>
      <c r="AH984" s="93"/>
      <c r="AI984" s="55"/>
      <c r="AJ984" s="9"/>
      <c r="AK984" s="93"/>
      <c r="AL984" s="118"/>
      <c r="AM984" s="9"/>
      <c r="AN984" s="93"/>
      <c r="AO984" s="118"/>
      <c r="AP984" s="93"/>
      <c r="AQ984" s="55"/>
      <c r="AR984" s="9"/>
      <c r="AS984" s="93"/>
      <c r="AT984" s="55"/>
      <c r="AY984" s="56"/>
      <c r="BA984" s="56"/>
      <c r="BC984" s="56"/>
      <c r="BE984" s="56"/>
      <c r="BG984" s="56"/>
    </row>
    <row r="985" spans="1:59">
      <c r="A985" t="s">
        <v>10</v>
      </c>
      <c r="B985" s="36" t="s">
        <v>110</v>
      </c>
      <c r="C985" s="39">
        <v>4</v>
      </c>
      <c r="D985" s="89">
        <v>1</v>
      </c>
      <c r="E985" s="90">
        <v>1</v>
      </c>
      <c r="F985" s="41">
        <v>1</v>
      </c>
      <c r="G985" s="90">
        <v>1</v>
      </c>
      <c r="H985" s="90">
        <v>1</v>
      </c>
      <c r="I985" s="90">
        <v>0</v>
      </c>
      <c r="J985" s="41">
        <v>0</v>
      </c>
      <c r="K985" s="41">
        <v>1</v>
      </c>
      <c r="L985" s="113">
        <v>0</v>
      </c>
      <c r="M985" s="40">
        <v>4</v>
      </c>
      <c r="N985" s="113">
        <v>0</v>
      </c>
      <c r="O985" s="89">
        <v>0</v>
      </c>
      <c r="P985" s="42">
        <v>4</v>
      </c>
      <c r="Q985" s="40">
        <v>1</v>
      </c>
      <c r="R985" s="41">
        <v>2</v>
      </c>
      <c r="S985" s="42">
        <v>1</v>
      </c>
      <c r="T985" s="40">
        <v>2</v>
      </c>
      <c r="U985" s="41">
        <v>1</v>
      </c>
      <c r="V985" s="42">
        <v>1</v>
      </c>
      <c r="W985" s="40">
        <v>3</v>
      </c>
      <c r="X985" s="90">
        <v>0</v>
      </c>
      <c r="Y985" s="90">
        <v>1</v>
      </c>
      <c r="Z985" s="113">
        <v>0</v>
      </c>
      <c r="AA985" s="40">
        <v>4</v>
      </c>
      <c r="AB985" s="113">
        <v>0</v>
      </c>
      <c r="AC985" s="39">
        <v>2</v>
      </c>
      <c r="AD985" s="89">
        <v>1</v>
      </c>
      <c r="AE985" s="41">
        <v>0</v>
      </c>
      <c r="AF985" s="42">
        <v>1</v>
      </c>
      <c r="AG985" s="89">
        <v>1</v>
      </c>
      <c r="AH985" s="90">
        <v>0</v>
      </c>
      <c r="AI985" s="42">
        <v>1</v>
      </c>
      <c r="AJ985" s="40">
        <v>2</v>
      </c>
      <c r="AK985" s="90">
        <v>0</v>
      </c>
      <c r="AL985" s="113">
        <v>2</v>
      </c>
      <c r="AM985" s="40">
        <v>1</v>
      </c>
      <c r="AN985" s="90">
        <v>1</v>
      </c>
      <c r="AO985" s="113">
        <v>0</v>
      </c>
      <c r="AP985" s="89">
        <v>1</v>
      </c>
      <c r="AQ985" s="42">
        <v>1</v>
      </c>
      <c r="AR985" s="40">
        <v>1</v>
      </c>
      <c r="AS985" s="90">
        <v>2</v>
      </c>
      <c r="AT985" s="42">
        <v>1</v>
      </c>
      <c r="AU985" s="40">
        <v>2</v>
      </c>
      <c r="AV985" s="41">
        <v>1</v>
      </c>
      <c r="AW985" s="41">
        <v>2</v>
      </c>
      <c r="AX985" s="41">
        <v>3</v>
      </c>
      <c r="AY985" s="42">
        <v>1</v>
      </c>
      <c r="AZ985" s="40">
        <v>2</v>
      </c>
      <c r="BA985" s="42">
        <v>2</v>
      </c>
      <c r="BB985" s="40">
        <v>3</v>
      </c>
      <c r="BC985" s="42">
        <v>1</v>
      </c>
      <c r="BD985" s="40">
        <v>2</v>
      </c>
      <c r="BE985" s="42">
        <v>2</v>
      </c>
      <c r="BF985" s="40">
        <v>2</v>
      </c>
      <c r="BG985" s="42">
        <v>2</v>
      </c>
    </row>
    <row r="986" spans="1:59">
      <c r="A986" t="s">
        <v>12</v>
      </c>
      <c r="B986" s="36"/>
      <c r="C986" s="37">
        <v>3.2000000000000001E-2</v>
      </c>
      <c r="D986" s="88">
        <v>3.8461538461538498E-2</v>
      </c>
      <c r="E986" s="88">
        <v>6.25E-2</v>
      </c>
      <c r="F986" s="7">
        <v>3.2258064516128997E-2</v>
      </c>
      <c r="G986" s="88">
        <v>4.5454545454545497E-2</v>
      </c>
      <c r="H986" s="88">
        <v>8.3333333333333301E-2</v>
      </c>
      <c r="I986" s="88">
        <v>0</v>
      </c>
      <c r="J986" s="7">
        <v>0</v>
      </c>
      <c r="K986" s="7">
        <v>3.2258064516128997E-2</v>
      </c>
      <c r="L986" s="112">
        <v>0</v>
      </c>
      <c r="M986" s="7">
        <v>3.6363636363636397E-2</v>
      </c>
      <c r="N986" s="112">
        <v>0</v>
      </c>
      <c r="O986" s="88">
        <v>0</v>
      </c>
      <c r="P986" s="38">
        <v>4.2105263157894701E-2</v>
      </c>
      <c r="Q986" s="7">
        <v>2.1276595744680899E-2</v>
      </c>
      <c r="R986" s="7">
        <v>5.8823529411764698E-2</v>
      </c>
      <c r="S986" s="38">
        <v>3.125E-2</v>
      </c>
      <c r="T986" s="7">
        <v>3.5714285714285698E-2</v>
      </c>
      <c r="U986" s="7">
        <v>3.3333333333333298E-2</v>
      </c>
      <c r="V986" s="38">
        <v>2.8571428571428598E-2</v>
      </c>
      <c r="W986" s="7">
        <v>6.5217391304347797E-2</v>
      </c>
      <c r="X986" s="88">
        <v>0</v>
      </c>
      <c r="Y986" s="88">
        <v>3.8461538461538498E-2</v>
      </c>
      <c r="Z986" s="112">
        <v>0</v>
      </c>
      <c r="AA986" s="7">
        <v>4.0404040404040401E-2</v>
      </c>
      <c r="AB986" s="112">
        <v>0</v>
      </c>
      <c r="AC986" s="37">
        <v>1.8348623853211E-2</v>
      </c>
      <c r="AD986" s="88">
        <v>4.7619047619047603E-2</v>
      </c>
      <c r="AE986" s="7">
        <v>0</v>
      </c>
      <c r="AF986" s="38">
        <v>2.2222222222222199E-2</v>
      </c>
      <c r="AG986" s="88">
        <v>0.04</v>
      </c>
      <c r="AH986" s="88">
        <v>0</v>
      </c>
      <c r="AI986" s="38">
        <v>1.7543859649122799E-2</v>
      </c>
      <c r="AJ986" s="7">
        <v>0.02</v>
      </c>
      <c r="AK986" s="88">
        <v>0</v>
      </c>
      <c r="AL986" s="112">
        <v>0.14285714285714299</v>
      </c>
      <c r="AM986" s="7">
        <v>1.8181818181818198E-2</v>
      </c>
      <c r="AN986" s="88">
        <v>3.7037037037037E-2</v>
      </c>
      <c r="AO986" s="112">
        <v>0</v>
      </c>
      <c r="AP986" s="88">
        <v>0.04</v>
      </c>
      <c r="AQ986" s="38">
        <v>1.35135135135135E-2</v>
      </c>
      <c r="AR986" s="7">
        <v>2.27272727272727E-2</v>
      </c>
      <c r="AS986" s="88">
        <v>9.0909090909090898E-2</v>
      </c>
      <c r="AT986" s="38">
        <v>1.6949152542372899E-2</v>
      </c>
      <c r="AU986" s="7">
        <v>2.3809523809523801E-2</v>
      </c>
      <c r="AV986" s="7">
        <v>2.5000000000000001E-2</v>
      </c>
      <c r="AW986" s="7">
        <v>3.03030303030303E-2</v>
      </c>
      <c r="AX986" s="7">
        <v>3.1578947368421102E-2</v>
      </c>
      <c r="AY986" s="38">
        <v>3.3333333333333298E-2</v>
      </c>
      <c r="AZ986" s="7">
        <v>0.05</v>
      </c>
      <c r="BA986" s="38">
        <v>2.3529411764705899E-2</v>
      </c>
      <c r="BB986" s="7">
        <v>4.6875E-2</v>
      </c>
      <c r="BC986" s="38">
        <v>1.88679245283019E-2</v>
      </c>
      <c r="BD986" s="7">
        <v>3.3333333333333298E-2</v>
      </c>
      <c r="BE986" s="38">
        <v>3.0769230769230799E-2</v>
      </c>
      <c r="BF986" s="7">
        <v>3.2786885245901599E-2</v>
      </c>
      <c r="BG986" s="38">
        <v>3.125E-2</v>
      </c>
    </row>
    <row r="987" spans="1:59">
      <c r="A987" t="s">
        <v>10</v>
      </c>
      <c r="B987" s="36" t="s">
        <v>332</v>
      </c>
      <c r="C987" s="39">
        <v>36</v>
      </c>
      <c r="D987" s="89">
        <v>7</v>
      </c>
      <c r="E987" s="90">
        <v>5</v>
      </c>
      <c r="F987" s="41">
        <v>9</v>
      </c>
      <c r="G987" s="90">
        <v>3</v>
      </c>
      <c r="H987" s="90">
        <v>1</v>
      </c>
      <c r="I987" s="90">
        <v>14</v>
      </c>
      <c r="J987" s="41">
        <v>10</v>
      </c>
      <c r="K987" s="41">
        <v>4</v>
      </c>
      <c r="L987" s="113">
        <v>4</v>
      </c>
      <c r="M987" s="40">
        <v>26</v>
      </c>
      <c r="N987" s="113">
        <v>10</v>
      </c>
      <c r="O987" s="89">
        <v>18</v>
      </c>
      <c r="P987" s="42">
        <v>17</v>
      </c>
      <c r="Q987" s="40">
        <v>22</v>
      </c>
      <c r="R987" s="41">
        <v>5</v>
      </c>
      <c r="S987" s="42">
        <v>5</v>
      </c>
      <c r="T987" s="40">
        <v>15</v>
      </c>
      <c r="U987" s="41">
        <v>9</v>
      </c>
      <c r="V987" s="42">
        <v>12</v>
      </c>
      <c r="W987" s="40">
        <v>24</v>
      </c>
      <c r="X987" s="90">
        <v>4</v>
      </c>
      <c r="Y987" s="90">
        <v>4</v>
      </c>
      <c r="Z987" s="113">
        <v>4</v>
      </c>
      <c r="AA987" s="40">
        <v>33</v>
      </c>
      <c r="AB987" s="113">
        <v>3</v>
      </c>
      <c r="AC987" s="39">
        <v>36</v>
      </c>
      <c r="AD987" s="89">
        <v>4</v>
      </c>
      <c r="AE987" s="41">
        <v>12</v>
      </c>
      <c r="AF987" s="42">
        <v>20</v>
      </c>
      <c r="AG987" s="89">
        <v>4</v>
      </c>
      <c r="AH987" s="90">
        <v>10</v>
      </c>
      <c r="AI987" s="42">
        <v>22</v>
      </c>
      <c r="AJ987" s="40">
        <v>26</v>
      </c>
      <c r="AK987" s="90">
        <v>5</v>
      </c>
      <c r="AL987" s="113">
        <v>5</v>
      </c>
      <c r="AM987" s="40">
        <v>15</v>
      </c>
      <c r="AN987" s="90">
        <v>11</v>
      </c>
      <c r="AO987" s="113">
        <v>10</v>
      </c>
      <c r="AP987" s="89">
        <v>12</v>
      </c>
      <c r="AQ987" s="42">
        <v>21</v>
      </c>
      <c r="AR987" s="40">
        <v>32</v>
      </c>
      <c r="AS987" s="90">
        <v>2</v>
      </c>
      <c r="AT987" s="42">
        <v>2</v>
      </c>
      <c r="AU987" s="40">
        <v>23</v>
      </c>
      <c r="AV987" s="41">
        <v>11</v>
      </c>
      <c r="AW987" s="41">
        <v>22</v>
      </c>
      <c r="AX987" s="41">
        <v>27</v>
      </c>
      <c r="AY987" s="42">
        <v>9</v>
      </c>
      <c r="AZ987" s="40">
        <v>9</v>
      </c>
      <c r="BA987" s="42">
        <v>27</v>
      </c>
      <c r="BB987" s="40">
        <v>15</v>
      </c>
      <c r="BC987" s="42">
        <v>20</v>
      </c>
      <c r="BD987" s="40">
        <v>22</v>
      </c>
      <c r="BE987" s="42">
        <v>14</v>
      </c>
      <c r="BF987" s="40">
        <v>15</v>
      </c>
      <c r="BG987" s="42">
        <v>21</v>
      </c>
    </row>
    <row r="988" spans="1:59">
      <c r="A988" t="s">
        <v>12</v>
      </c>
      <c r="B988" s="36"/>
      <c r="C988" s="51">
        <v>0.28799999999999998</v>
      </c>
      <c r="D988" s="88">
        <v>0.269230769230769</v>
      </c>
      <c r="E988" s="88">
        <v>0.3125</v>
      </c>
      <c r="F988" s="7">
        <v>0.29032258064516098</v>
      </c>
      <c r="G988" s="88">
        <v>0.13636363636363599</v>
      </c>
      <c r="H988" s="88">
        <v>8.3333333333333301E-2</v>
      </c>
      <c r="I988" s="88">
        <v>0.73684210526315796</v>
      </c>
      <c r="J988" s="7">
        <v>0.29411764705882398</v>
      </c>
      <c r="K988" s="7">
        <v>0.12903225806451599</v>
      </c>
      <c r="L988" s="117">
        <v>0.25</v>
      </c>
      <c r="M988" s="7">
        <v>0.236363636363636</v>
      </c>
      <c r="N988" s="117">
        <v>0.66666666666666696</v>
      </c>
      <c r="O988" s="88">
        <v>0.64285714285714302</v>
      </c>
      <c r="P988" s="52">
        <v>0.17894736842105299</v>
      </c>
      <c r="Q988" s="7">
        <v>0.46808510638297901</v>
      </c>
      <c r="R988" s="7">
        <v>0.14705882352941199</v>
      </c>
      <c r="S988" s="52">
        <v>0.15625</v>
      </c>
      <c r="T988" s="7">
        <v>0.26785714285714302</v>
      </c>
      <c r="U988" s="7">
        <v>0.3</v>
      </c>
      <c r="V988" s="52">
        <v>0.34285714285714303</v>
      </c>
      <c r="W988" s="7">
        <v>0.52173913043478304</v>
      </c>
      <c r="X988" s="88">
        <v>0.15384615384615399</v>
      </c>
      <c r="Y988" s="88">
        <v>0.15384615384615399</v>
      </c>
      <c r="Z988" s="117">
        <v>0.148148148148148</v>
      </c>
      <c r="AA988" s="7">
        <v>0.33333333333333298</v>
      </c>
      <c r="AB988" s="117">
        <v>0.14285714285714299</v>
      </c>
      <c r="AC988" s="51">
        <v>0.33027522935779802</v>
      </c>
      <c r="AD988" s="88">
        <v>0.19047619047618999</v>
      </c>
      <c r="AE988" s="7">
        <v>0.27906976744186002</v>
      </c>
      <c r="AF988" s="52">
        <v>0.44444444444444398</v>
      </c>
      <c r="AG988" s="88">
        <v>0.16</v>
      </c>
      <c r="AH988" s="88">
        <v>0.37037037037037002</v>
      </c>
      <c r="AI988" s="52">
        <v>0.38596491228070201</v>
      </c>
      <c r="AJ988" s="7">
        <v>0.26</v>
      </c>
      <c r="AK988" s="88">
        <v>0.45454545454545497</v>
      </c>
      <c r="AL988" s="117">
        <v>0.35714285714285698</v>
      </c>
      <c r="AM988" s="7">
        <v>0.27272727272727298</v>
      </c>
      <c r="AN988" s="88">
        <v>0.407407407407407</v>
      </c>
      <c r="AO988" s="117">
        <v>0.37037037037037002</v>
      </c>
      <c r="AP988" s="88">
        <v>0.48</v>
      </c>
      <c r="AQ988" s="52">
        <v>0.28378378378378399</v>
      </c>
      <c r="AR988" s="7">
        <v>0.72727272727272696</v>
      </c>
      <c r="AS988" s="88">
        <v>9.0909090909090898E-2</v>
      </c>
      <c r="AT988" s="52">
        <v>3.3898305084745797E-2</v>
      </c>
      <c r="AU988" s="7">
        <v>0.273809523809524</v>
      </c>
      <c r="AV988" s="7">
        <v>0.27500000000000002</v>
      </c>
      <c r="AW988" s="7">
        <v>0.33333333333333298</v>
      </c>
      <c r="AX988" s="7">
        <v>0.28421052631579002</v>
      </c>
      <c r="AY988" s="52">
        <v>0.3</v>
      </c>
      <c r="AZ988" s="7">
        <v>0.22500000000000001</v>
      </c>
      <c r="BA988" s="52">
        <v>0.317647058823529</v>
      </c>
      <c r="BB988" s="7">
        <v>0.234375</v>
      </c>
      <c r="BC988" s="52">
        <v>0.37735849056603799</v>
      </c>
      <c r="BD988" s="7">
        <v>0.36666666666666697</v>
      </c>
      <c r="BE988" s="52">
        <v>0.21538461538461501</v>
      </c>
      <c r="BF988" s="7">
        <v>0.24590163934426201</v>
      </c>
      <c r="BG988" s="52">
        <v>0.328125</v>
      </c>
    </row>
    <row r="989" spans="1:59">
      <c r="A989" t="s">
        <v>13</v>
      </c>
      <c r="B989" s="53"/>
      <c r="C989" s="54"/>
      <c r="D989" s="93"/>
      <c r="E989" s="93"/>
      <c r="F989" s="9"/>
      <c r="G989" s="93"/>
      <c r="H989" s="93"/>
      <c r="I989" s="93"/>
      <c r="J989" s="9"/>
      <c r="K989" s="9"/>
      <c r="L989" s="118"/>
      <c r="M989" s="9"/>
      <c r="N989" s="118"/>
      <c r="O989" s="93"/>
      <c r="P989" s="55"/>
      <c r="Q989" s="9"/>
      <c r="R989" s="9"/>
      <c r="S989" s="55"/>
      <c r="T989" s="9"/>
      <c r="U989" s="9"/>
      <c r="V989" s="55"/>
      <c r="W989" s="9"/>
      <c r="X989" s="93"/>
      <c r="Y989" s="93"/>
      <c r="Z989" s="118"/>
      <c r="AA989" s="9"/>
      <c r="AB989" s="118"/>
      <c r="AC989" s="54"/>
      <c r="AD989" s="93"/>
      <c r="AE989" s="9"/>
      <c r="AF989" s="55"/>
      <c r="AG989" s="93"/>
      <c r="AH989" s="93"/>
      <c r="AI989" s="55"/>
      <c r="AJ989" s="9"/>
      <c r="AK989" s="93"/>
      <c r="AL989" s="118"/>
      <c r="AM989" s="9"/>
      <c r="AN989" s="93"/>
      <c r="AO989" s="118"/>
      <c r="AP989" s="93"/>
      <c r="AQ989" s="55"/>
      <c r="AR989" s="9"/>
      <c r="AS989" s="93"/>
      <c r="AT989" s="55"/>
      <c r="AY989" s="56"/>
      <c r="BA989" s="56"/>
      <c r="BC989" s="56"/>
      <c r="BE989" s="56"/>
      <c r="BG989" s="56"/>
    </row>
    <row r="990" spans="1:59">
      <c r="A990" t="s">
        <v>10</v>
      </c>
      <c r="B990" s="36" t="s">
        <v>333</v>
      </c>
      <c r="C990" s="39">
        <v>76</v>
      </c>
      <c r="D990" s="89">
        <v>18</v>
      </c>
      <c r="E990" s="90">
        <v>9</v>
      </c>
      <c r="F990" s="41">
        <v>20</v>
      </c>
      <c r="G990" s="90">
        <v>16</v>
      </c>
      <c r="H990" s="90">
        <v>8</v>
      </c>
      <c r="I990" s="90">
        <v>4</v>
      </c>
      <c r="J990" s="41">
        <v>22</v>
      </c>
      <c r="K990" s="41">
        <v>24</v>
      </c>
      <c r="L990" s="113">
        <v>12</v>
      </c>
      <c r="M990" s="40">
        <v>71</v>
      </c>
      <c r="N990" s="113">
        <v>5</v>
      </c>
      <c r="O990" s="89">
        <v>9</v>
      </c>
      <c r="P990" s="42">
        <v>66</v>
      </c>
      <c r="Q990" s="40">
        <v>22</v>
      </c>
      <c r="R990" s="41">
        <v>23</v>
      </c>
      <c r="S990" s="42">
        <v>24</v>
      </c>
      <c r="T990" s="40">
        <v>33</v>
      </c>
      <c r="U990" s="41">
        <v>19</v>
      </c>
      <c r="V990" s="42">
        <v>20</v>
      </c>
      <c r="W990" s="40">
        <v>15</v>
      </c>
      <c r="X990" s="90">
        <v>20</v>
      </c>
      <c r="Y990" s="90">
        <v>21</v>
      </c>
      <c r="Z990" s="113">
        <v>20</v>
      </c>
      <c r="AA990" s="40">
        <v>56</v>
      </c>
      <c r="AB990" s="113">
        <v>15</v>
      </c>
      <c r="AC990" s="39">
        <v>63</v>
      </c>
      <c r="AD990" s="89">
        <v>14</v>
      </c>
      <c r="AE990" s="41">
        <v>28</v>
      </c>
      <c r="AF990" s="42">
        <v>21</v>
      </c>
      <c r="AG990" s="89">
        <v>17</v>
      </c>
      <c r="AH990" s="90">
        <v>16</v>
      </c>
      <c r="AI990" s="42">
        <v>30</v>
      </c>
      <c r="AJ990" s="40">
        <v>65</v>
      </c>
      <c r="AK990" s="90">
        <v>5</v>
      </c>
      <c r="AL990" s="113">
        <v>6</v>
      </c>
      <c r="AM990" s="40">
        <v>36</v>
      </c>
      <c r="AN990" s="90">
        <v>12</v>
      </c>
      <c r="AO990" s="113">
        <v>15</v>
      </c>
      <c r="AP990" s="89">
        <v>9</v>
      </c>
      <c r="AQ990" s="42">
        <v>47</v>
      </c>
      <c r="AR990" s="40">
        <v>9</v>
      </c>
      <c r="AS990" s="90">
        <v>15</v>
      </c>
      <c r="AT990" s="42">
        <v>52</v>
      </c>
      <c r="AU990" s="40">
        <v>53</v>
      </c>
      <c r="AV990" s="41">
        <v>27</v>
      </c>
      <c r="AW990" s="41">
        <v>37</v>
      </c>
      <c r="AX990" s="41">
        <v>58</v>
      </c>
      <c r="AY990" s="42">
        <v>18</v>
      </c>
      <c r="AZ990" s="40">
        <v>27</v>
      </c>
      <c r="BA990" s="42">
        <v>49</v>
      </c>
      <c r="BB990" s="40">
        <v>42</v>
      </c>
      <c r="BC990" s="42">
        <v>28</v>
      </c>
      <c r="BD990" s="40">
        <v>33</v>
      </c>
      <c r="BE990" s="42">
        <v>43</v>
      </c>
      <c r="BF990" s="40">
        <v>39</v>
      </c>
      <c r="BG990" s="42">
        <v>37</v>
      </c>
    </row>
    <row r="991" spans="1:59">
      <c r="A991" t="s">
        <v>12</v>
      </c>
      <c r="B991" s="36"/>
      <c r="C991" s="51">
        <v>0.60799999999999998</v>
      </c>
      <c r="D991" s="88">
        <v>0.69230769230769196</v>
      </c>
      <c r="E991" s="88">
        <v>0.5625</v>
      </c>
      <c r="F991" s="7">
        <v>0.64516129032258096</v>
      </c>
      <c r="G991" s="88">
        <v>0.72727272727272696</v>
      </c>
      <c r="H991" s="88">
        <v>0.66666666666666696</v>
      </c>
      <c r="I991" s="88">
        <v>0.21052631578947401</v>
      </c>
      <c r="J991" s="7">
        <v>0.64705882352941202</v>
      </c>
      <c r="K991" s="7">
        <v>0.77419354838709697</v>
      </c>
      <c r="L991" s="117">
        <v>0.75</v>
      </c>
      <c r="M991" s="7">
        <v>0.64545454545454595</v>
      </c>
      <c r="N991" s="117">
        <v>0.33333333333333298</v>
      </c>
      <c r="O991" s="88">
        <v>0.32142857142857101</v>
      </c>
      <c r="P991" s="52">
        <v>0.69473684210526299</v>
      </c>
      <c r="Q991" s="7">
        <v>0.46808510638297901</v>
      </c>
      <c r="R991" s="7">
        <v>0.67647058823529405</v>
      </c>
      <c r="S991" s="52">
        <v>0.75</v>
      </c>
      <c r="T991" s="7">
        <v>0.58928571428571397</v>
      </c>
      <c r="U991" s="7">
        <v>0.63333333333333297</v>
      </c>
      <c r="V991" s="52">
        <v>0.57142857142857195</v>
      </c>
      <c r="W991" s="7">
        <v>0.32608695652173902</v>
      </c>
      <c r="X991" s="88">
        <v>0.76923076923076905</v>
      </c>
      <c r="Y991" s="88">
        <v>0.80769230769230804</v>
      </c>
      <c r="Z991" s="117">
        <v>0.74074074074074103</v>
      </c>
      <c r="AA991" s="7">
        <v>0.56565656565656597</v>
      </c>
      <c r="AB991" s="117">
        <v>0.71428571428571397</v>
      </c>
      <c r="AC991" s="51">
        <v>0.57798165137614699</v>
      </c>
      <c r="AD991" s="88">
        <v>0.66666666666666696</v>
      </c>
      <c r="AE991" s="7">
        <v>0.65116279069767502</v>
      </c>
      <c r="AF991" s="52">
        <v>0.46666666666666701</v>
      </c>
      <c r="AG991" s="88">
        <v>0.68</v>
      </c>
      <c r="AH991" s="88">
        <v>0.592592592592593</v>
      </c>
      <c r="AI991" s="52">
        <v>0.52631578947368396</v>
      </c>
      <c r="AJ991" s="7">
        <v>0.65</v>
      </c>
      <c r="AK991" s="88">
        <v>0.45454545454545497</v>
      </c>
      <c r="AL991" s="117">
        <v>0.42857142857142899</v>
      </c>
      <c r="AM991" s="7">
        <v>0.65454545454545499</v>
      </c>
      <c r="AN991" s="88">
        <v>0.44444444444444398</v>
      </c>
      <c r="AO991" s="117">
        <v>0.55555555555555602</v>
      </c>
      <c r="AP991" s="88">
        <v>0.36</v>
      </c>
      <c r="AQ991" s="52">
        <v>0.63513513513513498</v>
      </c>
      <c r="AR991" s="7">
        <v>0.204545454545455</v>
      </c>
      <c r="AS991" s="88">
        <v>0.68181818181818199</v>
      </c>
      <c r="AT991" s="52">
        <v>0.88135593220339004</v>
      </c>
      <c r="AU991" s="7">
        <v>0.63095238095238104</v>
      </c>
      <c r="AV991" s="7">
        <v>0.67500000000000004</v>
      </c>
      <c r="AW991" s="7">
        <v>0.560606060606061</v>
      </c>
      <c r="AX991" s="7">
        <v>0.61052631578947403</v>
      </c>
      <c r="AY991" s="52">
        <v>0.6</v>
      </c>
      <c r="AZ991" s="7">
        <v>0.67500000000000004</v>
      </c>
      <c r="BA991" s="52">
        <v>0.57647058823529396</v>
      </c>
      <c r="BB991" s="7">
        <v>0.65625</v>
      </c>
      <c r="BC991" s="52">
        <v>0.52830188679245305</v>
      </c>
      <c r="BD991" s="7">
        <v>0.55000000000000004</v>
      </c>
      <c r="BE991" s="52">
        <v>0.66153846153846196</v>
      </c>
      <c r="BF991" s="7">
        <v>0.63934426229508201</v>
      </c>
      <c r="BG991" s="52">
        <v>0.578125</v>
      </c>
    </row>
    <row r="992" spans="1:59">
      <c r="A992" t="s">
        <v>13</v>
      </c>
      <c r="B992" s="58"/>
      <c r="C992" s="59"/>
      <c r="D992" s="94"/>
      <c r="E992" s="95"/>
      <c r="F992" s="63"/>
      <c r="G992" s="95"/>
      <c r="H992" s="95"/>
      <c r="I992" s="95"/>
      <c r="J992" s="63"/>
      <c r="K992" s="63"/>
      <c r="L992" s="124"/>
      <c r="M992" s="62"/>
      <c r="N992" s="124"/>
      <c r="O992" s="94"/>
      <c r="P992" s="60"/>
      <c r="Q992" s="62"/>
      <c r="R992" s="63"/>
      <c r="S992" s="60"/>
      <c r="T992" s="62"/>
      <c r="U992" s="63"/>
      <c r="V992" s="60"/>
      <c r="W992" s="62"/>
      <c r="X992" s="95"/>
      <c r="Y992" s="95"/>
      <c r="Z992" s="124"/>
      <c r="AA992" s="62"/>
      <c r="AB992" s="124"/>
      <c r="AC992" s="59"/>
      <c r="AD992" s="94"/>
      <c r="AE992" s="63"/>
      <c r="AF992" s="60"/>
      <c r="AG992" s="94"/>
      <c r="AH992" s="95"/>
      <c r="AI992" s="60"/>
      <c r="AJ992" s="62"/>
      <c r="AK992" s="95"/>
      <c r="AL992" s="124"/>
      <c r="AM992" s="62"/>
      <c r="AN992" s="95"/>
      <c r="AO992" s="124"/>
      <c r="AP992" s="94"/>
      <c r="AQ992" s="60"/>
      <c r="AR992" s="62"/>
      <c r="AS992" s="95"/>
      <c r="AT992" s="60"/>
      <c r="AU992" s="64"/>
      <c r="AV992" s="74"/>
      <c r="AW992" s="74"/>
      <c r="AX992" s="74"/>
      <c r="AY992" s="61"/>
      <c r="AZ992" s="64"/>
      <c r="BA992" s="61"/>
      <c r="BB992" s="64"/>
      <c r="BC992" s="61"/>
      <c r="BD992" s="64"/>
      <c r="BE992" s="61"/>
      <c r="BF992" s="64"/>
      <c r="BG992" s="61"/>
    </row>
    <row r="993" spans="1:59">
      <c r="A993" t="s">
        <v>11</v>
      </c>
      <c r="B993" s="65" t="s">
        <v>239</v>
      </c>
      <c r="C993" s="66">
        <v>3.4214876033057902</v>
      </c>
      <c r="D993" s="96">
        <v>3.36</v>
      </c>
      <c r="E993" s="96">
        <v>3.2</v>
      </c>
      <c r="F993" s="8">
        <v>3.5333333333333301</v>
      </c>
      <c r="G993" s="96">
        <v>3.8095238095238102</v>
      </c>
      <c r="H993" s="96">
        <v>3.8181818181818201</v>
      </c>
      <c r="I993" s="96">
        <v>2</v>
      </c>
      <c r="J993" s="8">
        <v>3.47058823529412</v>
      </c>
      <c r="K993" s="8">
        <v>4</v>
      </c>
      <c r="L993" s="115">
        <v>3.75</v>
      </c>
      <c r="M993" s="8">
        <v>3.5754716981132102</v>
      </c>
      <c r="N993" s="115">
        <v>2.3333333333333299</v>
      </c>
      <c r="O993" s="96">
        <v>2.3571428571428599</v>
      </c>
      <c r="P993" s="67">
        <v>3.7692307692307701</v>
      </c>
      <c r="Q993" s="8">
        <v>2.9130434782608701</v>
      </c>
      <c r="R993" s="8">
        <v>3.71875</v>
      </c>
      <c r="S993" s="67">
        <v>3.9354838709677402</v>
      </c>
      <c r="T993" s="8">
        <v>3.4444444444444402</v>
      </c>
      <c r="U993" s="8">
        <v>3.4827586206896601</v>
      </c>
      <c r="V993" s="67">
        <v>3.2058823529411802</v>
      </c>
      <c r="W993" s="8">
        <v>2.5581395348837201</v>
      </c>
      <c r="X993" s="96">
        <v>3.8076923076923102</v>
      </c>
      <c r="Y993" s="96">
        <v>3.96</v>
      </c>
      <c r="Z993" s="115">
        <v>3.92592592592593</v>
      </c>
      <c r="AA993" s="8">
        <v>3.2631578947368398</v>
      </c>
      <c r="AB993" s="115">
        <v>3.9047619047619002</v>
      </c>
      <c r="AC993" s="66">
        <v>3.3084112149532698</v>
      </c>
      <c r="AD993" s="96">
        <v>3.6</v>
      </c>
      <c r="AE993" s="8">
        <v>3.5581395348837201</v>
      </c>
      <c r="AF993" s="67">
        <v>2.9318181818181799</v>
      </c>
      <c r="AG993" s="96">
        <v>3.6666666666666701</v>
      </c>
      <c r="AH993" s="96">
        <v>3.3703703703703698</v>
      </c>
      <c r="AI993" s="67">
        <v>3.125</v>
      </c>
      <c r="AJ993" s="8">
        <v>3.5204081632653099</v>
      </c>
      <c r="AK993" s="96">
        <v>3</v>
      </c>
      <c r="AL993" s="115">
        <v>3</v>
      </c>
      <c r="AM993" s="8">
        <v>3.5370370370370399</v>
      </c>
      <c r="AN993" s="96">
        <v>2.9615384615384599</v>
      </c>
      <c r="AO993" s="115">
        <v>3.18518518518519</v>
      </c>
      <c r="AP993" s="96">
        <v>2.75</v>
      </c>
      <c r="AQ993" s="67">
        <v>3.4657534246575299</v>
      </c>
      <c r="AR993" s="8">
        <v>2.1162790697674398</v>
      </c>
      <c r="AS993" s="96">
        <v>3.7</v>
      </c>
      <c r="AT993" s="67">
        <v>4.2931034482758603</v>
      </c>
      <c r="AU993" s="8">
        <v>3.4756097560975601</v>
      </c>
      <c r="AV993" s="8">
        <v>3.5897435897435899</v>
      </c>
      <c r="AW993" s="8">
        <v>3.3125</v>
      </c>
      <c r="AX993" s="8">
        <v>3.4239130434782599</v>
      </c>
      <c r="AY993" s="67">
        <v>3.4137931034482798</v>
      </c>
      <c r="AZ993" s="8">
        <v>3.7105263157894699</v>
      </c>
      <c r="BA993" s="67">
        <v>3.2891566265060201</v>
      </c>
      <c r="BB993" s="8">
        <v>3.5573770491803298</v>
      </c>
      <c r="BC993" s="67">
        <v>3.1923076923076898</v>
      </c>
      <c r="BD993" s="8">
        <v>3.22413793103448</v>
      </c>
      <c r="BE993" s="67">
        <v>3.6031746031746001</v>
      </c>
      <c r="BF993" s="8">
        <v>3.57627118644068</v>
      </c>
      <c r="BG993" s="67">
        <v>3.2741935483871001</v>
      </c>
    </row>
    <row r="994" spans="1:59">
      <c r="A994" t="s">
        <v>13</v>
      </c>
      <c r="B994" s="53"/>
      <c r="C994" s="68"/>
      <c r="D994" s="93"/>
      <c r="E994" s="93"/>
      <c r="F994" s="9"/>
      <c r="G994" s="93"/>
      <c r="H994" s="93"/>
      <c r="I994" s="93"/>
      <c r="J994" s="9"/>
      <c r="K994" s="9"/>
      <c r="L994" s="125"/>
      <c r="M994" s="9"/>
      <c r="N994" s="125"/>
      <c r="O994" s="93"/>
      <c r="P994" s="69"/>
      <c r="Q994" s="9"/>
      <c r="R994" s="9"/>
      <c r="S994" s="69"/>
      <c r="T994" s="9"/>
      <c r="U994" s="9"/>
      <c r="V994" s="69"/>
      <c r="W994" s="9"/>
      <c r="X994" s="93"/>
      <c r="Y994" s="93"/>
      <c r="Z994" s="125"/>
      <c r="AA994" s="9"/>
      <c r="AB994" s="125"/>
      <c r="AC994" s="68"/>
      <c r="AD994" s="93"/>
      <c r="AE994" s="9"/>
      <c r="AF994" s="69"/>
      <c r="AG994" s="93"/>
      <c r="AH994" s="93"/>
      <c r="AI994" s="69"/>
      <c r="AJ994" s="9"/>
      <c r="AK994" s="93"/>
      <c r="AL994" s="125"/>
      <c r="AM994" s="9"/>
      <c r="AN994" s="93"/>
      <c r="AO994" s="125"/>
      <c r="AP994" s="93"/>
      <c r="AQ994" s="69"/>
      <c r="AR994" s="9"/>
      <c r="AS994" s="93"/>
      <c r="AT994" s="69"/>
      <c r="AY994" s="75"/>
      <c r="BA994" s="75"/>
      <c r="BC994" s="75"/>
      <c r="BE994" s="75"/>
      <c r="BG994" s="75"/>
    </row>
    <row r="995" spans="1:59">
      <c r="A995" t="s">
        <v>11</v>
      </c>
      <c r="B995" s="58" t="s">
        <v>240</v>
      </c>
      <c r="C995" s="70">
        <v>1.40684082323779</v>
      </c>
      <c r="D995" s="97">
        <v>1.38082101181387</v>
      </c>
      <c r="E995" s="98">
        <v>1.42427926635595</v>
      </c>
      <c r="F995" s="73">
        <v>1.3578211078487299</v>
      </c>
      <c r="G995" s="98">
        <v>1.20909253653505</v>
      </c>
      <c r="H995" s="98">
        <v>0.87386289750530199</v>
      </c>
      <c r="I995" s="98">
        <v>1.20185042515466</v>
      </c>
      <c r="J995" s="73">
        <v>1.4192463667574999</v>
      </c>
      <c r="K995" s="73">
        <v>1.0827805840074201</v>
      </c>
      <c r="L995" s="116">
        <v>1.43759057685652</v>
      </c>
      <c r="M995" s="72">
        <v>1.3377174105990901</v>
      </c>
      <c r="N995" s="116">
        <v>1.44749372891149</v>
      </c>
      <c r="O995" s="97">
        <v>1.49602648308619</v>
      </c>
      <c r="P995" s="71">
        <v>1.1932860612324401</v>
      </c>
      <c r="Q995" s="72">
        <v>1.5609980704169399</v>
      </c>
      <c r="R995" s="73">
        <v>1.11396921831568</v>
      </c>
      <c r="S995" s="71">
        <v>1.20928308985028</v>
      </c>
      <c r="T995" s="72">
        <v>1.43627750861768</v>
      </c>
      <c r="U995" s="73">
        <v>1.35279313314481</v>
      </c>
      <c r="V995" s="71">
        <v>1.45184129203398</v>
      </c>
      <c r="W995" s="72">
        <v>1.5166115989175399</v>
      </c>
      <c r="X995" s="98">
        <v>1.05902712974619</v>
      </c>
      <c r="Y995" s="98">
        <v>0.97809338340808005</v>
      </c>
      <c r="Z995" s="116">
        <v>1.23804827561914</v>
      </c>
      <c r="AA995" s="72">
        <v>1.42329051112531</v>
      </c>
      <c r="AB995" s="116">
        <v>1.30018313728343</v>
      </c>
      <c r="AC995" s="70">
        <v>1.44334003991313</v>
      </c>
      <c r="AD995" s="97">
        <v>1.2311740225021901</v>
      </c>
      <c r="AE995" s="73">
        <v>1.4359719718281301</v>
      </c>
      <c r="AF995" s="71">
        <v>1.4847711791873699</v>
      </c>
      <c r="AG995" s="97">
        <v>1.27404411454121</v>
      </c>
      <c r="AH995" s="98">
        <v>1.5725566676385501</v>
      </c>
      <c r="AI995" s="71">
        <v>1.44048602908879</v>
      </c>
      <c r="AJ995" s="72">
        <v>1.35638689122815</v>
      </c>
      <c r="AK995" s="98">
        <v>1.67332005306815</v>
      </c>
      <c r="AL995" s="116">
        <v>1.5374122295716099</v>
      </c>
      <c r="AM995" s="72">
        <v>1.38336427436287</v>
      </c>
      <c r="AN995" s="98">
        <v>1.45549357211275</v>
      </c>
      <c r="AO995" s="116">
        <v>1.52004648301995</v>
      </c>
      <c r="AP995" s="97">
        <v>1.3269776053940701</v>
      </c>
      <c r="AQ995" s="71">
        <v>1.46327440827472</v>
      </c>
      <c r="AR995" s="72">
        <v>1.3488849420660201</v>
      </c>
      <c r="AS995" s="98">
        <v>0.73269509706504599</v>
      </c>
      <c r="AT995" s="71">
        <v>0.74947047247420395</v>
      </c>
      <c r="AU995" s="72">
        <v>1.36287287122223</v>
      </c>
      <c r="AV995" s="73">
        <v>1.29203936549832</v>
      </c>
      <c r="AW995" s="73">
        <v>1.39015815019</v>
      </c>
      <c r="AX995" s="73">
        <v>1.34437121747583</v>
      </c>
      <c r="AY995" s="71">
        <v>1.61504624832741</v>
      </c>
      <c r="AZ995" s="72">
        <v>1.3538312948681701</v>
      </c>
      <c r="BA995" s="71">
        <v>1.4187775610897899</v>
      </c>
      <c r="BB995" s="72">
        <v>1.3357219042392301</v>
      </c>
      <c r="BC995" s="71">
        <v>1.4824259600393199</v>
      </c>
      <c r="BD995" s="72">
        <v>1.5451463729933801</v>
      </c>
      <c r="BE995" s="71">
        <v>1.25131778975506</v>
      </c>
      <c r="BF995" s="72">
        <v>1.31573225751511</v>
      </c>
      <c r="BG995" s="71">
        <v>1.4840060408024001</v>
      </c>
    </row>
    <row r="996" spans="1:59">
      <c r="A996" t="s">
        <v>4</v>
      </c>
      <c r="B996" s="3"/>
    </row>
    <row r="997" spans="1:59">
      <c r="A997" t="s">
        <v>14</v>
      </c>
    </row>
    <row r="998" spans="1:59">
      <c r="A998" t="s">
        <v>1</v>
      </c>
      <c r="B998" s="217" t="s">
        <v>21</v>
      </c>
      <c r="C998" s="218"/>
    </row>
    <row r="999" spans="1:59">
      <c r="A999" t="s">
        <v>2</v>
      </c>
      <c r="B999" s="2" t="s">
        <v>324</v>
      </c>
    </row>
    <row r="1000" spans="1:59" ht="79.150000000000006">
      <c r="A1000" t="s">
        <v>3</v>
      </c>
      <c r="B1000" s="2" t="s">
        <v>342</v>
      </c>
    </row>
    <row r="1001" spans="1:59">
      <c r="A1001" t="s">
        <v>7</v>
      </c>
      <c r="B1001" s="10" t="s">
        <v>343</v>
      </c>
      <c r="C1001" s="11"/>
      <c r="D1001" s="216"/>
      <c r="E1001" s="215"/>
      <c r="F1001" s="215"/>
      <c r="G1001" s="215"/>
      <c r="H1001" s="215"/>
      <c r="I1001" s="215"/>
      <c r="J1001" s="215"/>
      <c r="K1001" s="215"/>
      <c r="L1001" s="215"/>
      <c r="M1001" s="215"/>
      <c r="N1001" s="215"/>
      <c r="O1001" s="215"/>
      <c r="P1001" s="215"/>
      <c r="Q1001" s="215"/>
      <c r="R1001" s="215"/>
      <c r="S1001" s="215"/>
      <c r="T1001" s="215"/>
      <c r="U1001" s="215"/>
      <c r="V1001" s="215"/>
      <c r="W1001" s="215"/>
      <c r="X1001" s="215"/>
      <c r="Y1001" s="215"/>
      <c r="Z1001" s="215"/>
      <c r="AA1001" s="215"/>
      <c r="AB1001" s="215"/>
      <c r="AC1001" s="215"/>
      <c r="AD1001" s="215"/>
      <c r="AE1001" s="215"/>
      <c r="AF1001" s="215"/>
      <c r="AG1001" s="215"/>
      <c r="AH1001" s="215"/>
      <c r="AI1001" s="215"/>
      <c r="AJ1001" s="215"/>
      <c r="AK1001" s="215"/>
      <c r="AL1001" s="215"/>
      <c r="AM1001" s="215"/>
      <c r="AN1001" s="215"/>
      <c r="AO1001" s="215"/>
      <c r="AP1001" s="215"/>
      <c r="AQ1001" s="215"/>
      <c r="AR1001" s="215"/>
      <c r="AS1001" s="215"/>
      <c r="AT1001" s="215"/>
      <c r="AU1001" s="215"/>
      <c r="AV1001" s="215"/>
      <c r="AW1001" s="215"/>
      <c r="AX1001" s="215"/>
      <c r="AY1001" s="215"/>
      <c r="AZ1001" s="215"/>
      <c r="BA1001" s="215"/>
      <c r="BB1001" s="215"/>
      <c r="BC1001" s="215"/>
      <c r="BD1001" s="215"/>
      <c r="BE1001" s="215"/>
      <c r="BF1001" s="215"/>
      <c r="BG1001" s="214"/>
    </row>
    <row r="1002" spans="1:59" ht="38.200000000000003" customHeight="1">
      <c r="A1002" t="s">
        <v>5</v>
      </c>
      <c r="B1002" s="15"/>
      <c r="D1002" s="213" t="s">
        <v>25</v>
      </c>
      <c r="E1002" s="215"/>
      <c r="F1002" s="215"/>
      <c r="G1002" s="215"/>
      <c r="H1002" s="215"/>
      <c r="I1002" s="215"/>
      <c r="J1002" s="215"/>
      <c r="K1002" s="215"/>
      <c r="L1002" s="214"/>
      <c r="M1002" s="213" t="s">
        <v>26</v>
      </c>
      <c r="N1002" s="214"/>
      <c r="O1002" s="213" t="s">
        <v>27</v>
      </c>
      <c r="P1002" s="214"/>
      <c r="Q1002" s="213" t="s">
        <v>28</v>
      </c>
      <c r="R1002" s="215"/>
      <c r="S1002" s="214"/>
      <c r="T1002" s="213" t="s">
        <v>29</v>
      </c>
      <c r="U1002" s="215"/>
      <c r="V1002" s="214"/>
      <c r="W1002" s="213" t="s">
        <v>30</v>
      </c>
      <c r="X1002" s="215"/>
      <c r="Y1002" s="215"/>
      <c r="Z1002" s="214"/>
      <c r="AA1002" s="213" t="s">
        <v>31</v>
      </c>
      <c r="AB1002" s="214"/>
      <c r="AC1002" s="219" t="s">
        <v>32</v>
      </c>
      <c r="AD1002" s="213" t="s">
        <v>33</v>
      </c>
      <c r="AE1002" s="215"/>
      <c r="AF1002" s="214"/>
      <c r="AG1002" s="213" t="s">
        <v>34</v>
      </c>
      <c r="AH1002" s="215"/>
      <c r="AI1002" s="214"/>
      <c r="AJ1002" s="213" t="s">
        <v>35</v>
      </c>
      <c r="AK1002" s="215"/>
      <c r="AL1002" s="214"/>
      <c r="AM1002" s="213" t="s">
        <v>36</v>
      </c>
      <c r="AN1002" s="215"/>
      <c r="AO1002" s="214"/>
      <c r="AP1002" s="213" t="s">
        <v>37</v>
      </c>
      <c r="AQ1002" s="214"/>
      <c r="AR1002" s="213" t="s">
        <v>38</v>
      </c>
      <c r="AS1002" s="215"/>
      <c r="AT1002" s="214"/>
      <c r="AU1002" s="213" t="s">
        <v>39</v>
      </c>
      <c r="AV1002" s="215"/>
      <c r="AW1002" s="215"/>
      <c r="AX1002" s="215"/>
      <c r="AY1002" s="214"/>
      <c r="AZ1002" s="213" t="s">
        <v>40</v>
      </c>
      <c r="BA1002" s="214"/>
      <c r="BB1002" s="213" t="s">
        <v>41</v>
      </c>
      <c r="BC1002" s="214"/>
      <c r="BD1002" s="213" t="s">
        <v>42</v>
      </c>
      <c r="BE1002" s="214"/>
      <c r="BF1002" s="213" t="s">
        <v>43</v>
      </c>
      <c r="BG1002" s="214"/>
    </row>
    <row r="1003" spans="1:59" ht="151.9">
      <c r="A1003" t="s">
        <v>6</v>
      </c>
      <c r="B1003" s="16" t="s">
        <v>44</v>
      </c>
      <c r="C1003" s="17" t="s">
        <v>45</v>
      </c>
      <c r="D1003" s="80" t="s">
        <v>46</v>
      </c>
      <c r="E1003" s="81" t="s">
        <v>47</v>
      </c>
      <c r="F1003" s="19" t="s">
        <v>48</v>
      </c>
      <c r="G1003" s="81" t="s">
        <v>49</v>
      </c>
      <c r="H1003" s="81" t="s">
        <v>50</v>
      </c>
      <c r="I1003" s="81" t="s">
        <v>51</v>
      </c>
      <c r="J1003" s="19" t="s">
        <v>52</v>
      </c>
      <c r="K1003" s="19" t="s">
        <v>53</v>
      </c>
      <c r="L1003" s="108" t="s">
        <v>54</v>
      </c>
      <c r="M1003" s="18" t="s">
        <v>55</v>
      </c>
      <c r="N1003" s="108" t="s">
        <v>56</v>
      </c>
      <c r="O1003" s="80" t="s">
        <v>55</v>
      </c>
      <c r="P1003" s="20" t="s">
        <v>56</v>
      </c>
      <c r="Q1003" s="18" t="s">
        <v>57</v>
      </c>
      <c r="R1003" s="19" t="s">
        <v>58</v>
      </c>
      <c r="S1003" s="20" t="s">
        <v>59</v>
      </c>
      <c r="T1003" s="18" t="s">
        <v>60</v>
      </c>
      <c r="U1003" s="19" t="s">
        <v>61</v>
      </c>
      <c r="V1003" s="20" t="s">
        <v>62</v>
      </c>
      <c r="W1003" s="18" t="s">
        <v>63</v>
      </c>
      <c r="X1003" s="81" t="s">
        <v>64</v>
      </c>
      <c r="Y1003" s="81" t="s">
        <v>65</v>
      </c>
      <c r="Z1003" s="108" t="s">
        <v>66</v>
      </c>
      <c r="AA1003" s="18" t="s">
        <v>55</v>
      </c>
      <c r="AB1003" s="108" t="s">
        <v>56</v>
      </c>
      <c r="AC1003" s="17" t="s">
        <v>55</v>
      </c>
      <c r="AD1003" s="80" t="s">
        <v>67</v>
      </c>
      <c r="AE1003" s="19" t="s">
        <v>68</v>
      </c>
      <c r="AF1003" s="20" t="s">
        <v>69</v>
      </c>
      <c r="AG1003" s="80" t="s">
        <v>67</v>
      </c>
      <c r="AH1003" s="81" t="s">
        <v>68</v>
      </c>
      <c r="AI1003" s="20" t="s">
        <v>69</v>
      </c>
      <c r="AJ1003" s="18" t="s">
        <v>55</v>
      </c>
      <c r="AK1003" s="81" t="s">
        <v>56</v>
      </c>
      <c r="AL1003" s="108" t="s">
        <v>70</v>
      </c>
      <c r="AM1003" s="18" t="s">
        <v>55</v>
      </c>
      <c r="AN1003" s="81" t="s">
        <v>71</v>
      </c>
      <c r="AO1003" s="108" t="s">
        <v>72</v>
      </c>
      <c r="AP1003" s="80" t="s">
        <v>73</v>
      </c>
      <c r="AQ1003" s="20" t="s">
        <v>74</v>
      </c>
      <c r="AR1003" s="18" t="s">
        <v>75</v>
      </c>
      <c r="AS1003" s="81" t="s">
        <v>76</v>
      </c>
      <c r="AT1003" s="20" t="s">
        <v>77</v>
      </c>
      <c r="AU1003" s="18" t="s">
        <v>78</v>
      </c>
      <c r="AV1003" s="19" t="s">
        <v>79</v>
      </c>
      <c r="AW1003" s="19" t="s">
        <v>80</v>
      </c>
      <c r="AX1003" s="19" t="s">
        <v>81</v>
      </c>
      <c r="AY1003" s="20" t="s">
        <v>82</v>
      </c>
      <c r="AZ1003" s="18" t="s">
        <v>83</v>
      </c>
      <c r="BA1003" s="20" t="s">
        <v>84</v>
      </c>
      <c r="BB1003" s="18" t="s">
        <v>55</v>
      </c>
      <c r="BC1003" s="20" t="s">
        <v>56</v>
      </c>
      <c r="BD1003" s="18" t="s">
        <v>85</v>
      </c>
      <c r="BE1003" s="20" t="s">
        <v>86</v>
      </c>
      <c r="BF1003" s="18" t="s">
        <v>55</v>
      </c>
      <c r="BG1003" s="20" t="s">
        <v>56</v>
      </c>
    </row>
    <row r="1004" spans="1:59">
      <c r="A1004" t="s">
        <v>0</v>
      </c>
      <c r="B1004" s="21"/>
      <c r="C1004" s="22"/>
      <c r="D1004" s="82" t="s">
        <v>564</v>
      </c>
      <c r="E1004" s="83" t="s">
        <v>565</v>
      </c>
      <c r="F1004" s="24" t="s">
        <v>566</v>
      </c>
      <c r="G1004" s="83" t="s">
        <v>567</v>
      </c>
      <c r="H1004" s="83" t="s">
        <v>568</v>
      </c>
      <c r="I1004" s="83" t="s">
        <v>569</v>
      </c>
      <c r="J1004" s="24" t="s">
        <v>570</v>
      </c>
      <c r="K1004" s="24" t="s">
        <v>571</v>
      </c>
      <c r="L1004" s="109" t="s">
        <v>572</v>
      </c>
      <c r="M1004" s="23" t="s">
        <v>564</v>
      </c>
      <c r="N1004" s="109" t="s">
        <v>565</v>
      </c>
      <c r="O1004" s="82" t="s">
        <v>564</v>
      </c>
      <c r="P1004" s="25" t="s">
        <v>565</v>
      </c>
      <c r="Q1004" s="23" t="s">
        <v>564</v>
      </c>
      <c r="R1004" s="24" t="s">
        <v>565</v>
      </c>
      <c r="S1004" s="25" t="s">
        <v>566</v>
      </c>
      <c r="T1004" s="23" t="s">
        <v>564</v>
      </c>
      <c r="U1004" s="24" t="s">
        <v>565</v>
      </c>
      <c r="V1004" s="25" t="s">
        <v>566</v>
      </c>
      <c r="W1004" s="23" t="s">
        <v>564</v>
      </c>
      <c r="X1004" s="83" t="s">
        <v>565</v>
      </c>
      <c r="Y1004" s="83" t="s">
        <v>566</v>
      </c>
      <c r="Z1004" s="109" t="s">
        <v>567</v>
      </c>
      <c r="AA1004" s="23" t="s">
        <v>564</v>
      </c>
      <c r="AB1004" s="109" t="s">
        <v>565</v>
      </c>
      <c r="AC1004" s="22" t="s">
        <v>564</v>
      </c>
      <c r="AD1004" s="82" t="s">
        <v>564</v>
      </c>
      <c r="AE1004" s="24" t="s">
        <v>565</v>
      </c>
      <c r="AF1004" s="25" t="s">
        <v>566</v>
      </c>
      <c r="AG1004" s="82" t="s">
        <v>564</v>
      </c>
      <c r="AH1004" s="83" t="s">
        <v>565</v>
      </c>
      <c r="AI1004" s="25" t="s">
        <v>566</v>
      </c>
      <c r="AJ1004" s="23" t="s">
        <v>564</v>
      </c>
      <c r="AK1004" s="83" t="s">
        <v>565</v>
      </c>
      <c r="AL1004" s="109" t="s">
        <v>566</v>
      </c>
      <c r="AM1004" s="23" t="s">
        <v>564</v>
      </c>
      <c r="AN1004" s="83" t="s">
        <v>565</v>
      </c>
      <c r="AO1004" s="109" t="s">
        <v>566</v>
      </c>
      <c r="AP1004" s="82" t="s">
        <v>564</v>
      </c>
      <c r="AQ1004" s="25" t="s">
        <v>565</v>
      </c>
      <c r="AR1004" s="23" t="s">
        <v>564</v>
      </c>
      <c r="AS1004" s="83" t="s">
        <v>565</v>
      </c>
      <c r="AT1004" s="25" t="s">
        <v>566</v>
      </c>
      <c r="AU1004" s="23" t="s">
        <v>564</v>
      </c>
      <c r="AV1004" s="24" t="s">
        <v>565</v>
      </c>
      <c r="AW1004" s="24" t="s">
        <v>566</v>
      </c>
      <c r="AX1004" s="24" t="s">
        <v>567</v>
      </c>
      <c r="AY1004" s="25" t="s">
        <v>568</v>
      </c>
      <c r="AZ1004" s="23" t="s">
        <v>564</v>
      </c>
      <c r="BA1004" s="25" t="s">
        <v>565</v>
      </c>
      <c r="BB1004" s="23" t="s">
        <v>564</v>
      </c>
      <c r="BC1004" s="25" t="s">
        <v>565</v>
      </c>
      <c r="BD1004" s="23" t="s">
        <v>564</v>
      </c>
      <c r="BE1004" s="25" t="s">
        <v>565</v>
      </c>
      <c r="BF1004" s="23" t="s">
        <v>564</v>
      </c>
      <c r="BG1004" s="25" t="s">
        <v>565</v>
      </c>
    </row>
    <row r="1005" spans="1:59">
      <c r="A1005" t="s">
        <v>8</v>
      </c>
      <c r="B1005" s="26" t="s">
        <v>45</v>
      </c>
      <c r="C1005" s="27">
        <v>125</v>
      </c>
      <c r="D1005" s="84">
        <v>26</v>
      </c>
      <c r="E1005" s="85">
        <v>16</v>
      </c>
      <c r="F1005" s="29">
        <v>31</v>
      </c>
      <c r="G1005" s="85">
        <v>22</v>
      </c>
      <c r="H1005" s="85">
        <v>12</v>
      </c>
      <c r="I1005" s="85">
        <v>19</v>
      </c>
      <c r="J1005" s="29">
        <v>34</v>
      </c>
      <c r="K1005" s="29">
        <v>31</v>
      </c>
      <c r="L1005" s="110">
        <v>16</v>
      </c>
      <c r="M1005" s="28">
        <v>110</v>
      </c>
      <c r="N1005" s="110">
        <v>15</v>
      </c>
      <c r="O1005" s="84">
        <v>28</v>
      </c>
      <c r="P1005" s="30">
        <v>95</v>
      </c>
      <c r="Q1005" s="28">
        <v>47</v>
      </c>
      <c r="R1005" s="29">
        <v>34</v>
      </c>
      <c r="S1005" s="30">
        <v>32</v>
      </c>
      <c r="T1005" s="28">
        <v>56</v>
      </c>
      <c r="U1005" s="29">
        <v>30</v>
      </c>
      <c r="V1005" s="30">
        <v>35</v>
      </c>
      <c r="W1005" s="28">
        <v>46</v>
      </c>
      <c r="X1005" s="85">
        <v>26</v>
      </c>
      <c r="Y1005" s="85">
        <v>26</v>
      </c>
      <c r="Z1005" s="110">
        <v>27</v>
      </c>
      <c r="AA1005" s="28">
        <v>99</v>
      </c>
      <c r="AB1005" s="110">
        <v>21</v>
      </c>
      <c r="AC1005" s="27">
        <v>109</v>
      </c>
      <c r="AD1005" s="84">
        <v>21</v>
      </c>
      <c r="AE1005" s="29">
        <v>43</v>
      </c>
      <c r="AF1005" s="30">
        <v>45</v>
      </c>
      <c r="AG1005" s="84">
        <v>25</v>
      </c>
      <c r="AH1005" s="85">
        <v>27</v>
      </c>
      <c r="AI1005" s="30">
        <v>57</v>
      </c>
      <c r="AJ1005" s="28">
        <v>100</v>
      </c>
      <c r="AK1005" s="85">
        <v>11</v>
      </c>
      <c r="AL1005" s="110">
        <v>14</v>
      </c>
      <c r="AM1005" s="28">
        <v>55</v>
      </c>
      <c r="AN1005" s="85">
        <v>27</v>
      </c>
      <c r="AO1005" s="110">
        <v>27</v>
      </c>
      <c r="AP1005" s="84">
        <v>25</v>
      </c>
      <c r="AQ1005" s="30">
        <v>74</v>
      </c>
      <c r="AR1005" s="28">
        <v>44</v>
      </c>
      <c r="AS1005" s="85">
        <v>22</v>
      </c>
      <c r="AT1005" s="30">
        <v>59</v>
      </c>
      <c r="AU1005" s="28">
        <v>84</v>
      </c>
      <c r="AV1005" s="29">
        <v>40</v>
      </c>
      <c r="AW1005" s="29">
        <v>66</v>
      </c>
      <c r="AX1005" s="29">
        <v>95</v>
      </c>
      <c r="AY1005" s="30">
        <v>30</v>
      </c>
      <c r="AZ1005" s="28">
        <v>40</v>
      </c>
      <c r="BA1005" s="30">
        <v>85</v>
      </c>
      <c r="BB1005" s="28">
        <v>64</v>
      </c>
      <c r="BC1005" s="30">
        <v>53</v>
      </c>
      <c r="BD1005" s="28">
        <v>60</v>
      </c>
      <c r="BE1005" s="30">
        <v>65</v>
      </c>
      <c r="BF1005" s="28">
        <v>61</v>
      </c>
      <c r="BG1005" s="30">
        <v>64</v>
      </c>
    </row>
    <row r="1006" spans="1:59">
      <c r="A1006" t="s">
        <v>10</v>
      </c>
      <c r="B1006" s="35" t="s">
        <v>327</v>
      </c>
      <c r="C1006" s="31">
        <v>4</v>
      </c>
      <c r="D1006" s="86">
        <v>2</v>
      </c>
      <c r="E1006" s="87">
        <v>0</v>
      </c>
      <c r="F1006" s="33">
        <v>2</v>
      </c>
      <c r="G1006" s="87">
        <v>2</v>
      </c>
      <c r="H1006" s="87">
        <v>0</v>
      </c>
      <c r="I1006" s="87">
        <v>0</v>
      </c>
      <c r="J1006" s="33">
        <v>2</v>
      </c>
      <c r="K1006" s="33">
        <v>2</v>
      </c>
      <c r="L1006" s="111">
        <v>1</v>
      </c>
      <c r="M1006" s="32">
        <v>4</v>
      </c>
      <c r="N1006" s="111">
        <v>0</v>
      </c>
      <c r="O1006" s="86">
        <v>1</v>
      </c>
      <c r="P1006" s="34">
        <v>3</v>
      </c>
      <c r="Q1006" s="32">
        <v>0</v>
      </c>
      <c r="R1006" s="33">
        <v>1</v>
      </c>
      <c r="S1006" s="34">
        <v>2</v>
      </c>
      <c r="T1006" s="32">
        <v>2</v>
      </c>
      <c r="U1006" s="33">
        <v>2</v>
      </c>
      <c r="V1006" s="34">
        <v>0</v>
      </c>
      <c r="W1006" s="32">
        <v>2</v>
      </c>
      <c r="X1006" s="87">
        <v>0</v>
      </c>
      <c r="Y1006" s="87">
        <v>2</v>
      </c>
      <c r="Z1006" s="111">
        <v>0</v>
      </c>
      <c r="AA1006" s="32">
        <v>4</v>
      </c>
      <c r="AB1006" s="111">
        <v>0</v>
      </c>
      <c r="AC1006" s="31">
        <v>4</v>
      </c>
      <c r="AD1006" s="86">
        <v>0</v>
      </c>
      <c r="AE1006" s="33">
        <v>2</v>
      </c>
      <c r="AF1006" s="34">
        <v>2</v>
      </c>
      <c r="AG1006" s="86">
        <v>1</v>
      </c>
      <c r="AH1006" s="87">
        <v>1</v>
      </c>
      <c r="AI1006" s="34">
        <v>2</v>
      </c>
      <c r="AJ1006" s="32">
        <v>3</v>
      </c>
      <c r="AK1006" s="87">
        <v>1</v>
      </c>
      <c r="AL1006" s="111">
        <v>0</v>
      </c>
      <c r="AM1006" s="32">
        <v>2</v>
      </c>
      <c r="AN1006" s="87">
        <v>0</v>
      </c>
      <c r="AO1006" s="111">
        <v>2</v>
      </c>
      <c r="AP1006" s="86">
        <v>0</v>
      </c>
      <c r="AQ1006" s="34">
        <v>4</v>
      </c>
      <c r="AR1006" s="32">
        <v>1</v>
      </c>
      <c r="AS1006" s="87">
        <v>1</v>
      </c>
      <c r="AT1006" s="34">
        <v>2</v>
      </c>
      <c r="AU1006" s="32">
        <v>3</v>
      </c>
      <c r="AV1006" s="33">
        <v>1</v>
      </c>
      <c r="AW1006" s="33">
        <v>1</v>
      </c>
      <c r="AX1006" s="33">
        <v>3</v>
      </c>
      <c r="AY1006" s="34">
        <v>1</v>
      </c>
      <c r="AZ1006" s="32">
        <v>0</v>
      </c>
      <c r="BA1006" s="34">
        <v>4</v>
      </c>
      <c r="BB1006" s="32">
        <v>4</v>
      </c>
      <c r="BC1006" s="34">
        <v>0</v>
      </c>
      <c r="BD1006" s="32">
        <v>2</v>
      </c>
      <c r="BE1006" s="34">
        <v>2</v>
      </c>
      <c r="BF1006" s="32">
        <v>2</v>
      </c>
      <c r="BG1006" s="34">
        <v>2</v>
      </c>
    </row>
    <row r="1007" spans="1:59">
      <c r="A1007" t="s">
        <v>12</v>
      </c>
      <c r="B1007" s="36"/>
      <c r="C1007" s="37">
        <v>3.2000000000000001E-2</v>
      </c>
      <c r="D1007" s="88">
        <v>7.69230769230769E-2</v>
      </c>
      <c r="E1007" s="88">
        <v>0</v>
      </c>
      <c r="F1007" s="7">
        <v>6.4516129032258104E-2</v>
      </c>
      <c r="G1007" s="88">
        <v>9.0909090909090898E-2</v>
      </c>
      <c r="H1007" s="88">
        <v>0</v>
      </c>
      <c r="I1007" s="88">
        <v>0</v>
      </c>
      <c r="J1007" s="7">
        <v>5.8823529411764698E-2</v>
      </c>
      <c r="K1007" s="7">
        <v>6.4516129032258104E-2</v>
      </c>
      <c r="L1007" s="112">
        <v>6.25E-2</v>
      </c>
      <c r="M1007" s="7">
        <v>3.6363636363636397E-2</v>
      </c>
      <c r="N1007" s="112">
        <v>0</v>
      </c>
      <c r="O1007" s="88">
        <v>3.5714285714285698E-2</v>
      </c>
      <c r="P1007" s="38">
        <v>3.1578947368421102E-2</v>
      </c>
      <c r="Q1007" s="7">
        <v>0</v>
      </c>
      <c r="R1007" s="7">
        <v>2.9411764705882401E-2</v>
      </c>
      <c r="S1007" s="38">
        <v>6.25E-2</v>
      </c>
      <c r="T1007" s="7">
        <v>3.5714285714285698E-2</v>
      </c>
      <c r="U1007" s="7">
        <v>6.6666666666666693E-2</v>
      </c>
      <c r="V1007" s="38">
        <v>0</v>
      </c>
      <c r="W1007" s="7">
        <v>4.3478260869565202E-2</v>
      </c>
      <c r="X1007" s="88">
        <v>0</v>
      </c>
      <c r="Y1007" s="88">
        <v>7.69230769230769E-2</v>
      </c>
      <c r="Z1007" s="112">
        <v>0</v>
      </c>
      <c r="AA1007" s="7">
        <v>4.0404040404040401E-2</v>
      </c>
      <c r="AB1007" s="112">
        <v>0</v>
      </c>
      <c r="AC1007" s="37">
        <v>3.6697247706422E-2</v>
      </c>
      <c r="AD1007" s="88">
        <v>0</v>
      </c>
      <c r="AE1007" s="7">
        <v>4.6511627906976702E-2</v>
      </c>
      <c r="AF1007" s="38">
        <v>4.4444444444444398E-2</v>
      </c>
      <c r="AG1007" s="88">
        <v>0.04</v>
      </c>
      <c r="AH1007" s="88">
        <v>3.7037037037037E-2</v>
      </c>
      <c r="AI1007" s="38">
        <v>3.5087719298245598E-2</v>
      </c>
      <c r="AJ1007" s="7">
        <v>0.03</v>
      </c>
      <c r="AK1007" s="88">
        <v>9.0909090909090898E-2</v>
      </c>
      <c r="AL1007" s="112">
        <v>0</v>
      </c>
      <c r="AM1007" s="7">
        <v>3.6363636363636397E-2</v>
      </c>
      <c r="AN1007" s="88">
        <v>0</v>
      </c>
      <c r="AO1007" s="112">
        <v>7.4074074074074098E-2</v>
      </c>
      <c r="AP1007" s="88">
        <v>0</v>
      </c>
      <c r="AQ1007" s="38">
        <v>5.4054054054054099E-2</v>
      </c>
      <c r="AR1007" s="7">
        <v>2.27272727272727E-2</v>
      </c>
      <c r="AS1007" s="88">
        <v>4.5454545454545497E-2</v>
      </c>
      <c r="AT1007" s="38">
        <v>3.3898305084745797E-2</v>
      </c>
      <c r="AU1007" s="7">
        <v>3.5714285714285698E-2</v>
      </c>
      <c r="AV1007" s="7">
        <v>2.5000000000000001E-2</v>
      </c>
      <c r="AW1007" s="7">
        <v>1.5151515151515201E-2</v>
      </c>
      <c r="AX1007" s="7">
        <v>3.1578947368421102E-2</v>
      </c>
      <c r="AY1007" s="38">
        <v>3.3333333333333298E-2</v>
      </c>
      <c r="AZ1007" s="7">
        <v>0</v>
      </c>
      <c r="BA1007" s="38">
        <v>4.7058823529411799E-2</v>
      </c>
      <c r="BB1007" s="7">
        <v>6.25E-2</v>
      </c>
      <c r="BC1007" s="38">
        <v>0</v>
      </c>
      <c r="BD1007" s="7">
        <v>3.3333333333333298E-2</v>
      </c>
      <c r="BE1007" s="38">
        <v>3.0769230769230799E-2</v>
      </c>
      <c r="BF1007" s="7">
        <v>3.2786885245901599E-2</v>
      </c>
      <c r="BG1007" s="38">
        <v>3.125E-2</v>
      </c>
    </row>
    <row r="1008" spans="1:59">
      <c r="A1008" t="s">
        <v>10</v>
      </c>
      <c r="B1008" s="36" t="s">
        <v>328</v>
      </c>
      <c r="C1008" s="39">
        <v>36</v>
      </c>
      <c r="D1008" s="89">
        <v>6</v>
      </c>
      <c r="E1008" s="90">
        <v>6</v>
      </c>
      <c r="F1008" s="41">
        <v>9</v>
      </c>
      <c r="G1008" s="90">
        <v>7</v>
      </c>
      <c r="H1008" s="90">
        <v>3</v>
      </c>
      <c r="I1008" s="90">
        <v>5</v>
      </c>
      <c r="J1008" s="41">
        <v>9</v>
      </c>
      <c r="K1008" s="41">
        <v>12</v>
      </c>
      <c r="L1008" s="113">
        <v>7</v>
      </c>
      <c r="M1008" s="40">
        <v>30</v>
      </c>
      <c r="N1008" s="113">
        <v>6</v>
      </c>
      <c r="O1008" s="89">
        <v>6</v>
      </c>
      <c r="P1008" s="42">
        <v>30</v>
      </c>
      <c r="Q1008" s="40">
        <v>15</v>
      </c>
      <c r="R1008" s="41">
        <v>8</v>
      </c>
      <c r="S1008" s="42">
        <v>11</v>
      </c>
      <c r="T1008" s="40">
        <v>16</v>
      </c>
      <c r="U1008" s="41">
        <v>9</v>
      </c>
      <c r="V1008" s="42">
        <v>8</v>
      </c>
      <c r="W1008" s="40">
        <v>6</v>
      </c>
      <c r="X1008" s="90">
        <v>13</v>
      </c>
      <c r="Y1008" s="90">
        <v>7</v>
      </c>
      <c r="Z1008" s="113">
        <v>10</v>
      </c>
      <c r="AA1008" s="40">
        <v>27</v>
      </c>
      <c r="AB1008" s="113">
        <v>8</v>
      </c>
      <c r="AC1008" s="39">
        <v>30</v>
      </c>
      <c r="AD1008" s="89">
        <v>4</v>
      </c>
      <c r="AE1008" s="41">
        <v>14</v>
      </c>
      <c r="AF1008" s="42">
        <v>12</v>
      </c>
      <c r="AG1008" s="89">
        <v>6</v>
      </c>
      <c r="AH1008" s="90">
        <v>7</v>
      </c>
      <c r="AI1008" s="42">
        <v>17</v>
      </c>
      <c r="AJ1008" s="40">
        <v>33</v>
      </c>
      <c r="AK1008" s="90">
        <v>2</v>
      </c>
      <c r="AL1008" s="113">
        <v>1</v>
      </c>
      <c r="AM1008" s="40">
        <v>17</v>
      </c>
      <c r="AN1008" s="90">
        <v>5</v>
      </c>
      <c r="AO1008" s="113">
        <v>8</v>
      </c>
      <c r="AP1008" s="89">
        <v>6</v>
      </c>
      <c r="AQ1008" s="42">
        <v>22</v>
      </c>
      <c r="AR1008" s="40">
        <v>7</v>
      </c>
      <c r="AS1008" s="90">
        <v>4</v>
      </c>
      <c r="AT1008" s="42">
        <v>25</v>
      </c>
      <c r="AU1008" s="40">
        <v>23</v>
      </c>
      <c r="AV1008" s="41">
        <v>14</v>
      </c>
      <c r="AW1008" s="41">
        <v>18</v>
      </c>
      <c r="AX1008" s="41">
        <v>26</v>
      </c>
      <c r="AY1008" s="42">
        <v>10</v>
      </c>
      <c r="AZ1008" s="40">
        <v>15</v>
      </c>
      <c r="BA1008" s="42">
        <v>21</v>
      </c>
      <c r="BB1008" s="40">
        <v>21</v>
      </c>
      <c r="BC1008" s="42">
        <v>13</v>
      </c>
      <c r="BD1008" s="40">
        <v>19</v>
      </c>
      <c r="BE1008" s="42">
        <v>17</v>
      </c>
      <c r="BF1008" s="40">
        <v>22</v>
      </c>
      <c r="BG1008" s="42">
        <v>14</v>
      </c>
    </row>
    <row r="1009" spans="1:59">
      <c r="A1009" t="s">
        <v>12</v>
      </c>
      <c r="B1009" s="36"/>
      <c r="C1009" s="51">
        <v>0.28799999999999998</v>
      </c>
      <c r="D1009" s="88">
        <v>0.230769230769231</v>
      </c>
      <c r="E1009" s="88">
        <v>0.375</v>
      </c>
      <c r="F1009" s="7">
        <v>0.29032258064516098</v>
      </c>
      <c r="G1009" s="88">
        <v>0.31818181818181801</v>
      </c>
      <c r="H1009" s="88">
        <v>0.25</v>
      </c>
      <c r="I1009" s="88">
        <v>0.26315789473684198</v>
      </c>
      <c r="J1009" s="7">
        <v>0.26470588235294101</v>
      </c>
      <c r="K1009" s="7">
        <v>0.38709677419354799</v>
      </c>
      <c r="L1009" s="117">
        <v>0.4375</v>
      </c>
      <c r="M1009" s="7">
        <v>0.27272727272727298</v>
      </c>
      <c r="N1009" s="117">
        <v>0.4</v>
      </c>
      <c r="O1009" s="88">
        <v>0.214285714285714</v>
      </c>
      <c r="P1009" s="52">
        <v>0.31578947368421101</v>
      </c>
      <c r="Q1009" s="7">
        <v>0.319148936170213</v>
      </c>
      <c r="R1009" s="7">
        <v>0.23529411764705899</v>
      </c>
      <c r="S1009" s="52">
        <v>0.34375</v>
      </c>
      <c r="T1009" s="7">
        <v>0.28571428571428598</v>
      </c>
      <c r="U1009" s="7">
        <v>0.3</v>
      </c>
      <c r="V1009" s="52">
        <v>0.22857142857142901</v>
      </c>
      <c r="W1009" s="7">
        <v>0.13043478260869601</v>
      </c>
      <c r="X1009" s="88">
        <v>0.5</v>
      </c>
      <c r="Y1009" s="88">
        <v>0.269230769230769</v>
      </c>
      <c r="Z1009" s="117">
        <v>0.37037037037037002</v>
      </c>
      <c r="AA1009" s="7">
        <v>0.27272727272727298</v>
      </c>
      <c r="AB1009" s="117">
        <v>0.38095238095238099</v>
      </c>
      <c r="AC1009" s="51">
        <v>0.27522935779816499</v>
      </c>
      <c r="AD1009" s="88">
        <v>0.19047619047618999</v>
      </c>
      <c r="AE1009" s="7">
        <v>0.32558139534883701</v>
      </c>
      <c r="AF1009" s="52">
        <v>0.266666666666667</v>
      </c>
      <c r="AG1009" s="88">
        <v>0.24</v>
      </c>
      <c r="AH1009" s="88">
        <v>0.25925925925925902</v>
      </c>
      <c r="AI1009" s="52">
        <v>0.29824561403508798</v>
      </c>
      <c r="AJ1009" s="7">
        <v>0.33</v>
      </c>
      <c r="AK1009" s="88">
        <v>0.18181818181818199</v>
      </c>
      <c r="AL1009" s="117">
        <v>7.1428571428571397E-2</v>
      </c>
      <c r="AM1009" s="7">
        <v>0.30909090909090903</v>
      </c>
      <c r="AN1009" s="88">
        <v>0.18518518518518501</v>
      </c>
      <c r="AO1009" s="117">
        <v>0.296296296296296</v>
      </c>
      <c r="AP1009" s="88">
        <v>0.24</v>
      </c>
      <c r="AQ1009" s="52">
        <v>0.29729729729729698</v>
      </c>
      <c r="AR1009" s="7">
        <v>0.15909090909090901</v>
      </c>
      <c r="AS1009" s="88">
        <v>0.18181818181818199</v>
      </c>
      <c r="AT1009" s="52">
        <v>0.42372881355932202</v>
      </c>
      <c r="AU1009" s="7">
        <v>0.273809523809524</v>
      </c>
      <c r="AV1009" s="7">
        <v>0.35</v>
      </c>
      <c r="AW1009" s="7">
        <v>0.27272727272727298</v>
      </c>
      <c r="AX1009" s="7">
        <v>0.27368421052631597</v>
      </c>
      <c r="AY1009" s="52">
        <v>0.33333333333333298</v>
      </c>
      <c r="AZ1009" s="7">
        <v>0.375</v>
      </c>
      <c r="BA1009" s="52">
        <v>0.247058823529412</v>
      </c>
      <c r="BB1009" s="7">
        <v>0.328125</v>
      </c>
      <c r="BC1009" s="52">
        <v>0.245283018867925</v>
      </c>
      <c r="BD1009" s="7">
        <v>0.31666666666666698</v>
      </c>
      <c r="BE1009" s="52">
        <v>0.261538461538462</v>
      </c>
      <c r="BF1009" s="7">
        <v>0.36065573770491799</v>
      </c>
      <c r="BG1009" s="52">
        <v>0.21875</v>
      </c>
    </row>
    <row r="1010" spans="1:59">
      <c r="A1010" t="s">
        <v>13</v>
      </c>
      <c r="B1010" s="53"/>
      <c r="C1010" s="54"/>
      <c r="D1010" s="93"/>
      <c r="E1010" s="93"/>
      <c r="F1010" s="9"/>
      <c r="G1010" s="93"/>
      <c r="H1010" s="93"/>
      <c r="I1010" s="93"/>
      <c r="J1010" s="9"/>
      <c r="K1010" s="9"/>
      <c r="L1010" s="118"/>
      <c r="M1010" s="9"/>
      <c r="N1010" s="118"/>
      <c r="O1010" s="93"/>
      <c r="P1010" s="55"/>
      <c r="Q1010" s="9"/>
      <c r="R1010" s="9"/>
      <c r="S1010" s="55"/>
      <c r="T1010" s="9"/>
      <c r="U1010" s="9"/>
      <c r="V1010" s="55"/>
      <c r="W1010" s="9"/>
      <c r="X1010" s="93"/>
      <c r="Y1010" s="93"/>
      <c r="Z1010" s="118"/>
      <c r="AA1010" s="9"/>
      <c r="AB1010" s="118"/>
      <c r="AC1010" s="54"/>
      <c r="AD1010" s="93"/>
      <c r="AE1010" s="9"/>
      <c r="AF1010" s="55"/>
      <c r="AG1010" s="93"/>
      <c r="AH1010" s="93"/>
      <c r="AI1010" s="55"/>
      <c r="AJ1010" s="9"/>
      <c r="AK1010" s="93"/>
      <c r="AL1010" s="118"/>
      <c r="AM1010" s="9"/>
      <c r="AN1010" s="93"/>
      <c r="AO1010" s="118"/>
      <c r="AP1010" s="93"/>
      <c r="AQ1010" s="55"/>
      <c r="AR1010" s="9"/>
      <c r="AS1010" s="93"/>
      <c r="AT1010" s="55"/>
      <c r="AY1010" s="56"/>
      <c r="BA1010" s="56"/>
      <c r="BC1010" s="56"/>
      <c r="BE1010" s="56"/>
      <c r="BG1010" s="56"/>
    </row>
    <row r="1011" spans="1:59">
      <c r="A1011" t="s">
        <v>10</v>
      </c>
      <c r="B1011" s="36" t="s">
        <v>329</v>
      </c>
      <c r="C1011" s="39">
        <v>24</v>
      </c>
      <c r="D1011" s="89">
        <v>6</v>
      </c>
      <c r="E1011" s="90">
        <v>2</v>
      </c>
      <c r="F1011" s="41">
        <v>5</v>
      </c>
      <c r="G1011" s="90">
        <v>4</v>
      </c>
      <c r="H1011" s="90">
        <v>4</v>
      </c>
      <c r="I1011" s="90">
        <v>3</v>
      </c>
      <c r="J1011" s="41">
        <v>5</v>
      </c>
      <c r="K1011" s="41">
        <v>4</v>
      </c>
      <c r="L1011" s="113">
        <v>1</v>
      </c>
      <c r="M1011" s="40">
        <v>22</v>
      </c>
      <c r="N1011" s="113">
        <v>2</v>
      </c>
      <c r="O1011" s="89">
        <v>5</v>
      </c>
      <c r="P1011" s="42">
        <v>19</v>
      </c>
      <c r="Q1011" s="40">
        <v>7</v>
      </c>
      <c r="R1011" s="41">
        <v>6</v>
      </c>
      <c r="S1011" s="42">
        <v>7</v>
      </c>
      <c r="T1011" s="40">
        <v>8</v>
      </c>
      <c r="U1011" s="41">
        <v>7</v>
      </c>
      <c r="V1011" s="42">
        <v>9</v>
      </c>
      <c r="W1011" s="40">
        <v>7</v>
      </c>
      <c r="X1011" s="90">
        <v>6</v>
      </c>
      <c r="Y1011" s="90">
        <v>3</v>
      </c>
      <c r="Z1011" s="113">
        <v>8</v>
      </c>
      <c r="AA1011" s="40">
        <v>19</v>
      </c>
      <c r="AB1011" s="113">
        <v>4</v>
      </c>
      <c r="AC1011" s="39">
        <v>21</v>
      </c>
      <c r="AD1011" s="89">
        <v>5</v>
      </c>
      <c r="AE1011" s="41">
        <v>12</v>
      </c>
      <c r="AF1011" s="42">
        <v>4</v>
      </c>
      <c r="AG1011" s="89">
        <v>6</v>
      </c>
      <c r="AH1011" s="90">
        <v>7</v>
      </c>
      <c r="AI1011" s="42">
        <v>8</v>
      </c>
      <c r="AJ1011" s="40">
        <v>19</v>
      </c>
      <c r="AK1011" s="90">
        <v>2</v>
      </c>
      <c r="AL1011" s="113">
        <v>3</v>
      </c>
      <c r="AM1011" s="40">
        <v>14</v>
      </c>
      <c r="AN1011" s="90">
        <v>5</v>
      </c>
      <c r="AO1011" s="113">
        <v>2</v>
      </c>
      <c r="AP1011" s="89">
        <v>5</v>
      </c>
      <c r="AQ1011" s="42">
        <v>13</v>
      </c>
      <c r="AR1011" s="40">
        <v>4</v>
      </c>
      <c r="AS1011" s="90">
        <v>4</v>
      </c>
      <c r="AT1011" s="42">
        <v>16</v>
      </c>
      <c r="AU1011" s="40">
        <v>18</v>
      </c>
      <c r="AV1011" s="41">
        <v>7</v>
      </c>
      <c r="AW1011" s="41">
        <v>17</v>
      </c>
      <c r="AX1011" s="41">
        <v>21</v>
      </c>
      <c r="AY1011" s="42">
        <v>3</v>
      </c>
      <c r="AZ1011" s="40">
        <v>4</v>
      </c>
      <c r="BA1011" s="42">
        <v>20</v>
      </c>
      <c r="BB1011" s="40">
        <v>11</v>
      </c>
      <c r="BC1011" s="42">
        <v>10</v>
      </c>
      <c r="BD1011" s="40">
        <v>8</v>
      </c>
      <c r="BE1011" s="42">
        <v>16</v>
      </c>
      <c r="BF1011" s="40">
        <v>11</v>
      </c>
      <c r="BG1011" s="42">
        <v>13</v>
      </c>
    </row>
    <row r="1012" spans="1:59">
      <c r="A1012" t="s">
        <v>12</v>
      </c>
      <c r="B1012" s="36"/>
      <c r="C1012" s="51">
        <v>0.192</v>
      </c>
      <c r="D1012" s="88">
        <v>0.230769230769231</v>
      </c>
      <c r="E1012" s="88">
        <v>0.125</v>
      </c>
      <c r="F1012" s="7">
        <v>0.16129032258064499</v>
      </c>
      <c r="G1012" s="88">
        <v>0.18181818181818199</v>
      </c>
      <c r="H1012" s="88">
        <v>0.33333333333333298</v>
      </c>
      <c r="I1012" s="88">
        <v>0.157894736842105</v>
      </c>
      <c r="J1012" s="7">
        <v>0.14705882352941199</v>
      </c>
      <c r="K1012" s="7">
        <v>0.12903225806451599</v>
      </c>
      <c r="L1012" s="117">
        <v>6.25E-2</v>
      </c>
      <c r="M1012" s="7">
        <v>0.2</v>
      </c>
      <c r="N1012" s="117">
        <v>0.133333333333333</v>
      </c>
      <c r="O1012" s="88">
        <v>0.17857142857142899</v>
      </c>
      <c r="P1012" s="52">
        <v>0.2</v>
      </c>
      <c r="Q1012" s="7">
        <v>0.14893617021276601</v>
      </c>
      <c r="R1012" s="7">
        <v>0.17647058823529399</v>
      </c>
      <c r="S1012" s="52">
        <v>0.21875</v>
      </c>
      <c r="T1012" s="7">
        <v>0.14285714285714299</v>
      </c>
      <c r="U1012" s="7">
        <v>0.233333333333333</v>
      </c>
      <c r="V1012" s="52">
        <v>0.25714285714285701</v>
      </c>
      <c r="W1012" s="7">
        <v>0.15217391304347799</v>
      </c>
      <c r="X1012" s="88">
        <v>0.230769230769231</v>
      </c>
      <c r="Y1012" s="88">
        <v>0.115384615384615</v>
      </c>
      <c r="Z1012" s="117">
        <v>0.296296296296296</v>
      </c>
      <c r="AA1012" s="7">
        <v>0.19191919191919199</v>
      </c>
      <c r="AB1012" s="117">
        <v>0.19047619047618999</v>
      </c>
      <c r="AC1012" s="51">
        <v>0.192660550458716</v>
      </c>
      <c r="AD1012" s="88">
        <v>0.238095238095238</v>
      </c>
      <c r="AE1012" s="7">
        <v>0.27906976744186002</v>
      </c>
      <c r="AF1012" s="52">
        <v>8.8888888888888906E-2</v>
      </c>
      <c r="AG1012" s="88">
        <v>0.24</v>
      </c>
      <c r="AH1012" s="88">
        <v>0.25925925925925902</v>
      </c>
      <c r="AI1012" s="52">
        <v>0.140350877192982</v>
      </c>
      <c r="AJ1012" s="7">
        <v>0.19</v>
      </c>
      <c r="AK1012" s="88">
        <v>0.18181818181818199</v>
      </c>
      <c r="AL1012" s="117">
        <v>0.214285714285714</v>
      </c>
      <c r="AM1012" s="7">
        <v>0.25454545454545502</v>
      </c>
      <c r="AN1012" s="88">
        <v>0.18518518518518501</v>
      </c>
      <c r="AO1012" s="117">
        <v>7.4074074074074098E-2</v>
      </c>
      <c r="AP1012" s="88">
        <v>0.2</v>
      </c>
      <c r="AQ1012" s="52">
        <v>0.17567567567567599</v>
      </c>
      <c r="AR1012" s="7">
        <v>9.0909090909090898E-2</v>
      </c>
      <c r="AS1012" s="88">
        <v>0.18181818181818199</v>
      </c>
      <c r="AT1012" s="52">
        <v>0.27118644067796599</v>
      </c>
      <c r="AU1012" s="7">
        <v>0.214285714285714</v>
      </c>
      <c r="AV1012" s="7">
        <v>0.17499999999999999</v>
      </c>
      <c r="AW1012" s="7">
        <v>0.25757575757575801</v>
      </c>
      <c r="AX1012" s="7">
        <v>0.221052631578947</v>
      </c>
      <c r="AY1012" s="52">
        <v>0.1</v>
      </c>
      <c r="AZ1012" s="7">
        <v>0.1</v>
      </c>
      <c r="BA1012" s="52">
        <v>0.23529411764705899</v>
      </c>
      <c r="BB1012" s="7">
        <v>0.171875</v>
      </c>
      <c r="BC1012" s="52">
        <v>0.18867924528301899</v>
      </c>
      <c r="BD1012" s="7">
        <v>0.133333333333333</v>
      </c>
      <c r="BE1012" s="52">
        <v>0.246153846153846</v>
      </c>
      <c r="BF1012" s="7">
        <v>0.18032786885245899</v>
      </c>
      <c r="BG1012" s="52">
        <v>0.203125</v>
      </c>
    </row>
    <row r="1013" spans="1:59">
      <c r="A1013" t="s">
        <v>13</v>
      </c>
      <c r="B1013" s="53"/>
      <c r="C1013" s="54"/>
      <c r="D1013" s="93"/>
      <c r="E1013" s="93"/>
      <c r="F1013" s="9"/>
      <c r="G1013" s="93"/>
      <c r="H1013" s="93"/>
      <c r="I1013" s="93"/>
      <c r="J1013" s="9"/>
      <c r="K1013" s="9"/>
      <c r="L1013" s="118"/>
      <c r="M1013" s="9"/>
      <c r="N1013" s="118"/>
      <c r="O1013" s="93"/>
      <c r="P1013" s="55"/>
      <c r="Q1013" s="9"/>
      <c r="R1013" s="9"/>
      <c r="S1013" s="55"/>
      <c r="T1013" s="9"/>
      <c r="U1013" s="9"/>
      <c r="V1013" s="55"/>
      <c r="W1013" s="9"/>
      <c r="X1013" s="93"/>
      <c r="Y1013" s="93"/>
      <c r="Z1013" s="118"/>
      <c r="AA1013" s="9"/>
      <c r="AB1013" s="118"/>
      <c r="AC1013" s="54"/>
      <c r="AD1013" s="93"/>
      <c r="AE1013" s="9"/>
      <c r="AF1013" s="55"/>
      <c r="AG1013" s="93"/>
      <c r="AH1013" s="93"/>
      <c r="AI1013" s="55"/>
      <c r="AJ1013" s="9"/>
      <c r="AK1013" s="93"/>
      <c r="AL1013" s="118"/>
      <c r="AM1013" s="9"/>
      <c r="AN1013" s="93"/>
      <c r="AO1013" s="118"/>
      <c r="AP1013" s="93"/>
      <c r="AQ1013" s="55"/>
      <c r="AR1013" s="9"/>
      <c r="AS1013" s="93"/>
      <c r="AT1013" s="55"/>
      <c r="AU1013" s="9"/>
      <c r="AV1013" s="9"/>
      <c r="AW1013" s="9"/>
      <c r="AY1013" s="56"/>
      <c r="BA1013" s="56"/>
      <c r="BC1013" s="56"/>
      <c r="BE1013" s="56"/>
      <c r="BG1013" s="56"/>
    </row>
    <row r="1014" spans="1:59">
      <c r="A1014" t="s">
        <v>10</v>
      </c>
      <c r="B1014" s="36" t="s">
        <v>330</v>
      </c>
      <c r="C1014" s="39">
        <v>35</v>
      </c>
      <c r="D1014" s="89">
        <v>5</v>
      </c>
      <c r="E1014" s="90">
        <v>5</v>
      </c>
      <c r="F1014" s="41">
        <v>9</v>
      </c>
      <c r="G1014" s="90">
        <v>5</v>
      </c>
      <c r="H1014" s="90">
        <v>3</v>
      </c>
      <c r="I1014" s="90">
        <v>6</v>
      </c>
      <c r="J1014" s="41">
        <v>9</v>
      </c>
      <c r="K1014" s="41">
        <v>10</v>
      </c>
      <c r="L1014" s="113">
        <v>6</v>
      </c>
      <c r="M1014" s="40">
        <v>31</v>
      </c>
      <c r="N1014" s="113">
        <v>4</v>
      </c>
      <c r="O1014" s="89">
        <v>9</v>
      </c>
      <c r="P1014" s="42">
        <v>25</v>
      </c>
      <c r="Q1014" s="40">
        <v>16</v>
      </c>
      <c r="R1014" s="41">
        <v>10</v>
      </c>
      <c r="S1014" s="42">
        <v>7</v>
      </c>
      <c r="T1014" s="40">
        <v>16</v>
      </c>
      <c r="U1014" s="41">
        <v>7</v>
      </c>
      <c r="V1014" s="42">
        <v>11</v>
      </c>
      <c r="W1014" s="40">
        <v>17</v>
      </c>
      <c r="X1014" s="90">
        <v>5</v>
      </c>
      <c r="Y1014" s="90">
        <v>7</v>
      </c>
      <c r="Z1014" s="113">
        <v>6</v>
      </c>
      <c r="AA1014" s="40">
        <v>28</v>
      </c>
      <c r="AB1014" s="113">
        <v>5</v>
      </c>
      <c r="AC1014" s="39">
        <v>31</v>
      </c>
      <c r="AD1014" s="89">
        <v>7</v>
      </c>
      <c r="AE1014" s="41">
        <v>9</v>
      </c>
      <c r="AF1014" s="42">
        <v>15</v>
      </c>
      <c r="AG1014" s="89">
        <v>5</v>
      </c>
      <c r="AH1014" s="90">
        <v>9</v>
      </c>
      <c r="AI1014" s="42">
        <v>17</v>
      </c>
      <c r="AJ1014" s="40">
        <v>27</v>
      </c>
      <c r="AK1014" s="90">
        <v>3</v>
      </c>
      <c r="AL1014" s="113">
        <v>5</v>
      </c>
      <c r="AM1014" s="40">
        <v>10</v>
      </c>
      <c r="AN1014" s="90">
        <v>9</v>
      </c>
      <c r="AO1014" s="113">
        <v>12</v>
      </c>
      <c r="AP1014" s="89">
        <v>6</v>
      </c>
      <c r="AQ1014" s="42">
        <v>23</v>
      </c>
      <c r="AR1014" s="40">
        <v>18</v>
      </c>
      <c r="AS1014" s="90">
        <v>7</v>
      </c>
      <c r="AT1014" s="42">
        <v>10</v>
      </c>
      <c r="AU1014" s="40">
        <v>26</v>
      </c>
      <c r="AV1014" s="41">
        <v>10</v>
      </c>
      <c r="AW1014" s="41">
        <v>18</v>
      </c>
      <c r="AX1014" s="41">
        <v>29</v>
      </c>
      <c r="AY1014" s="42">
        <v>6</v>
      </c>
      <c r="AZ1014" s="40">
        <v>14</v>
      </c>
      <c r="BA1014" s="42">
        <v>21</v>
      </c>
      <c r="BB1014" s="40">
        <v>16</v>
      </c>
      <c r="BC1014" s="42">
        <v>18</v>
      </c>
      <c r="BD1014" s="40">
        <v>20</v>
      </c>
      <c r="BE1014" s="42">
        <v>15</v>
      </c>
      <c r="BF1014" s="40">
        <v>14</v>
      </c>
      <c r="BG1014" s="42">
        <v>21</v>
      </c>
    </row>
    <row r="1015" spans="1:59">
      <c r="A1015" t="s">
        <v>12</v>
      </c>
      <c r="B1015" s="36"/>
      <c r="C1015" s="51">
        <v>0.28000000000000003</v>
      </c>
      <c r="D1015" s="88">
        <v>0.19230769230769201</v>
      </c>
      <c r="E1015" s="88">
        <v>0.3125</v>
      </c>
      <c r="F1015" s="7">
        <v>0.29032258064516098</v>
      </c>
      <c r="G1015" s="88">
        <v>0.22727272727272699</v>
      </c>
      <c r="H1015" s="88">
        <v>0.25</v>
      </c>
      <c r="I1015" s="88">
        <v>0.31578947368421101</v>
      </c>
      <c r="J1015" s="7">
        <v>0.26470588235294101</v>
      </c>
      <c r="K1015" s="7">
        <v>0.32258064516128998</v>
      </c>
      <c r="L1015" s="117">
        <v>0.375</v>
      </c>
      <c r="M1015" s="7">
        <v>0.28181818181818202</v>
      </c>
      <c r="N1015" s="117">
        <v>0.266666666666667</v>
      </c>
      <c r="O1015" s="88">
        <v>0.32142857142857101</v>
      </c>
      <c r="P1015" s="52">
        <v>0.26315789473684198</v>
      </c>
      <c r="Q1015" s="7">
        <v>0.340425531914894</v>
      </c>
      <c r="R1015" s="7">
        <v>0.29411764705882398</v>
      </c>
      <c r="S1015" s="52">
        <v>0.21875</v>
      </c>
      <c r="T1015" s="7">
        <v>0.28571428571428598</v>
      </c>
      <c r="U1015" s="7">
        <v>0.233333333333333</v>
      </c>
      <c r="V1015" s="52">
        <v>0.314285714285714</v>
      </c>
      <c r="W1015" s="7">
        <v>0.36956521739130399</v>
      </c>
      <c r="X1015" s="88">
        <v>0.19230769230769201</v>
      </c>
      <c r="Y1015" s="88">
        <v>0.269230769230769</v>
      </c>
      <c r="Z1015" s="117">
        <v>0.22222222222222199</v>
      </c>
      <c r="AA1015" s="7">
        <v>0.28282828282828298</v>
      </c>
      <c r="AB1015" s="117">
        <v>0.238095238095238</v>
      </c>
      <c r="AC1015" s="51">
        <v>0.28440366972477099</v>
      </c>
      <c r="AD1015" s="88">
        <v>0.33333333333333298</v>
      </c>
      <c r="AE1015" s="7">
        <v>0.209302325581395</v>
      </c>
      <c r="AF1015" s="52">
        <v>0.33333333333333298</v>
      </c>
      <c r="AG1015" s="88">
        <v>0.2</v>
      </c>
      <c r="AH1015" s="88">
        <v>0.33333333333333298</v>
      </c>
      <c r="AI1015" s="52">
        <v>0.29824561403508798</v>
      </c>
      <c r="AJ1015" s="7">
        <v>0.27</v>
      </c>
      <c r="AK1015" s="88">
        <v>0.27272727272727298</v>
      </c>
      <c r="AL1015" s="117">
        <v>0.35714285714285698</v>
      </c>
      <c r="AM1015" s="7">
        <v>0.18181818181818199</v>
      </c>
      <c r="AN1015" s="88">
        <v>0.33333333333333298</v>
      </c>
      <c r="AO1015" s="117">
        <v>0.44444444444444398</v>
      </c>
      <c r="AP1015" s="88">
        <v>0.24</v>
      </c>
      <c r="AQ1015" s="52">
        <v>0.31081081081081102</v>
      </c>
      <c r="AR1015" s="7">
        <v>0.40909090909090901</v>
      </c>
      <c r="AS1015" s="88">
        <v>0.31818181818181801</v>
      </c>
      <c r="AT1015" s="52">
        <v>0.169491525423729</v>
      </c>
      <c r="AU1015" s="7">
        <v>0.30952380952380998</v>
      </c>
      <c r="AV1015" s="7">
        <v>0.25</v>
      </c>
      <c r="AW1015" s="7">
        <v>0.27272727272727298</v>
      </c>
      <c r="AX1015" s="7">
        <v>0.30526315789473701</v>
      </c>
      <c r="AY1015" s="52">
        <v>0.2</v>
      </c>
      <c r="AZ1015" s="7">
        <v>0.35</v>
      </c>
      <c r="BA1015" s="52">
        <v>0.247058823529412</v>
      </c>
      <c r="BB1015" s="7">
        <v>0.25</v>
      </c>
      <c r="BC1015" s="52">
        <v>0.339622641509434</v>
      </c>
      <c r="BD1015" s="7">
        <v>0.33333333333333298</v>
      </c>
      <c r="BE1015" s="52">
        <v>0.230769230769231</v>
      </c>
      <c r="BF1015" s="7">
        <v>0.22950819672131101</v>
      </c>
      <c r="BG1015" s="52">
        <v>0.328125</v>
      </c>
    </row>
    <row r="1016" spans="1:59">
      <c r="A1016" t="s">
        <v>13</v>
      </c>
      <c r="B1016" s="53"/>
      <c r="C1016" s="54"/>
      <c r="D1016" s="93"/>
      <c r="E1016" s="93"/>
      <c r="F1016" s="9"/>
      <c r="G1016" s="93"/>
      <c r="H1016" s="93"/>
      <c r="I1016" s="93"/>
      <c r="J1016" s="9"/>
      <c r="K1016" s="9"/>
      <c r="L1016" s="118"/>
      <c r="M1016" s="9"/>
      <c r="N1016" s="118"/>
      <c r="O1016" s="93"/>
      <c r="P1016" s="55"/>
      <c r="Q1016" s="9"/>
      <c r="R1016" s="9"/>
      <c r="S1016" s="55"/>
      <c r="T1016" s="9"/>
      <c r="U1016" s="9"/>
      <c r="V1016" s="55"/>
      <c r="W1016" s="9"/>
      <c r="X1016" s="93"/>
      <c r="Y1016" s="93"/>
      <c r="Z1016" s="118"/>
      <c r="AA1016" s="9"/>
      <c r="AB1016" s="118"/>
      <c r="AC1016" s="54"/>
      <c r="AD1016" s="93"/>
      <c r="AE1016" s="9"/>
      <c r="AF1016" s="55"/>
      <c r="AG1016" s="93"/>
      <c r="AH1016" s="93"/>
      <c r="AI1016" s="55"/>
      <c r="AJ1016" s="9"/>
      <c r="AK1016" s="93"/>
      <c r="AL1016" s="118"/>
      <c r="AM1016" s="9"/>
      <c r="AN1016" s="93"/>
      <c r="AO1016" s="118"/>
      <c r="AP1016" s="93"/>
      <c r="AQ1016" s="55"/>
      <c r="AR1016" s="9"/>
      <c r="AS1016" s="93"/>
      <c r="AT1016" s="55"/>
      <c r="AY1016" s="56"/>
      <c r="BA1016" s="56"/>
      <c r="BC1016" s="56"/>
      <c r="BE1016" s="56"/>
      <c r="BG1016" s="56"/>
    </row>
    <row r="1017" spans="1:59">
      <c r="A1017" t="s">
        <v>10</v>
      </c>
      <c r="B1017" s="36" t="s">
        <v>331</v>
      </c>
      <c r="C1017" s="39">
        <v>22</v>
      </c>
      <c r="D1017" s="89">
        <v>6</v>
      </c>
      <c r="E1017" s="90">
        <v>2</v>
      </c>
      <c r="F1017" s="41">
        <v>5</v>
      </c>
      <c r="G1017" s="90">
        <v>2</v>
      </c>
      <c r="H1017" s="90">
        <v>2</v>
      </c>
      <c r="I1017" s="90">
        <v>5</v>
      </c>
      <c r="J1017" s="41">
        <v>8</v>
      </c>
      <c r="K1017" s="41">
        <v>3</v>
      </c>
      <c r="L1017" s="113">
        <v>1</v>
      </c>
      <c r="M1017" s="40">
        <v>19</v>
      </c>
      <c r="N1017" s="113">
        <v>3</v>
      </c>
      <c r="O1017" s="89">
        <v>7</v>
      </c>
      <c r="P1017" s="42">
        <v>14</v>
      </c>
      <c r="Q1017" s="40">
        <v>8</v>
      </c>
      <c r="R1017" s="41">
        <v>8</v>
      </c>
      <c r="S1017" s="42">
        <v>4</v>
      </c>
      <c r="T1017" s="40">
        <v>13</v>
      </c>
      <c r="U1017" s="41">
        <v>3</v>
      </c>
      <c r="V1017" s="42">
        <v>6</v>
      </c>
      <c r="W1017" s="40">
        <v>13</v>
      </c>
      <c r="X1017" s="90">
        <v>2</v>
      </c>
      <c r="Y1017" s="90">
        <v>5</v>
      </c>
      <c r="Z1017" s="113">
        <v>2</v>
      </c>
      <c r="AA1017" s="40">
        <v>18</v>
      </c>
      <c r="AB1017" s="113">
        <v>3</v>
      </c>
      <c r="AC1017" s="39">
        <v>21</v>
      </c>
      <c r="AD1017" s="89">
        <v>4</v>
      </c>
      <c r="AE1017" s="41">
        <v>5</v>
      </c>
      <c r="AF1017" s="42">
        <v>12</v>
      </c>
      <c r="AG1017" s="89">
        <v>6</v>
      </c>
      <c r="AH1017" s="90">
        <v>2</v>
      </c>
      <c r="AI1017" s="42">
        <v>13</v>
      </c>
      <c r="AJ1017" s="40">
        <v>15</v>
      </c>
      <c r="AK1017" s="90">
        <v>3</v>
      </c>
      <c r="AL1017" s="113">
        <v>4</v>
      </c>
      <c r="AM1017" s="40">
        <v>12</v>
      </c>
      <c r="AN1017" s="90">
        <v>6</v>
      </c>
      <c r="AO1017" s="113">
        <v>3</v>
      </c>
      <c r="AP1017" s="89">
        <v>7</v>
      </c>
      <c r="AQ1017" s="42">
        <v>12</v>
      </c>
      <c r="AR1017" s="40">
        <v>14</v>
      </c>
      <c r="AS1017" s="90">
        <v>4</v>
      </c>
      <c r="AT1017" s="42">
        <v>4</v>
      </c>
      <c r="AU1017" s="40">
        <v>13</v>
      </c>
      <c r="AV1017" s="41">
        <v>7</v>
      </c>
      <c r="AW1017" s="41">
        <v>10</v>
      </c>
      <c r="AX1017" s="41">
        <v>14</v>
      </c>
      <c r="AY1017" s="42">
        <v>8</v>
      </c>
      <c r="AZ1017" s="40">
        <v>7</v>
      </c>
      <c r="BA1017" s="42">
        <v>15</v>
      </c>
      <c r="BB1017" s="40">
        <v>10</v>
      </c>
      <c r="BC1017" s="42">
        <v>10</v>
      </c>
      <c r="BD1017" s="40">
        <v>11</v>
      </c>
      <c r="BE1017" s="42">
        <v>11</v>
      </c>
      <c r="BF1017" s="40">
        <v>9</v>
      </c>
      <c r="BG1017" s="42">
        <v>13</v>
      </c>
    </row>
    <row r="1018" spans="1:59">
      <c r="A1018" t="s">
        <v>12</v>
      </c>
      <c r="B1018" s="36"/>
      <c r="C1018" s="51">
        <v>0.17599999999999999</v>
      </c>
      <c r="D1018" s="88">
        <v>0.230769230769231</v>
      </c>
      <c r="E1018" s="88">
        <v>0.125</v>
      </c>
      <c r="F1018" s="7">
        <v>0.16129032258064499</v>
      </c>
      <c r="G1018" s="88">
        <v>9.0909090909090898E-2</v>
      </c>
      <c r="H1018" s="88">
        <v>0.16666666666666699</v>
      </c>
      <c r="I1018" s="88">
        <v>0.26315789473684198</v>
      </c>
      <c r="J1018" s="7">
        <v>0.23529411764705899</v>
      </c>
      <c r="K1018" s="7">
        <v>9.6774193548387094E-2</v>
      </c>
      <c r="L1018" s="117">
        <v>6.25E-2</v>
      </c>
      <c r="M1018" s="7">
        <v>0.17272727272727301</v>
      </c>
      <c r="N1018" s="117">
        <v>0.2</v>
      </c>
      <c r="O1018" s="88">
        <v>0.25</v>
      </c>
      <c r="P1018" s="52">
        <v>0.14736842105263201</v>
      </c>
      <c r="Q1018" s="7">
        <v>0.170212765957447</v>
      </c>
      <c r="R1018" s="7">
        <v>0.23529411764705899</v>
      </c>
      <c r="S1018" s="52">
        <v>0.125</v>
      </c>
      <c r="T1018" s="7">
        <v>0.23214285714285701</v>
      </c>
      <c r="U1018" s="7">
        <v>0.1</v>
      </c>
      <c r="V1018" s="52">
        <v>0.17142857142857101</v>
      </c>
      <c r="W1018" s="7">
        <v>0.282608695652174</v>
      </c>
      <c r="X1018" s="88">
        <v>7.69230769230769E-2</v>
      </c>
      <c r="Y1018" s="88">
        <v>0.19230769230769201</v>
      </c>
      <c r="Z1018" s="117">
        <v>7.4074074074074098E-2</v>
      </c>
      <c r="AA1018" s="7">
        <v>0.18181818181818199</v>
      </c>
      <c r="AB1018" s="117">
        <v>0.14285714285714299</v>
      </c>
      <c r="AC1018" s="51">
        <v>0.192660550458716</v>
      </c>
      <c r="AD1018" s="88">
        <v>0.19047619047618999</v>
      </c>
      <c r="AE1018" s="7">
        <v>0.116279069767442</v>
      </c>
      <c r="AF1018" s="52">
        <v>0.266666666666667</v>
      </c>
      <c r="AG1018" s="88">
        <v>0.24</v>
      </c>
      <c r="AH1018" s="88">
        <v>7.4074074074074098E-2</v>
      </c>
      <c r="AI1018" s="52">
        <v>0.22807017543859701</v>
      </c>
      <c r="AJ1018" s="7">
        <v>0.15</v>
      </c>
      <c r="AK1018" s="88">
        <v>0.27272727272727298</v>
      </c>
      <c r="AL1018" s="117">
        <v>0.28571428571428598</v>
      </c>
      <c r="AM1018" s="7">
        <v>0.218181818181818</v>
      </c>
      <c r="AN1018" s="88">
        <v>0.22222222222222199</v>
      </c>
      <c r="AO1018" s="117">
        <v>0.11111111111111099</v>
      </c>
      <c r="AP1018" s="88">
        <v>0.28000000000000003</v>
      </c>
      <c r="AQ1018" s="52">
        <v>0.162162162162162</v>
      </c>
      <c r="AR1018" s="7">
        <v>0.31818181818181801</v>
      </c>
      <c r="AS1018" s="88">
        <v>0.18181818181818199</v>
      </c>
      <c r="AT1018" s="52">
        <v>6.7796610169491497E-2</v>
      </c>
      <c r="AU1018" s="7">
        <v>0.15476190476190499</v>
      </c>
      <c r="AV1018" s="7">
        <v>0.17499999999999999</v>
      </c>
      <c r="AW1018" s="7">
        <v>0.15151515151515199</v>
      </c>
      <c r="AX1018" s="7">
        <v>0.14736842105263201</v>
      </c>
      <c r="AY1018" s="52">
        <v>0.266666666666667</v>
      </c>
      <c r="AZ1018" s="7">
        <v>0.17499999999999999</v>
      </c>
      <c r="BA1018" s="52">
        <v>0.17647058823529399</v>
      </c>
      <c r="BB1018" s="7">
        <v>0.15625</v>
      </c>
      <c r="BC1018" s="52">
        <v>0.18867924528301899</v>
      </c>
      <c r="BD1018" s="7">
        <v>0.18333333333333299</v>
      </c>
      <c r="BE1018" s="52">
        <v>0.16923076923076899</v>
      </c>
      <c r="BF1018" s="7">
        <v>0.14754098360655701</v>
      </c>
      <c r="BG1018" s="52">
        <v>0.203125</v>
      </c>
    </row>
    <row r="1019" spans="1:59">
      <c r="A1019" t="s">
        <v>13</v>
      </c>
      <c r="B1019" s="53"/>
      <c r="C1019" s="54"/>
      <c r="D1019" s="93"/>
      <c r="E1019" s="93"/>
      <c r="F1019" s="9"/>
      <c r="G1019" s="93"/>
      <c r="H1019" s="93"/>
      <c r="I1019" s="93"/>
      <c r="J1019" s="9"/>
      <c r="K1019" s="9"/>
      <c r="L1019" s="118"/>
      <c r="M1019" s="9"/>
      <c r="N1019" s="118"/>
      <c r="O1019" s="93"/>
      <c r="P1019" s="55"/>
      <c r="Q1019" s="9"/>
      <c r="R1019" s="9"/>
      <c r="S1019" s="55"/>
      <c r="T1019" s="9"/>
      <c r="U1019" s="9"/>
      <c r="V1019" s="55"/>
      <c r="W1019" s="9"/>
      <c r="X1019" s="93"/>
      <c r="Y1019" s="93"/>
      <c r="Z1019" s="118"/>
      <c r="AA1019" s="9"/>
      <c r="AB1019" s="118"/>
      <c r="AC1019" s="54"/>
      <c r="AD1019" s="93"/>
      <c r="AE1019" s="9"/>
      <c r="AF1019" s="55"/>
      <c r="AG1019" s="93"/>
      <c r="AH1019" s="93"/>
      <c r="AI1019" s="55"/>
      <c r="AJ1019" s="9"/>
      <c r="AK1019" s="93"/>
      <c r="AL1019" s="118"/>
      <c r="AM1019" s="9"/>
      <c r="AN1019" s="93"/>
      <c r="AO1019" s="118"/>
      <c r="AP1019" s="93"/>
      <c r="AQ1019" s="55"/>
      <c r="AR1019" s="9"/>
      <c r="AS1019" s="93"/>
      <c r="AT1019" s="55"/>
      <c r="AY1019" s="56"/>
      <c r="BA1019" s="56"/>
      <c r="BC1019" s="56"/>
      <c r="BE1019" s="56"/>
      <c r="BG1019" s="56"/>
    </row>
    <row r="1020" spans="1:59">
      <c r="A1020" t="s">
        <v>10</v>
      </c>
      <c r="B1020" s="36" t="s">
        <v>110</v>
      </c>
      <c r="C1020" s="39">
        <v>4</v>
      </c>
      <c r="D1020" s="89">
        <v>1</v>
      </c>
      <c r="E1020" s="90">
        <v>1</v>
      </c>
      <c r="F1020" s="41">
        <v>1</v>
      </c>
      <c r="G1020" s="90">
        <v>2</v>
      </c>
      <c r="H1020" s="90">
        <v>0</v>
      </c>
      <c r="I1020" s="90">
        <v>0</v>
      </c>
      <c r="J1020" s="41">
        <v>1</v>
      </c>
      <c r="K1020" s="41">
        <v>0</v>
      </c>
      <c r="L1020" s="113">
        <v>0</v>
      </c>
      <c r="M1020" s="40">
        <v>4</v>
      </c>
      <c r="N1020" s="113">
        <v>0</v>
      </c>
      <c r="O1020" s="89">
        <v>0</v>
      </c>
      <c r="P1020" s="42">
        <v>4</v>
      </c>
      <c r="Q1020" s="40">
        <v>1</v>
      </c>
      <c r="R1020" s="41">
        <v>1</v>
      </c>
      <c r="S1020" s="42">
        <v>1</v>
      </c>
      <c r="T1020" s="40">
        <v>1</v>
      </c>
      <c r="U1020" s="41">
        <v>2</v>
      </c>
      <c r="V1020" s="42">
        <v>1</v>
      </c>
      <c r="W1020" s="40">
        <v>1</v>
      </c>
      <c r="X1020" s="90">
        <v>0</v>
      </c>
      <c r="Y1020" s="90">
        <v>2</v>
      </c>
      <c r="Z1020" s="113">
        <v>1</v>
      </c>
      <c r="AA1020" s="40">
        <v>3</v>
      </c>
      <c r="AB1020" s="113">
        <v>1</v>
      </c>
      <c r="AC1020" s="39">
        <v>2</v>
      </c>
      <c r="AD1020" s="89">
        <v>1</v>
      </c>
      <c r="AE1020" s="41">
        <v>1</v>
      </c>
      <c r="AF1020" s="42">
        <v>0</v>
      </c>
      <c r="AG1020" s="89">
        <v>1</v>
      </c>
      <c r="AH1020" s="90">
        <v>1</v>
      </c>
      <c r="AI1020" s="42">
        <v>0</v>
      </c>
      <c r="AJ1020" s="40">
        <v>3</v>
      </c>
      <c r="AK1020" s="90">
        <v>0</v>
      </c>
      <c r="AL1020" s="113">
        <v>1</v>
      </c>
      <c r="AM1020" s="40">
        <v>0</v>
      </c>
      <c r="AN1020" s="90">
        <v>2</v>
      </c>
      <c r="AO1020" s="113">
        <v>0</v>
      </c>
      <c r="AP1020" s="89">
        <v>1</v>
      </c>
      <c r="AQ1020" s="42">
        <v>0</v>
      </c>
      <c r="AR1020" s="40">
        <v>0</v>
      </c>
      <c r="AS1020" s="90">
        <v>2</v>
      </c>
      <c r="AT1020" s="42">
        <v>2</v>
      </c>
      <c r="AU1020" s="40">
        <v>1</v>
      </c>
      <c r="AV1020" s="41">
        <v>1</v>
      </c>
      <c r="AW1020" s="41">
        <v>2</v>
      </c>
      <c r="AX1020" s="41">
        <v>2</v>
      </c>
      <c r="AY1020" s="42">
        <v>2</v>
      </c>
      <c r="AZ1020" s="40">
        <v>0</v>
      </c>
      <c r="BA1020" s="42">
        <v>4</v>
      </c>
      <c r="BB1020" s="40">
        <v>2</v>
      </c>
      <c r="BC1020" s="42">
        <v>2</v>
      </c>
      <c r="BD1020" s="40">
        <v>0</v>
      </c>
      <c r="BE1020" s="42">
        <v>4</v>
      </c>
      <c r="BF1020" s="40">
        <v>3</v>
      </c>
      <c r="BG1020" s="42">
        <v>1</v>
      </c>
    </row>
    <row r="1021" spans="1:59">
      <c r="A1021" t="s">
        <v>12</v>
      </c>
      <c r="B1021" s="36"/>
      <c r="C1021" s="51">
        <v>3.2000000000000001E-2</v>
      </c>
      <c r="D1021" s="88">
        <v>3.8461538461538498E-2</v>
      </c>
      <c r="E1021" s="88">
        <v>6.25E-2</v>
      </c>
      <c r="F1021" s="7">
        <v>3.2258064516128997E-2</v>
      </c>
      <c r="G1021" s="88">
        <v>9.0909090909090898E-2</v>
      </c>
      <c r="H1021" s="88">
        <v>0</v>
      </c>
      <c r="I1021" s="88">
        <v>0</v>
      </c>
      <c r="J1021" s="7">
        <v>2.9411764705882401E-2</v>
      </c>
      <c r="K1021" s="7">
        <v>0</v>
      </c>
      <c r="L1021" s="117">
        <v>0</v>
      </c>
      <c r="M1021" s="7">
        <v>3.6363636363636397E-2</v>
      </c>
      <c r="N1021" s="117">
        <v>0</v>
      </c>
      <c r="O1021" s="88">
        <v>0</v>
      </c>
      <c r="P1021" s="52">
        <v>4.2105263157894701E-2</v>
      </c>
      <c r="Q1021" s="7">
        <v>2.1276595744680899E-2</v>
      </c>
      <c r="R1021" s="7">
        <v>2.9411764705882401E-2</v>
      </c>
      <c r="S1021" s="52">
        <v>3.125E-2</v>
      </c>
      <c r="T1021" s="7">
        <v>1.7857142857142901E-2</v>
      </c>
      <c r="U1021" s="7">
        <v>6.6666666666666693E-2</v>
      </c>
      <c r="V1021" s="52">
        <v>2.8571428571428598E-2</v>
      </c>
      <c r="W1021" s="7">
        <v>2.1739130434782601E-2</v>
      </c>
      <c r="X1021" s="88">
        <v>0</v>
      </c>
      <c r="Y1021" s="88">
        <v>7.69230769230769E-2</v>
      </c>
      <c r="Z1021" s="117">
        <v>3.7037037037037E-2</v>
      </c>
      <c r="AA1021" s="7">
        <v>3.03030303030303E-2</v>
      </c>
      <c r="AB1021" s="117">
        <v>4.7619047619047603E-2</v>
      </c>
      <c r="AC1021" s="51">
        <v>1.8348623853211E-2</v>
      </c>
      <c r="AD1021" s="88">
        <v>4.7619047619047603E-2</v>
      </c>
      <c r="AE1021" s="7">
        <v>2.32558139534884E-2</v>
      </c>
      <c r="AF1021" s="52">
        <v>0</v>
      </c>
      <c r="AG1021" s="88">
        <v>0.04</v>
      </c>
      <c r="AH1021" s="88">
        <v>3.7037037037037E-2</v>
      </c>
      <c r="AI1021" s="52">
        <v>0</v>
      </c>
      <c r="AJ1021" s="7">
        <v>0.03</v>
      </c>
      <c r="AK1021" s="88">
        <v>0</v>
      </c>
      <c r="AL1021" s="117">
        <v>7.1428571428571397E-2</v>
      </c>
      <c r="AM1021" s="7">
        <v>0</v>
      </c>
      <c r="AN1021" s="88">
        <v>7.4074074074074098E-2</v>
      </c>
      <c r="AO1021" s="117">
        <v>0</v>
      </c>
      <c r="AP1021" s="88">
        <v>0.04</v>
      </c>
      <c r="AQ1021" s="52">
        <v>0</v>
      </c>
      <c r="AR1021" s="7">
        <v>0</v>
      </c>
      <c r="AS1021" s="88">
        <v>9.0909090909090898E-2</v>
      </c>
      <c r="AT1021" s="52">
        <v>3.3898305084745797E-2</v>
      </c>
      <c r="AU1021" s="7">
        <v>1.1904761904761901E-2</v>
      </c>
      <c r="AV1021" s="7">
        <v>2.5000000000000001E-2</v>
      </c>
      <c r="AW1021" s="7">
        <v>3.03030303030303E-2</v>
      </c>
      <c r="AX1021" s="7">
        <v>2.1052631578947399E-2</v>
      </c>
      <c r="AY1021" s="52">
        <v>6.6666666666666693E-2</v>
      </c>
      <c r="AZ1021" s="7">
        <v>0</v>
      </c>
      <c r="BA1021" s="52">
        <v>4.7058823529411799E-2</v>
      </c>
      <c r="BB1021" s="7">
        <v>3.125E-2</v>
      </c>
      <c r="BC1021" s="52">
        <v>3.77358490566038E-2</v>
      </c>
      <c r="BD1021" s="7">
        <v>0</v>
      </c>
      <c r="BE1021" s="52">
        <v>6.15384615384615E-2</v>
      </c>
      <c r="BF1021" s="7">
        <v>4.91803278688525E-2</v>
      </c>
      <c r="BG1021" s="52">
        <v>1.5625E-2</v>
      </c>
    </row>
    <row r="1022" spans="1:59">
      <c r="A1022" t="s">
        <v>13</v>
      </c>
      <c r="B1022" s="53"/>
      <c r="C1022" s="54"/>
      <c r="D1022" s="93"/>
      <c r="E1022" s="93"/>
      <c r="F1022" s="9"/>
      <c r="G1022" s="93"/>
      <c r="H1022" s="93"/>
      <c r="I1022" s="93"/>
      <c r="J1022" s="9"/>
      <c r="K1022" s="9"/>
      <c r="L1022" s="118"/>
      <c r="M1022" s="9"/>
      <c r="N1022" s="118"/>
      <c r="O1022" s="93"/>
      <c r="P1022" s="55"/>
      <c r="Q1022" s="9"/>
      <c r="R1022" s="9"/>
      <c r="S1022" s="55"/>
      <c r="T1022" s="9"/>
      <c r="U1022" s="9"/>
      <c r="V1022" s="55"/>
      <c r="W1022" s="9"/>
      <c r="X1022" s="93"/>
      <c r="Y1022" s="93"/>
      <c r="Z1022" s="118"/>
      <c r="AA1022" s="9"/>
      <c r="AB1022" s="118"/>
      <c r="AC1022" s="54"/>
      <c r="AD1022" s="93"/>
      <c r="AE1022" s="9"/>
      <c r="AF1022" s="55"/>
      <c r="AG1022" s="93"/>
      <c r="AH1022" s="93"/>
      <c r="AI1022" s="55"/>
      <c r="AJ1022" s="9"/>
      <c r="AK1022" s="93"/>
      <c r="AL1022" s="118"/>
      <c r="AM1022" s="9"/>
      <c r="AN1022" s="93"/>
      <c r="AO1022" s="118"/>
      <c r="AP1022" s="93"/>
      <c r="AQ1022" s="55"/>
      <c r="AT1022" s="56"/>
      <c r="AY1022" s="56"/>
      <c r="BA1022" s="56"/>
      <c r="BC1022" s="56"/>
      <c r="BE1022" s="56"/>
      <c r="BG1022" s="56"/>
    </row>
    <row r="1023" spans="1:59">
      <c r="A1023" t="s">
        <v>10</v>
      </c>
      <c r="B1023" s="36" t="s">
        <v>332</v>
      </c>
      <c r="C1023" s="39">
        <v>40</v>
      </c>
      <c r="D1023" s="89">
        <v>8</v>
      </c>
      <c r="E1023" s="90">
        <v>6</v>
      </c>
      <c r="F1023" s="41">
        <v>11</v>
      </c>
      <c r="G1023" s="90">
        <v>9</v>
      </c>
      <c r="H1023" s="90">
        <v>3</v>
      </c>
      <c r="I1023" s="90">
        <v>5</v>
      </c>
      <c r="J1023" s="41">
        <v>11</v>
      </c>
      <c r="K1023" s="41">
        <v>14</v>
      </c>
      <c r="L1023" s="113">
        <v>8</v>
      </c>
      <c r="M1023" s="40">
        <v>34</v>
      </c>
      <c r="N1023" s="113">
        <v>6</v>
      </c>
      <c r="O1023" s="89">
        <v>7</v>
      </c>
      <c r="P1023" s="42">
        <v>33</v>
      </c>
      <c r="Q1023" s="40">
        <v>15</v>
      </c>
      <c r="R1023" s="41">
        <v>9</v>
      </c>
      <c r="S1023" s="42">
        <v>13</v>
      </c>
      <c r="T1023" s="40">
        <v>18</v>
      </c>
      <c r="U1023" s="41">
        <v>11</v>
      </c>
      <c r="V1023" s="42">
        <v>8</v>
      </c>
      <c r="W1023" s="40">
        <v>8</v>
      </c>
      <c r="X1023" s="90">
        <v>13</v>
      </c>
      <c r="Y1023" s="90">
        <v>9</v>
      </c>
      <c r="Z1023" s="113">
        <v>10</v>
      </c>
      <c r="AA1023" s="40">
        <v>31</v>
      </c>
      <c r="AB1023" s="113">
        <v>8</v>
      </c>
      <c r="AC1023" s="39">
        <v>34</v>
      </c>
      <c r="AD1023" s="89">
        <v>4</v>
      </c>
      <c r="AE1023" s="41">
        <v>16</v>
      </c>
      <c r="AF1023" s="42">
        <v>14</v>
      </c>
      <c r="AG1023" s="89">
        <v>7</v>
      </c>
      <c r="AH1023" s="90">
        <v>8</v>
      </c>
      <c r="AI1023" s="42">
        <v>19</v>
      </c>
      <c r="AJ1023" s="40">
        <v>36</v>
      </c>
      <c r="AK1023" s="90">
        <v>3</v>
      </c>
      <c r="AL1023" s="113">
        <v>1</v>
      </c>
      <c r="AM1023" s="40">
        <v>19</v>
      </c>
      <c r="AN1023" s="90">
        <v>5</v>
      </c>
      <c r="AO1023" s="113">
        <v>10</v>
      </c>
      <c r="AP1023" s="89">
        <v>6</v>
      </c>
      <c r="AQ1023" s="42">
        <v>26</v>
      </c>
      <c r="AR1023" s="40">
        <v>8</v>
      </c>
      <c r="AS1023" s="90">
        <v>5</v>
      </c>
      <c r="AT1023" s="42">
        <v>27</v>
      </c>
      <c r="AU1023" s="40">
        <v>26</v>
      </c>
      <c r="AV1023" s="41">
        <v>15</v>
      </c>
      <c r="AW1023" s="41">
        <v>19</v>
      </c>
      <c r="AX1023" s="41">
        <v>29</v>
      </c>
      <c r="AY1023" s="42">
        <v>11</v>
      </c>
      <c r="AZ1023" s="40">
        <v>15</v>
      </c>
      <c r="BA1023" s="42">
        <v>25</v>
      </c>
      <c r="BB1023" s="40">
        <v>25</v>
      </c>
      <c r="BC1023" s="42">
        <v>13</v>
      </c>
      <c r="BD1023" s="40">
        <v>21</v>
      </c>
      <c r="BE1023" s="42">
        <v>19</v>
      </c>
      <c r="BF1023" s="40">
        <v>24</v>
      </c>
      <c r="BG1023" s="42">
        <v>16</v>
      </c>
    </row>
    <row r="1024" spans="1:59">
      <c r="A1024" t="s">
        <v>12</v>
      </c>
      <c r="B1024" s="36"/>
      <c r="C1024" s="51">
        <v>0.32</v>
      </c>
      <c r="D1024" s="88">
        <v>0.30769230769230799</v>
      </c>
      <c r="E1024" s="88">
        <v>0.375</v>
      </c>
      <c r="F1024" s="7">
        <v>0.35483870967741898</v>
      </c>
      <c r="G1024" s="88">
        <v>0.40909090909090901</v>
      </c>
      <c r="H1024" s="88">
        <v>0.25</v>
      </c>
      <c r="I1024" s="88">
        <v>0.26315789473684198</v>
      </c>
      <c r="J1024" s="7">
        <v>0.32352941176470601</v>
      </c>
      <c r="K1024" s="7">
        <v>0.45161290322580699</v>
      </c>
      <c r="L1024" s="117">
        <v>0.5</v>
      </c>
      <c r="M1024" s="7">
        <v>0.30909090909090903</v>
      </c>
      <c r="N1024" s="117">
        <v>0.4</v>
      </c>
      <c r="O1024" s="88">
        <v>0.25</v>
      </c>
      <c r="P1024" s="52">
        <v>0.34736842105263199</v>
      </c>
      <c r="Q1024" s="7">
        <v>0.319148936170213</v>
      </c>
      <c r="R1024" s="7">
        <v>0.26470588235294101</v>
      </c>
      <c r="S1024" s="52">
        <v>0.40625</v>
      </c>
      <c r="T1024" s="7">
        <v>0.32142857142857101</v>
      </c>
      <c r="U1024" s="7">
        <v>0.36666666666666697</v>
      </c>
      <c r="V1024" s="52">
        <v>0.22857142857142901</v>
      </c>
      <c r="W1024" s="7">
        <v>0.173913043478261</v>
      </c>
      <c r="X1024" s="88">
        <v>0.5</v>
      </c>
      <c r="Y1024" s="88">
        <v>0.34615384615384598</v>
      </c>
      <c r="Z1024" s="117">
        <v>0.37037037037037002</v>
      </c>
      <c r="AA1024" s="7">
        <v>0.31313131313131298</v>
      </c>
      <c r="AB1024" s="117">
        <v>0.38095238095238099</v>
      </c>
      <c r="AC1024" s="51">
        <v>0.31192660550458701</v>
      </c>
      <c r="AD1024" s="88">
        <v>0.19047619047618999</v>
      </c>
      <c r="AE1024" s="7">
        <v>0.372093023255814</v>
      </c>
      <c r="AF1024" s="52">
        <v>0.31111111111111101</v>
      </c>
      <c r="AG1024" s="88">
        <v>0.28000000000000003</v>
      </c>
      <c r="AH1024" s="88">
        <v>0.296296296296296</v>
      </c>
      <c r="AI1024" s="52">
        <v>0.33333333333333298</v>
      </c>
      <c r="AJ1024" s="7">
        <v>0.36</v>
      </c>
      <c r="AK1024" s="88">
        <v>0.27272727272727298</v>
      </c>
      <c r="AL1024" s="117">
        <v>7.1428571428571397E-2</v>
      </c>
      <c r="AM1024" s="7">
        <v>0.34545454545454501</v>
      </c>
      <c r="AN1024" s="88">
        <v>0.18518518518518501</v>
      </c>
      <c r="AO1024" s="117">
        <v>0.37037037037037002</v>
      </c>
      <c r="AP1024" s="88">
        <v>0.24</v>
      </c>
      <c r="AQ1024" s="52">
        <v>0.35135135135135098</v>
      </c>
      <c r="AR1024" s="7">
        <v>0.18181818181818199</v>
      </c>
      <c r="AS1024" s="88">
        <v>0.22727272727272699</v>
      </c>
      <c r="AT1024" s="52">
        <v>0.45762711864406802</v>
      </c>
      <c r="AU1024" s="7">
        <v>0.30952380952380998</v>
      </c>
      <c r="AV1024" s="7">
        <v>0.375</v>
      </c>
      <c r="AW1024" s="7">
        <v>0.28787878787878801</v>
      </c>
      <c r="AX1024" s="7">
        <v>0.30526315789473701</v>
      </c>
      <c r="AY1024" s="52">
        <v>0.36666666666666697</v>
      </c>
      <c r="AZ1024" s="7">
        <v>0.375</v>
      </c>
      <c r="BA1024" s="52">
        <v>0.29411764705882398</v>
      </c>
      <c r="BB1024" s="7">
        <v>0.390625</v>
      </c>
      <c r="BC1024" s="52">
        <v>0.245283018867925</v>
      </c>
      <c r="BD1024" s="7">
        <v>0.35</v>
      </c>
      <c r="BE1024" s="52">
        <v>0.29230769230769199</v>
      </c>
      <c r="BF1024" s="7">
        <v>0.39344262295082</v>
      </c>
      <c r="BG1024" s="52">
        <v>0.25</v>
      </c>
    </row>
    <row r="1025" spans="1:59">
      <c r="A1025" t="s">
        <v>13</v>
      </c>
      <c r="B1025" s="53"/>
      <c r="C1025" s="54"/>
      <c r="D1025" s="93"/>
      <c r="E1025" s="93"/>
      <c r="F1025" s="9"/>
      <c r="G1025" s="93"/>
      <c r="H1025" s="93"/>
      <c r="I1025" s="93"/>
      <c r="J1025" s="9"/>
      <c r="K1025" s="9"/>
      <c r="L1025" s="118"/>
      <c r="M1025" s="9"/>
      <c r="N1025" s="118"/>
      <c r="O1025" s="93"/>
      <c r="P1025" s="55"/>
      <c r="Q1025" s="9"/>
      <c r="R1025" s="9"/>
      <c r="S1025" s="55"/>
      <c r="T1025" s="9"/>
      <c r="U1025" s="9"/>
      <c r="V1025" s="55"/>
      <c r="W1025" s="9"/>
      <c r="X1025" s="93"/>
      <c r="Y1025" s="93"/>
      <c r="Z1025" s="118"/>
      <c r="AA1025" s="9"/>
      <c r="AB1025" s="118"/>
      <c r="AC1025" s="54"/>
      <c r="AD1025" s="93"/>
      <c r="AE1025" s="9"/>
      <c r="AF1025" s="55"/>
      <c r="AG1025" s="93"/>
      <c r="AH1025" s="93"/>
      <c r="AI1025" s="55"/>
      <c r="AJ1025" s="9"/>
      <c r="AK1025" s="93"/>
      <c r="AL1025" s="118"/>
      <c r="AM1025" s="9"/>
      <c r="AN1025" s="93"/>
      <c r="AO1025" s="118"/>
      <c r="AP1025" s="93"/>
      <c r="AQ1025" s="55"/>
      <c r="AR1025" s="9"/>
      <c r="AS1025" s="93"/>
      <c r="AT1025" s="55"/>
      <c r="AY1025" s="56"/>
      <c r="BA1025" s="56"/>
      <c r="BC1025" s="56"/>
      <c r="BE1025" s="56"/>
      <c r="BG1025" s="56"/>
    </row>
    <row r="1026" spans="1:59">
      <c r="A1026" t="s">
        <v>10</v>
      </c>
      <c r="B1026" s="36" t="s">
        <v>333</v>
      </c>
      <c r="C1026" s="39">
        <v>57</v>
      </c>
      <c r="D1026" s="89">
        <v>11</v>
      </c>
      <c r="E1026" s="90">
        <v>7</v>
      </c>
      <c r="F1026" s="41">
        <v>14</v>
      </c>
      <c r="G1026" s="90">
        <v>7</v>
      </c>
      <c r="H1026" s="90">
        <v>5</v>
      </c>
      <c r="I1026" s="90">
        <v>11</v>
      </c>
      <c r="J1026" s="41">
        <v>17</v>
      </c>
      <c r="K1026" s="41">
        <v>13</v>
      </c>
      <c r="L1026" s="113">
        <v>7</v>
      </c>
      <c r="M1026" s="40">
        <v>50</v>
      </c>
      <c r="N1026" s="113">
        <v>7</v>
      </c>
      <c r="O1026" s="89">
        <v>16</v>
      </c>
      <c r="P1026" s="42">
        <v>39</v>
      </c>
      <c r="Q1026" s="40">
        <v>24</v>
      </c>
      <c r="R1026" s="41">
        <v>18</v>
      </c>
      <c r="S1026" s="42">
        <v>11</v>
      </c>
      <c r="T1026" s="40">
        <v>29</v>
      </c>
      <c r="U1026" s="41">
        <v>10</v>
      </c>
      <c r="V1026" s="42">
        <v>17</v>
      </c>
      <c r="W1026" s="40">
        <v>30</v>
      </c>
      <c r="X1026" s="90">
        <v>7</v>
      </c>
      <c r="Y1026" s="90">
        <v>12</v>
      </c>
      <c r="Z1026" s="113">
        <v>8</v>
      </c>
      <c r="AA1026" s="40">
        <v>46</v>
      </c>
      <c r="AB1026" s="113">
        <v>8</v>
      </c>
      <c r="AC1026" s="39">
        <v>52</v>
      </c>
      <c r="AD1026" s="89">
        <v>11</v>
      </c>
      <c r="AE1026" s="41">
        <v>14</v>
      </c>
      <c r="AF1026" s="42">
        <v>27</v>
      </c>
      <c r="AG1026" s="89">
        <v>11</v>
      </c>
      <c r="AH1026" s="90">
        <v>11</v>
      </c>
      <c r="AI1026" s="42">
        <v>30</v>
      </c>
      <c r="AJ1026" s="40">
        <v>42</v>
      </c>
      <c r="AK1026" s="90">
        <v>6</v>
      </c>
      <c r="AL1026" s="113">
        <v>9</v>
      </c>
      <c r="AM1026" s="40">
        <v>22</v>
      </c>
      <c r="AN1026" s="90">
        <v>15</v>
      </c>
      <c r="AO1026" s="113">
        <v>15</v>
      </c>
      <c r="AP1026" s="89">
        <v>13</v>
      </c>
      <c r="AQ1026" s="42">
        <v>35</v>
      </c>
      <c r="AR1026" s="40">
        <v>32</v>
      </c>
      <c r="AS1026" s="90">
        <v>11</v>
      </c>
      <c r="AT1026" s="42">
        <v>14</v>
      </c>
      <c r="AU1026" s="40">
        <v>39</v>
      </c>
      <c r="AV1026" s="41">
        <v>17</v>
      </c>
      <c r="AW1026" s="41">
        <v>28</v>
      </c>
      <c r="AX1026" s="41">
        <v>43</v>
      </c>
      <c r="AY1026" s="42">
        <v>14</v>
      </c>
      <c r="AZ1026" s="40">
        <v>21</v>
      </c>
      <c r="BA1026" s="42">
        <v>36</v>
      </c>
      <c r="BB1026" s="40">
        <v>26</v>
      </c>
      <c r="BC1026" s="42">
        <v>28</v>
      </c>
      <c r="BD1026" s="40">
        <v>31</v>
      </c>
      <c r="BE1026" s="42">
        <v>26</v>
      </c>
      <c r="BF1026" s="40">
        <v>23</v>
      </c>
      <c r="BG1026" s="42">
        <v>34</v>
      </c>
    </row>
    <row r="1027" spans="1:59">
      <c r="A1027" t="s">
        <v>12</v>
      </c>
      <c r="B1027" s="36"/>
      <c r="C1027" s="51">
        <v>0.45600000000000002</v>
      </c>
      <c r="D1027" s="88">
        <v>0.42307692307692302</v>
      </c>
      <c r="E1027" s="88">
        <v>0.4375</v>
      </c>
      <c r="F1027" s="7">
        <v>0.45161290322580699</v>
      </c>
      <c r="G1027" s="88">
        <v>0.31818181818181801</v>
      </c>
      <c r="H1027" s="88">
        <v>0.41666666666666702</v>
      </c>
      <c r="I1027" s="88">
        <v>0.57894736842105299</v>
      </c>
      <c r="J1027" s="7">
        <v>0.5</v>
      </c>
      <c r="K1027" s="7">
        <v>0.41935483870967699</v>
      </c>
      <c r="L1027" s="117">
        <v>0.4375</v>
      </c>
      <c r="M1027" s="7">
        <v>0.45454545454545497</v>
      </c>
      <c r="N1027" s="117">
        <v>0.46666666666666701</v>
      </c>
      <c r="O1027" s="88">
        <v>0.57142857142857195</v>
      </c>
      <c r="P1027" s="52">
        <v>0.41052631578947402</v>
      </c>
      <c r="Q1027" s="7">
        <v>0.51063829787234005</v>
      </c>
      <c r="R1027" s="7">
        <v>0.52941176470588203</v>
      </c>
      <c r="S1027" s="52">
        <v>0.34375</v>
      </c>
      <c r="T1027" s="7">
        <v>0.51785714285714302</v>
      </c>
      <c r="U1027" s="7">
        <v>0.33333333333333298</v>
      </c>
      <c r="V1027" s="52">
        <v>0.48571428571428599</v>
      </c>
      <c r="W1027" s="7">
        <v>0.65217391304347805</v>
      </c>
      <c r="X1027" s="88">
        <v>0.269230769230769</v>
      </c>
      <c r="Y1027" s="88">
        <v>0.46153846153846201</v>
      </c>
      <c r="Z1027" s="117">
        <v>0.296296296296296</v>
      </c>
      <c r="AA1027" s="7">
        <v>0.46464646464646497</v>
      </c>
      <c r="AB1027" s="117">
        <v>0.38095238095238099</v>
      </c>
      <c r="AC1027" s="51">
        <v>0.47706422018348599</v>
      </c>
      <c r="AD1027" s="88">
        <v>0.52380952380952395</v>
      </c>
      <c r="AE1027" s="7">
        <v>0.32558139534883701</v>
      </c>
      <c r="AF1027" s="52">
        <v>0.6</v>
      </c>
      <c r="AG1027" s="88">
        <v>0.44</v>
      </c>
      <c r="AH1027" s="88">
        <v>0.407407407407407</v>
      </c>
      <c r="AI1027" s="52">
        <v>0.52631578947368396</v>
      </c>
      <c r="AJ1027" s="7">
        <v>0.42</v>
      </c>
      <c r="AK1027" s="88">
        <v>0.54545454545454497</v>
      </c>
      <c r="AL1027" s="117">
        <v>0.64285714285714302</v>
      </c>
      <c r="AM1027" s="7">
        <v>0.4</v>
      </c>
      <c r="AN1027" s="88">
        <v>0.55555555555555602</v>
      </c>
      <c r="AO1027" s="117">
        <v>0.55555555555555602</v>
      </c>
      <c r="AP1027" s="88">
        <v>0.52</v>
      </c>
      <c r="AQ1027" s="52">
        <v>0.47297297297297303</v>
      </c>
      <c r="AR1027" s="7">
        <v>0.72727272727272696</v>
      </c>
      <c r="AS1027" s="88">
        <v>0.5</v>
      </c>
      <c r="AT1027" s="52">
        <v>0.23728813559322001</v>
      </c>
      <c r="AU1027" s="7">
        <v>0.46428571428571402</v>
      </c>
      <c r="AV1027" s="7">
        <v>0.42499999999999999</v>
      </c>
      <c r="AW1027" s="7">
        <v>0.42424242424242398</v>
      </c>
      <c r="AX1027" s="7">
        <v>0.452631578947368</v>
      </c>
      <c r="AY1027" s="52">
        <v>0.46666666666666701</v>
      </c>
      <c r="AZ1027" s="7">
        <v>0.52500000000000002</v>
      </c>
      <c r="BA1027" s="52">
        <v>0.42352941176470599</v>
      </c>
      <c r="BB1027" s="7">
        <v>0.40625</v>
      </c>
      <c r="BC1027" s="52">
        <v>0.52830188679245305</v>
      </c>
      <c r="BD1027" s="7">
        <v>0.51666666666666705</v>
      </c>
      <c r="BE1027" s="52">
        <v>0.4</v>
      </c>
      <c r="BF1027" s="7">
        <v>0.37704918032786899</v>
      </c>
      <c r="BG1027" s="52">
        <v>0.53125</v>
      </c>
    </row>
    <row r="1028" spans="1:59">
      <c r="A1028" t="s">
        <v>13</v>
      </c>
      <c r="B1028" s="58"/>
      <c r="C1028" s="59"/>
      <c r="D1028" s="94"/>
      <c r="E1028" s="95"/>
      <c r="F1028" s="63"/>
      <c r="G1028" s="95"/>
      <c r="H1028" s="95"/>
      <c r="I1028" s="95"/>
      <c r="J1028" s="63"/>
      <c r="K1028" s="63"/>
      <c r="L1028" s="124"/>
      <c r="M1028" s="62"/>
      <c r="N1028" s="124"/>
      <c r="O1028" s="94"/>
      <c r="P1028" s="60"/>
      <c r="Q1028" s="62"/>
      <c r="R1028" s="63"/>
      <c r="S1028" s="60"/>
      <c r="T1028" s="62"/>
      <c r="U1028" s="63"/>
      <c r="V1028" s="60"/>
      <c r="W1028" s="62"/>
      <c r="X1028" s="95"/>
      <c r="Y1028" s="95"/>
      <c r="Z1028" s="124"/>
      <c r="AA1028" s="62"/>
      <c r="AB1028" s="124"/>
      <c r="AC1028" s="59"/>
      <c r="AD1028" s="94"/>
      <c r="AE1028" s="63"/>
      <c r="AF1028" s="60"/>
      <c r="AG1028" s="94"/>
      <c r="AH1028" s="95"/>
      <c r="AI1028" s="60"/>
      <c r="AJ1028" s="62"/>
      <c r="AK1028" s="95"/>
      <c r="AL1028" s="124"/>
      <c r="AM1028" s="62"/>
      <c r="AN1028" s="95"/>
      <c r="AO1028" s="124"/>
      <c r="AP1028" s="94"/>
      <c r="AQ1028" s="60"/>
      <c r="AR1028" s="62"/>
      <c r="AS1028" s="95"/>
      <c r="AT1028" s="60"/>
      <c r="AU1028" s="64"/>
      <c r="AV1028" s="74"/>
      <c r="AW1028" s="74"/>
      <c r="AX1028" s="74"/>
      <c r="AY1028" s="61"/>
      <c r="AZ1028" s="64"/>
      <c r="BA1028" s="61"/>
      <c r="BB1028" s="64"/>
      <c r="BC1028" s="61"/>
      <c r="BD1028" s="64"/>
      <c r="BE1028" s="61"/>
      <c r="BF1028" s="64"/>
      <c r="BG1028" s="61"/>
    </row>
    <row r="1029" spans="1:59">
      <c r="A1029" t="s">
        <v>11</v>
      </c>
      <c r="B1029" s="65" t="s">
        <v>239</v>
      </c>
      <c r="C1029" s="66">
        <v>3.2892561983471098</v>
      </c>
      <c r="D1029" s="96">
        <v>3.28</v>
      </c>
      <c r="E1029" s="96">
        <v>3.2</v>
      </c>
      <c r="F1029" s="8">
        <v>3.2</v>
      </c>
      <c r="G1029" s="96">
        <v>2.9</v>
      </c>
      <c r="H1029" s="96">
        <v>3.3333333333333299</v>
      </c>
      <c r="I1029" s="96">
        <v>3.57894736842105</v>
      </c>
      <c r="J1029" s="8">
        <v>3.3636363636363602</v>
      </c>
      <c r="K1029" s="8">
        <v>3</v>
      </c>
      <c r="L1029" s="115">
        <v>2.9375</v>
      </c>
      <c r="M1029" s="8">
        <v>3.29245283018868</v>
      </c>
      <c r="N1029" s="115">
        <v>3.2666666666666702</v>
      </c>
      <c r="O1029" s="96">
        <v>3.53571428571429</v>
      </c>
      <c r="P1029" s="67">
        <v>3.1868131868131901</v>
      </c>
      <c r="Q1029" s="8">
        <v>3.3695652173913002</v>
      </c>
      <c r="R1029" s="8">
        <v>3.4848484848484902</v>
      </c>
      <c r="S1029" s="67">
        <v>3</v>
      </c>
      <c r="T1029" s="8">
        <v>3.4</v>
      </c>
      <c r="U1029" s="8">
        <v>3</v>
      </c>
      <c r="V1029" s="67">
        <v>3.4411764705882399</v>
      </c>
      <c r="W1029" s="8">
        <v>3.7333333333333298</v>
      </c>
      <c r="X1029" s="96">
        <v>2.8461538461538498</v>
      </c>
      <c r="Y1029" s="96">
        <v>3.25</v>
      </c>
      <c r="Z1029" s="115">
        <v>3</v>
      </c>
      <c r="AA1029" s="8">
        <v>3.3020833333333299</v>
      </c>
      <c r="AB1029" s="115">
        <v>3.15</v>
      </c>
      <c r="AC1029" s="66">
        <v>3.3271028037383199</v>
      </c>
      <c r="AD1029" s="96">
        <v>3.55</v>
      </c>
      <c r="AE1029" s="8">
        <v>3.0238095238095202</v>
      </c>
      <c r="AF1029" s="67">
        <v>3.5111111111111102</v>
      </c>
      <c r="AG1029" s="96">
        <v>3.375</v>
      </c>
      <c r="AH1029" s="96">
        <v>3.1538461538461502</v>
      </c>
      <c r="AI1029" s="67">
        <v>3.3859649122806998</v>
      </c>
      <c r="AJ1029" s="8">
        <v>3.1855670103092799</v>
      </c>
      <c r="AK1029" s="96">
        <v>3.4545454545454501</v>
      </c>
      <c r="AL1029" s="115">
        <v>3.9230769230769198</v>
      </c>
      <c r="AM1029" s="8">
        <v>3.2363636363636399</v>
      </c>
      <c r="AN1029" s="96">
        <v>3.64</v>
      </c>
      <c r="AO1029" s="115">
        <v>3.2222222222222201</v>
      </c>
      <c r="AP1029" s="96">
        <v>3.5833333333333299</v>
      </c>
      <c r="AQ1029" s="67">
        <v>3.2297297297297298</v>
      </c>
      <c r="AR1029" s="8">
        <v>3.8409090909090899</v>
      </c>
      <c r="AS1029" s="96">
        <v>3.45</v>
      </c>
      <c r="AT1029" s="67">
        <v>2.8070175438596499</v>
      </c>
      <c r="AU1029" s="8">
        <v>3.2771084337349401</v>
      </c>
      <c r="AV1029" s="8">
        <v>3.2051282051282102</v>
      </c>
      <c r="AW1029" s="8">
        <v>3.28125</v>
      </c>
      <c r="AX1029" s="8">
        <v>3.2688172043010799</v>
      </c>
      <c r="AY1029" s="67">
        <v>3.3571428571428599</v>
      </c>
      <c r="AZ1029" s="8">
        <v>3.3250000000000002</v>
      </c>
      <c r="BA1029" s="67">
        <v>3.2716049382716101</v>
      </c>
      <c r="BB1029" s="8">
        <v>3.1129032258064502</v>
      </c>
      <c r="BC1029" s="67">
        <v>3.4901960784313699</v>
      </c>
      <c r="BD1029" s="8">
        <v>3.31666666666667</v>
      </c>
      <c r="BE1029" s="67">
        <v>3.2622950819672099</v>
      </c>
      <c r="BF1029" s="8">
        <v>3.1034482758620698</v>
      </c>
      <c r="BG1029" s="67">
        <v>3.46031746031746</v>
      </c>
    </row>
    <row r="1030" spans="1:59">
      <c r="A1030" t="s">
        <v>13</v>
      </c>
      <c r="B1030" s="53"/>
      <c r="C1030" s="68"/>
      <c r="D1030" s="93"/>
      <c r="E1030" s="93"/>
      <c r="F1030" s="9"/>
      <c r="G1030" s="93"/>
      <c r="H1030" s="93"/>
      <c r="I1030" s="93"/>
      <c r="J1030" s="9"/>
      <c r="K1030" s="9"/>
      <c r="L1030" s="125"/>
      <c r="M1030" s="9"/>
      <c r="N1030" s="125"/>
      <c r="O1030" s="93"/>
      <c r="P1030" s="69"/>
      <c r="Q1030" s="9"/>
      <c r="R1030" s="9"/>
      <c r="S1030" s="69"/>
      <c r="T1030" s="9"/>
      <c r="U1030" s="9"/>
      <c r="V1030" s="69"/>
      <c r="W1030" s="9"/>
      <c r="X1030" s="93"/>
      <c r="Y1030" s="93"/>
      <c r="Z1030" s="125"/>
      <c r="AA1030" s="9"/>
      <c r="AB1030" s="125"/>
      <c r="AC1030" s="68"/>
      <c r="AD1030" s="93"/>
      <c r="AE1030" s="9"/>
      <c r="AF1030" s="69"/>
      <c r="AG1030" s="93"/>
      <c r="AH1030" s="93"/>
      <c r="AI1030" s="69"/>
      <c r="AJ1030" s="9"/>
      <c r="AK1030" s="93"/>
      <c r="AL1030" s="125"/>
      <c r="AM1030" s="9"/>
      <c r="AN1030" s="93"/>
      <c r="AO1030" s="125"/>
      <c r="AP1030" s="93"/>
      <c r="AQ1030" s="69"/>
      <c r="AR1030" s="9"/>
      <c r="AS1030" s="93"/>
      <c r="AT1030" s="69"/>
      <c r="AY1030" s="75"/>
      <c r="BA1030" s="75"/>
      <c r="BC1030" s="75"/>
      <c r="BE1030" s="75"/>
      <c r="BG1030" s="75"/>
    </row>
    <row r="1031" spans="1:59">
      <c r="A1031" t="s">
        <v>11</v>
      </c>
      <c r="B1031" s="58" t="s">
        <v>240</v>
      </c>
      <c r="C1031" s="70">
        <v>1.1721633598388701</v>
      </c>
      <c r="D1031" s="97">
        <v>1.3076696830622001</v>
      </c>
      <c r="E1031" s="98">
        <v>1.14642300844222</v>
      </c>
      <c r="F1031" s="73">
        <v>1.24291093253173</v>
      </c>
      <c r="G1031" s="98">
        <v>1.2096106376586</v>
      </c>
      <c r="H1031" s="98">
        <v>1.0730867399773201</v>
      </c>
      <c r="I1031" s="98">
        <v>1.1697953037312001</v>
      </c>
      <c r="J1031" s="73">
        <v>1.2946568516932799</v>
      </c>
      <c r="K1031" s="73">
        <v>1.1832159566199201</v>
      </c>
      <c r="L1031" s="116">
        <v>1.18145390656315</v>
      </c>
      <c r="M1031" s="72">
        <v>1.1708115307815199</v>
      </c>
      <c r="N1031" s="116">
        <v>1.2227992865708199</v>
      </c>
      <c r="O1031" s="97">
        <v>1.2013000012993</v>
      </c>
      <c r="P1031" s="71">
        <v>1.15385429382558</v>
      </c>
      <c r="Q1031" s="72">
        <v>1.1226693517816999</v>
      </c>
      <c r="R1031" s="73">
        <v>1.20211303860151</v>
      </c>
      <c r="S1031" s="71">
        <v>1.1832159566199201</v>
      </c>
      <c r="T1031" s="72">
        <v>1.2412657816683501</v>
      </c>
      <c r="U1031" s="73">
        <v>1.1547005383792499</v>
      </c>
      <c r="V1031" s="71">
        <v>1.0499978779369099</v>
      </c>
      <c r="W1031" s="72">
        <v>1.15601195338268</v>
      </c>
      <c r="X1031" s="98">
        <v>1.0076629473115599</v>
      </c>
      <c r="Y1031" s="98">
        <v>1.3269776053940701</v>
      </c>
      <c r="Z1031" s="116">
        <v>0.97979589711327097</v>
      </c>
      <c r="AA1031" s="72">
        <v>1.18871705868724</v>
      </c>
      <c r="AB1031" s="116">
        <v>1.13670808176853</v>
      </c>
      <c r="AC1031" s="70">
        <v>1.18779723934033</v>
      </c>
      <c r="AD1031" s="97">
        <v>1.05006265477226</v>
      </c>
      <c r="AE1031" s="73">
        <v>1.1150433708746399</v>
      </c>
      <c r="AF1031" s="71">
        <v>1.27247472241767</v>
      </c>
      <c r="AG1031" s="97">
        <v>1.24455335099716</v>
      </c>
      <c r="AH1031" s="98">
        <v>1.0466062370273801</v>
      </c>
      <c r="AI1031" s="71">
        <v>1.23569509017788</v>
      </c>
      <c r="AJ1031" s="72">
        <v>1.1576727454539999</v>
      </c>
      <c r="AK1031" s="98">
        <v>1.3684762594679101</v>
      </c>
      <c r="AL1031" s="116">
        <v>0.95407358744302895</v>
      </c>
      <c r="AM1031" s="72">
        <v>1.2166078579947901</v>
      </c>
      <c r="AN1031" s="98">
        <v>1.0754843869934501</v>
      </c>
      <c r="AO1031" s="116">
        <v>1.21949968724042</v>
      </c>
      <c r="AP1031" s="97">
        <v>1.17645993175054</v>
      </c>
      <c r="AQ1031" s="71">
        <v>1.1998549832158301</v>
      </c>
      <c r="AR1031" s="72">
        <v>1.1194513153135801</v>
      </c>
      <c r="AS1031" s="98">
        <v>1.1909748329127601</v>
      </c>
      <c r="AT1031" s="71">
        <v>1.0078016473498199</v>
      </c>
      <c r="AU1031" s="72">
        <v>1.1403171682458799</v>
      </c>
      <c r="AV1031" s="73">
        <v>1.1960348344576599</v>
      </c>
      <c r="AW1031" s="73">
        <v>1.09063473582319</v>
      </c>
      <c r="AX1031" s="73">
        <v>1.1242367937389599</v>
      </c>
      <c r="AY1031" s="71">
        <v>1.3392724867071699</v>
      </c>
      <c r="AZ1031" s="72">
        <v>1.1632734537524401</v>
      </c>
      <c r="BA1031" s="71">
        <v>1.1833463744717001</v>
      </c>
      <c r="BB1031" s="72">
        <v>1.2294852809428001</v>
      </c>
      <c r="BC1031" s="71">
        <v>1.0839289463725501</v>
      </c>
      <c r="BD1031" s="72">
        <v>1.2001647721150599</v>
      </c>
      <c r="BE1031" s="71">
        <v>1.1532799507529601</v>
      </c>
      <c r="BF1031" s="72">
        <v>1.18009299622268</v>
      </c>
      <c r="BG1031" s="71">
        <v>1.14758367219572</v>
      </c>
    </row>
    <row r="1032" spans="1:59">
      <c r="A1032" t="s">
        <v>4</v>
      </c>
      <c r="B1032" s="3"/>
    </row>
    <row r="1033" spans="1:59">
      <c r="A1033" t="s">
        <v>14</v>
      </c>
    </row>
    <row r="1034" spans="1:59">
      <c r="A1034" t="s">
        <v>1</v>
      </c>
      <c r="B1034" s="217" t="s">
        <v>21</v>
      </c>
      <c r="C1034" s="218"/>
    </row>
    <row r="1035" spans="1:59">
      <c r="A1035" t="s">
        <v>2</v>
      </c>
      <c r="B1035" s="2" t="s">
        <v>324</v>
      </c>
    </row>
    <row r="1036" spans="1:59" ht="92.25">
      <c r="A1036" t="s">
        <v>3</v>
      </c>
      <c r="B1036" s="2" t="s">
        <v>344</v>
      </c>
    </row>
    <row r="1037" spans="1:59">
      <c r="A1037" t="s">
        <v>7</v>
      </c>
      <c r="B1037" s="10" t="s">
        <v>345</v>
      </c>
      <c r="C1037" s="11"/>
      <c r="D1037" s="216"/>
      <c r="E1037" s="215"/>
      <c r="F1037" s="215"/>
      <c r="G1037" s="215"/>
      <c r="H1037" s="215"/>
      <c r="I1037" s="215"/>
      <c r="J1037" s="215"/>
      <c r="K1037" s="215"/>
      <c r="L1037" s="215"/>
      <c r="M1037" s="215"/>
      <c r="N1037" s="215"/>
      <c r="O1037" s="215"/>
      <c r="P1037" s="215"/>
      <c r="Q1037" s="215"/>
      <c r="R1037" s="215"/>
      <c r="S1037" s="215"/>
      <c r="T1037" s="215"/>
      <c r="U1037" s="215"/>
      <c r="V1037" s="215"/>
      <c r="W1037" s="215"/>
      <c r="X1037" s="215"/>
      <c r="Y1037" s="215"/>
      <c r="Z1037" s="215"/>
      <c r="AA1037" s="215"/>
      <c r="AB1037" s="215"/>
      <c r="AC1037" s="215"/>
      <c r="AD1037" s="215"/>
      <c r="AE1037" s="215"/>
      <c r="AF1037" s="215"/>
      <c r="AG1037" s="215"/>
      <c r="AH1037" s="215"/>
      <c r="AI1037" s="215"/>
      <c r="AJ1037" s="215"/>
      <c r="AK1037" s="215"/>
      <c r="AL1037" s="215"/>
      <c r="AM1037" s="215"/>
      <c r="AN1037" s="215"/>
      <c r="AO1037" s="215"/>
      <c r="AP1037" s="215"/>
      <c r="AQ1037" s="215"/>
      <c r="AR1037" s="215"/>
      <c r="AS1037" s="215"/>
      <c r="AT1037" s="215"/>
      <c r="AU1037" s="215"/>
      <c r="AV1037" s="215"/>
      <c r="AW1037" s="215"/>
      <c r="AX1037" s="215"/>
      <c r="AY1037" s="215"/>
      <c r="AZ1037" s="215"/>
      <c r="BA1037" s="215"/>
      <c r="BB1037" s="215"/>
      <c r="BC1037" s="215"/>
      <c r="BD1037" s="215"/>
      <c r="BE1037" s="215"/>
      <c r="BF1037" s="215"/>
      <c r="BG1037" s="214"/>
    </row>
    <row r="1038" spans="1:59" ht="38.200000000000003" customHeight="1">
      <c r="A1038" t="s">
        <v>5</v>
      </c>
      <c r="B1038" s="15"/>
      <c r="D1038" s="213" t="s">
        <v>25</v>
      </c>
      <c r="E1038" s="215"/>
      <c r="F1038" s="215"/>
      <c r="G1038" s="215"/>
      <c r="H1038" s="215"/>
      <c r="I1038" s="215"/>
      <c r="J1038" s="215"/>
      <c r="K1038" s="215"/>
      <c r="L1038" s="214"/>
      <c r="M1038" s="213" t="s">
        <v>26</v>
      </c>
      <c r="N1038" s="214"/>
      <c r="O1038" s="213" t="s">
        <v>27</v>
      </c>
      <c r="P1038" s="214"/>
      <c r="Q1038" s="213" t="s">
        <v>28</v>
      </c>
      <c r="R1038" s="215"/>
      <c r="S1038" s="214"/>
      <c r="T1038" s="213" t="s">
        <v>29</v>
      </c>
      <c r="U1038" s="215"/>
      <c r="V1038" s="214"/>
      <c r="W1038" s="213" t="s">
        <v>30</v>
      </c>
      <c r="X1038" s="215"/>
      <c r="Y1038" s="215"/>
      <c r="Z1038" s="214"/>
      <c r="AA1038" s="213" t="s">
        <v>31</v>
      </c>
      <c r="AB1038" s="214"/>
      <c r="AC1038" s="219" t="s">
        <v>32</v>
      </c>
      <c r="AD1038" s="213" t="s">
        <v>33</v>
      </c>
      <c r="AE1038" s="215"/>
      <c r="AF1038" s="214"/>
      <c r="AG1038" s="213" t="s">
        <v>34</v>
      </c>
      <c r="AH1038" s="215"/>
      <c r="AI1038" s="214"/>
      <c r="AJ1038" s="213" t="s">
        <v>35</v>
      </c>
      <c r="AK1038" s="215"/>
      <c r="AL1038" s="214"/>
      <c r="AM1038" s="213" t="s">
        <v>36</v>
      </c>
      <c r="AN1038" s="215"/>
      <c r="AO1038" s="214"/>
      <c r="AP1038" s="213" t="s">
        <v>37</v>
      </c>
      <c r="AQ1038" s="214"/>
      <c r="AR1038" s="213" t="s">
        <v>38</v>
      </c>
      <c r="AS1038" s="215"/>
      <c r="AT1038" s="214"/>
      <c r="AU1038" s="213" t="s">
        <v>39</v>
      </c>
      <c r="AV1038" s="215"/>
      <c r="AW1038" s="215"/>
      <c r="AX1038" s="215"/>
      <c r="AY1038" s="214"/>
      <c r="AZ1038" s="213" t="s">
        <v>40</v>
      </c>
      <c r="BA1038" s="214"/>
      <c r="BB1038" s="213" t="s">
        <v>41</v>
      </c>
      <c r="BC1038" s="214"/>
      <c r="BD1038" s="213" t="s">
        <v>42</v>
      </c>
      <c r="BE1038" s="214"/>
      <c r="BF1038" s="213" t="s">
        <v>43</v>
      </c>
      <c r="BG1038" s="214"/>
    </row>
    <row r="1039" spans="1:59" ht="151.9">
      <c r="A1039" t="s">
        <v>6</v>
      </c>
      <c r="B1039" s="16" t="s">
        <v>44</v>
      </c>
      <c r="C1039" s="17" t="s">
        <v>45</v>
      </c>
      <c r="D1039" s="80" t="s">
        <v>46</v>
      </c>
      <c r="E1039" s="81" t="s">
        <v>47</v>
      </c>
      <c r="F1039" s="19" t="s">
        <v>48</v>
      </c>
      <c r="G1039" s="81" t="s">
        <v>49</v>
      </c>
      <c r="H1039" s="81" t="s">
        <v>50</v>
      </c>
      <c r="I1039" s="81" t="s">
        <v>51</v>
      </c>
      <c r="J1039" s="19" t="s">
        <v>52</v>
      </c>
      <c r="K1039" s="19" t="s">
        <v>53</v>
      </c>
      <c r="L1039" s="108" t="s">
        <v>54</v>
      </c>
      <c r="M1039" s="18" t="s">
        <v>55</v>
      </c>
      <c r="N1039" s="108" t="s">
        <v>56</v>
      </c>
      <c r="O1039" s="80" t="s">
        <v>55</v>
      </c>
      <c r="P1039" s="20" t="s">
        <v>56</v>
      </c>
      <c r="Q1039" s="18" t="s">
        <v>57</v>
      </c>
      <c r="R1039" s="19" t="s">
        <v>58</v>
      </c>
      <c r="S1039" s="20" t="s">
        <v>59</v>
      </c>
      <c r="T1039" s="18" t="s">
        <v>60</v>
      </c>
      <c r="U1039" s="19" t="s">
        <v>61</v>
      </c>
      <c r="V1039" s="20" t="s">
        <v>62</v>
      </c>
      <c r="W1039" s="18" t="s">
        <v>63</v>
      </c>
      <c r="X1039" s="81" t="s">
        <v>64</v>
      </c>
      <c r="Y1039" s="81" t="s">
        <v>65</v>
      </c>
      <c r="Z1039" s="108" t="s">
        <v>66</v>
      </c>
      <c r="AA1039" s="18" t="s">
        <v>55</v>
      </c>
      <c r="AB1039" s="108" t="s">
        <v>56</v>
      </c>
      <c r="AC1039" s="17" t="s">
        <v>55</v>
      </c>
      <c r="AD1039" s="80" t="s">
        <v>67</v>
      </c>
      <c r="AE1039" s="19" t="s">
        <v>68</v>
      </c>
      <c r="AF1039" s="20" t="s">
        <v>69</v>
      </c>
      <c r="AG1039" s="80" t="s">
        <v>67</v>
      </c>
      <c r="AH1039" s="81" t="s">
        <v>68</v>
      </c>
      <c r="AI1039" s="20" t="s">
        <v>69</v>
      </c>
      <c r="AJ1039" s="18" t="s">
        <v>55</v>
      </c>
      <c r="AK1039" s="81" t="s">
        <v>56</v>
      </c>
      <c r="AL1039" s="108" t="s">
        <v>70</v>
      </c>
      <c r="AM1039" s="18" t="s">
        <v>55</v>
      </c>
      <c r="AN1039" s="81" t="s">
        <v>71</v>
      </c>
      <c r="AO1039" s="108" t="s">
        <v>72</v>
      </c>
      <c r="AP1039" s="80" t="s">
        <v>73</v>
      </c>
      <c r="AQ1039" s="20" t="s">
        <v>74</v>
      </c>
      <c r="AR1039" s="18" t="s">
        <v>75</v>
      </c>
      <c r="AS1039" s="81" t="s">
        <v>76</v>
      </c>
      <c r="AT1039" s="20" t="s">
        <v>77</v>
      </c>
      <c r="AU1039" s="18" t="s">
        <v>78</v>
      </c>
      <c r="AV1039" s="19" t="s">
        <v>79</v>
      </c>
      <c r="AW1039" s="19" t="s">
        <v>80</v>
      </c>
      <c r="AX1039" s="19" t="s">
        <v>81</v>
      </c>
      <c r="AY1039" s="20" t="s">
        <v>82</v>
      </c>
      <c r="AZ1039" s="18" t="s">
        <v>83</v>
      </c>
      <c r="BA1039" s="20" t="s">
        <v>84</v>
      </c>
      <c r="BB1039" s="18" t="s">
        <v>55</v>
      </c>
      <c r="BC1039" s="20" t="s">
        <v>56</v>
      </c>
      <c r="BD1039" s="18" t="s">
        <v>85</v>
      </c>
      <c r="BE1039" s="20" t="s">
        <v>86</v>
      </c>
      <c r="BF1039" s="18" t="s">
        <v>55</v>
      </c>
      <c r="BG1039" s="20" t="s">
        <v>56</v>
      </c>
    </row>
    <row r="1040" spans="1:59">
      <c r="A1040" t="s">
        <v>0</v>
      </c>
      <c r="B1040" s="21"/>
      <c r="C1040" s="22"/>
      <c r="D1040" s="82" t="s">
        <v>564</v>
      </c>
      <c r="E1040" s="83" t="s">
        <v>565</v>
      </c>
      <c r="F1040" s="24" t="s">
        <v>566</v>
      </c>
      <c r="G1040" s="83" t="s">
        <v>567</v>
      </c>
      <c r="H1040" s="83" t="s">
        <v>568</v>
      </c>
      <c r="I1040" s="83" t="s">
        <v>569</v>
      </c>
      <c r="J1040" s="24" t="s">
        <v>570</v>
      </c>
      <c r="K1040" s="24" t="s">
        <v>571</v>
      </c>
      <c r="L1040" s="109" t="s">
        <v>572</v>
      </c>
      <c r="M1040" s="23" t="s">
        <v>564</v>
      </c>
      <c r="N1040" s="109" t="s">
        <v>565</v>
      </c>
      <c r="O1040" s="82" t="s">
        <v>564</v>
      </c>
      <c r="P1040" s="25" t="s">
        <v>565</v>
      </c>
      <c r="Q1040" s="23" t="s">
        <v>564</v>
      </c>
      <c r="R1040" s="24" t="s">
        <v>565</v>
      </c>
      <c r="S1040" s="25" t="s">
        <v>566</v>
      </c>
      <c r="T1040" s="23" t="s">
        <v>564</v>
      </c>
      <c r="U1040" s="24" t="s">
        <v>565</v>
      </c>
      <c r="V1040" s="25" t="s">
        <v>566</v>
      </c>
      <c r="W1040" s="23" t="s">
        <v>564</v>
      </c>
      <c r="X1040" s="83" t="s">
        <v>565</v>
      </c>
      <c r="Y1040" s="83" t="s">
        <v>566</v>
      </c>
      <c r="Z1040" s="109" t="s">
        <v>567</v>
      </c>
      <c r="AA1040" s="23" t="s">
        <v>564</v>
      </c>
      <c r="AB1040" s="109" t="s">
        <v>565</v>
      </c>
      <c r="AC1040" s="22" t="s">
        <v>564</v>
      </c>
      <c r="AD1040" s="82" t="s">
        <v>564</v>
      </c>
      <c r="AE1040" s="24" t="s">
        <v>565</v>
      </c>
      <c r="AF1040" s="25" t="s">
        <v>566</v>
      </c>
      <c r="AG1040" s="82" t="s">
        <v>564</v>
      </c>
      <c r="AH1040" s="83" t="s">
        <v>565</v>
      </c>
      <c r="AI1040" s="25" t="s">
        <v>566</v>
      </c>
      <c r="AJ1040" s="23" t="s">
        <v>564</v>
      </c>
      <c r="AK1040" s="83" t="s">
        <v>565</v>
      </c>
      <c r="AL1040" s="109" t="s">
        <v>566</v>
      </c>
      <c r="AM1040" s="23" t="s">
        <v>564</v>
      </c>
      <c r="AN1040" s="83" t="s">
        <v>565</v>
      </c>
      <c r="AO1040" s="109" t="s">
        <v>566</v>
      </c>
      <c r="AP1040" s="82" t="s">
        <v>564</v>
      </c>
      <c r="AQ1040" s="25" t="s">
        <v>565</v>
      </c>
      <c r="AR1040" s="23" t="s">
        <v>564</v>
      </c>
      <c r="AS1040" s="83" t="s">
        <v>565</v>
      </c>
      <c r="AT1040" s="25" t="s">
        <v>566</v>
      </c>
      <c r="AU1040" s="23" t="s">
        <v>564</v>
      </c>
      <c r="AV1040" s="24" t="s">
        <v>565</v>
      </c>
      <c r="AW1040" s="24" t="s">
        <v>566</v>
      </c>
      <c r="AX1040" s="24" t="s">
        <v>567</v>
      </c>
      <c r="AY1040" s="25" t="s">
        <v>568</v>
      </c>
      <c r="AZ1040" s="23" t="s">
        <v>564</v>
      </c>
      <c r="BA1040" s="25" t="s">
        <v>565</v>
      </c>
      <c r="BB1040" s="23" t="s">
        <v>564</v>
      </c>
      <c r="BC1040" s="25" t="s">
        <v>565</v>
      </c>
      <c r="BD1040" s="23" t="s">
        <v>564</v>
      </c>
      <c r="BE1040" s="25" t="s">
        <v>565</v>
      </c>
      <c r="BF1040" s="23" t="s">
        <v>564</v>
      </c>
      <c r="BG1040" s="25" t="s">
        <v>565</v>
      </c>
    </row>
    <row r="1041" spans="1:59">
      <c r="A1041" t="s">
        <v>8</v>
      </c>
      <c r="B1041" s="26" t="s">
        <v>45</v>
      </c>
      <c r="C1041" s="27">
        <v>125</v>
      </c>
      <c r="D1041" s="84">
        <v>26</v>
      </c>
      <c r="E1041" s="85">
        <v>16</v>
      </c>
      <c r="F1041" s="29">
        <v>31</v>
      </c>
      <c r="G1041" s="85">
        <v>22</v>
      </c>
      <c r="H1041" s="85">
        <v>12</v>
      </c>
      <c r="I1041" s="85">
        <v>19</v>
      </c>
      <c r="J1041" s="29">
        <v>34</v>
      </c>
      <c r="K1041" s="29">
        <v>31</v>
      </c>
      <c r="L1041" s="110">
        <v>16</v>
      </c>
      <c r="M1041" s="28">
        <v>110</v>
      </c>
      <c r="N1041" s="110">
        <v>15</v>
      </c>
      <c r="O1041" s="84">
        <v>28</v>
      </c>
      <c r="P1041" s="30">
        <v>95</v>
      </c>
      <c r="Q1041" s="28">
        <v>47</v>
      </c>
      <c r="R1041" s="29">
        <v>34</v>
      </c>
      <c r="S1041" s="30">
        <v>32</v>
      </c>
      <c r="T1041" s="28">
        <v>56</v>
      </c>
      <c r="U1041" s="29">
        <v>30</v>
      </c>
      <c r="V1041" s="30">
        <v>35</v>
      </c>
      <c r="W1041" s="28">
        <v>46</v>
      </c>
      <c r="X1041" s="85">
        <v>26</v>
      </c>
      <c r="Y1041" s="85">
        <v>26</v>
      </c>
      <c r="Z1041" s="110">
        <v>27</v>
      </c>
      <c r="AA1041" s="28">
        <v>99</v>
      </c>
      <c r="AB1041" s="110">
        <v>21</v>
      </c>
      <c r="AC1041" s="27">
        <v>109</v>
      </c>
      <c r="AD1041" s="84">
        <v>21</v>
      </c>
      <c r="AE1041" s="29">
        <v>43</v>
      </c>
      <c r="AF1041" s="30">
        <v>45</v>
      </c>
      <c r="AG1041" s="84">
        <v>25</v>
      </c>
      <c r="AH1041" s="85">
        <v>27</v>
      </c>
      <c r="AI1041" s="30">
        <v>57</v>
      </c>
      <c r="AJ1041" s="28">
        <v>100</v>
      </c>
      <c r="AK1041" s="85">
        <v>11</v>
      </c>
      <c r="AL1041" s="110">
        <v>14</v>
      </c>
      <c r="AM1041" s="28">
        <v>55</v>
      </c>
      <c r="AN1041" s="85">
        <v>27</v>
      </c>
      <c r="AO1041" s="110">
        <v>27</v>
      </c>
      <c r="AP1041" s="84">
        <v>25</v>
      </c>
      <c r="AQ1041" s="30">
        <v>74</v>
      </c>
      <c r="AR1041" s="28">
        <v>44</v>
      </c>
      <c r="AS1041" s="85">
        <v>22</v>
      </c>
      <c r="AT1041" s="30">
        <v>59</v>
      </c>
      <c r="AU1041" s="28">
        <v>84</v>
      </c>
      <c r="AV1041" s="29">
        <v>40</v>
      </c>
      <c r="AW1041" s="29">
        <v>66</v>
      </c>
      <c r="AX1041" s="29">
        <v>95</v>
      </c>
      <c r="AY1041" s="30">
        <v>30</v>
      </c>
      <c r="AZ1041" s="28">
        <v>40</v>
      </c>
      <c r="BA1041" s="30">
        <v>85</v>
      </c>
      <c r="BB1041" s="28">
        <v>64</v>
      </c>
      <c r="BC1041" s="30">
        <v>53</v>
      </c>
      <c r="BD1041" s="28">
        <v>60</v>
      </c>
      <c r="BE1041" s="30">
        <v>65</v>
      </c>
      <c r="BF1041" s="28">
        <v>61</v>
      </c>
      <c r="BG1041" s="30">
        <v>64</v>
      </c>
    </row>
    <row r="1042" spans="1:59">
      <c r="A1042" t="s">
        <v>10</v>
      </c>
      <c r="B1042" s="35" t="s">
        <v>327</v>
      </c>
      <c r="C1042" s="31">
        <v>15</v>
      </c>
      <c r="D1042" s="86">
        <v>6</v>
      </c>
      <c r="E1042" s="87">
        <v>2</v>
      </c>
      <c r="F1042" s="33">
        <v>3</v>
      </c>
      <c r="G1042" s="87">
        <v>2</v>
      </c>
      <c r="H1042" s="87">
        <v>1</v>
      </c>
      <c r="I1042" s="87">
        <v>4</v>
      </c>
      <c r="J1042" s="33">
        <v>4</v>
      </c>
      <c r="K1042" s="33">
        <v>1</v>
      </c>
      <c r="L1042" s="111">
        <v>1</v>
      </c>
      <c r="M1042" s="32">
        <v>14</v>
      </c>
      <c r="N1042" s="111">
        <v>1</v>
      </c>
      <c r="O1042" s="86">
        <v>7</v>
      </c>
      <c r="P1042" s="34">
        <v>7</v>
      </c>
      <c r="Q1042" s="32">
        <v>10</v>
      </c>
      <c r="R1042" s="33">
        <v>1</v>
      </c>
      <c r="S1042" s="34">
        <v>2</v>
      </c>
      <c r="T1042" s="32">
        <v>6</v>
      </c>
      <c r="U1042" s="33">
        <v>2</v>
      </c>
      <c r="V1042" s="34">
        <v>7</v>
      </c>
      <c r="W1042" s="32">
        <v>12</v>
      </c>
      <c r="X1042" s="87">
        <v>1</v>
      </c>
      <c r="Y1042" s="87">
        <v>1</v>
      </c>
      <c r="Z1042" s="111">
        <v>1</v>
      </c>
      <c r="AA1042" s="32">
        <v>13</v>
      </c>
      <c r="AB1042" s="111">
        <v>2</v>
      </c>
      <c r="AC1042" s="31">
        <v>15</v>
      </c>
      <c r="AD1042" s="86">
        <v>2</v>
      </c>
      <c r="AE1042" s="33">
        <v>4</v>
      </c>
      <c r="AF1042" s="34">
        <v>9</v>
      </c>
      <c r="AG1042" s="86">
        <v>3</v>
      </c>
      <c r="AH1042" s="87">
        <v>3</v>
      </c>
      <c r="AI1042" s="34">
        <v>9</v>
      </c>
      <c r="AJ1042" s="32">
        <v>11</v>
      </c>
      <c r="AK1042" s="87">
        <v>2</v>
      </c>
      <c r="AL1042" s="111">
        <v>2</v>
      </c>
      <c r="AM1042" s="32">
        <v>5</v>
      </c>
      <c r="AN1042" s="87">
        <v>6</v>
      </c>
      <c r="AO1042" s="111">
        <v>4</v>
      </c>
      <c r="AP1042" s="86">
        <v>6</v>
      </c>
      <c r="AQ1042" s="34">
        <v>7</v>
      </c>
      <c r="AR1042" s="32">
        <v>15</v>
      </c>
      <c r="AS1042" s="87">
        <v>0</v>
      </c>
      <c r="AT1042" s="34">
        <v>0</v>
      </c>
      <c r="AU1042" s="32">
        <v>8</v>
      </c>
      <c r="AV1042" s="33">
        <v>3</v>
      </c>
      <c r="AW1042" s="33">
        <v>8</v>
      </c>
      <c r="AX1042" s="33">
        <v>9</v>
      </c>
      <c r="AY1042" s="34">
        <v>6</v>
      </c>
      <c r="AZ1042" s="32">
        <v>4</v>
      </c>
      <c r="BA1042" s="34">
        <v>11</v>
      </c>
      <c r="BB1042" s="32">
        <v>5</v>
      </c>
      <c r="BC1042" s="34">
        <v>9</v>
      </c>
      <c r="BD1042" s="32">
        <v>9</v>
      </c>
      <c r="BE1042" s="34">
        <v>6</v>
      </c>
      <c r="BF1042" s="32">
        <v>6</v>
      </c>
      <c r="BG1042" s="34">
        <v>9</v>
      </c>
    </row>
    <row r="1043" spans="1:59">
      <c r="A1043" t="s">
        <v>12</v>
      </c>
      <c r="B1043" s="36"/>
      <c r="C1043" s="51">
        <v>0.12</v>
      </c>
      <c r="D1043" s="88">
        <v>0.230769230769231</v>
      </c>
      <c r="E1043" s="88">
        <v>0.125</v>
      </c>
      <c r="F1043" s="7">
        <v>9.6774193548387094E-2</v>
      </c>
      <c r="G1043" s="88">
        <v>9.0909090909090898E-2</v>
      </c>
      <c r="H1043" s="88">
        <v>8.3333333333333301E-2</v>
      </c>
      <c r="I1043" s="88">
        <v>0.21052631578947401</v>
      </c>
      <c r="J1043" s="7">
        <v>0.11764705882352899</v>
      </c>
      <c r="K1043" s="7">
        <v>3.2258064516128997E-2</v>
      </c>
      <c r="L1043" s="117">
        <v>6.25E-2</v>
      </c>
      <c r="M1043" s="7">
        <v>0.12727272727272701</v>
      </c>
      <c r="N1043" s="117">
        <v>6.6666666666666693E-2</v>
      </c>
      <c r="O1043" s="88">
        <v>0.25</v>
      </c>
      <c r="P1043" s="52">
        <v>7.3684210526315796E-2</v>
      </c>
      <c r="Q1043" s="7">
        <v>0.21276595744680901</v>
      </c>
      <c r="R1043" s="7">
        <v>2.9411764705882401E-2</v>
      </c>
      <c r="S1043" s="52">
        <v>6.25E-2</v>
      </c>
      <c r="T1043" s="7">
        <v>0.107142857142857</v>
      </c>
      <c r="U1043" s="7">
        <v>6.6666666666666693E-2</v>
      </c>
      <c r="V1043" s="52">
        <v>0.2</v>
      </c>
      <c r="W1043" s="7">
        <v>0.26086956521739102</v>
      </c>
      <c r="X1043" s="88">
        <v>3.8461538461538498E-2</v>
      </c>
      <c r="Y1043" s="88">
        <v>3.8461538461538498E-2</v>
      </c>
      <c r="Z1043" s="117">
        <v>3.7037037037037E-2</v>
      </c>
      <c r="AA1043" s="7">
        <v>0.13131313131313099</v>
      </c>
      <c r="AB1043" s="117">
        <v>9.5238095238095205E-2</v>
      </c>
      <c r="AC1043" s="51">
        <v>0.13761467889908299</v>
      </c>
      <c r="AD1043" s="88">
        <v>9.5238095238095205E-2</v>
      </c>
      <c r="AE1043" s="7">
        <v>9.3023255813953501E-2</v>
      </c>
      <c r="AF1043" s="52">
        <v>0.2</v>
      </c>
      <c r="AG1043" s="88">
        <v>0.12</v>
      </c>
      <c r="AH1043" s="88">
        <v>0.11111111111111099</v>
      </c>
      <c r="AI1043" s="52">
        <v>0.157894736842105</v>
      </c>
      <c r="AJ1043" s="7">
        <v>0.11</v>
      </c>
      <c r="AK1043" s="88">
        <v>0.18181818181818199</v>
      </c>
      <c r="AL1043" s="117">
        <v>0.14285714285714299</v>
      </c>
      <c r="AM1043" s="7">
        <v>9.0909090909090898E-2</v>
      </c>
      <c r="AN1043" s="88">
        <v>0.22222222222222199</v>
      </c>
      <c r="AO1043" s="117">
        <v>0.148148148148148</v>
      </c>
      <c r="AP1043" s="88">
        <v>0.24</v>
      </c>
      <c r="AQ1043" s="52">
        <v>9.45945945945946E-2</v>
      </c>
      <c r="AR1043" s="7">
        <v>0.34090909090909099</v>
      </c>
      <c r="AS1043" s="88">
        <v>0</v>
      </c>
      <c r="AT1043" s="52">
        <v>0</v>
      </c>
      <c r="AU1043" s="7">
        <v>9.5238095238095205E-2</v>
      </c>
      <c r="AV1043" s="7">
        <v>7.4999999999999997E-2</v>
      </c>
      <c r="AW1043" s="7">
        <v>0.12121212121212099</v>
      </c>
      <c r="AX1043" s="7">
        <v>9.4736842105263203E-2</v>
      </c>
      <c r="AY1043" s="52">
        <v>0.2</v>
      </c>
      <c r="AZ1043" s="7">
        <v>0.1</v>
      </c>
      <c r="BA1043" s="52">
        <v>0.129411764705882</v>
      </c>
      <c r="BB1043" s="7">
        <v>7.8125E-2</v>
      </c>
      <c r="BC1043" s="52">
        <v>0.169811320754717</v>
      </c>
      <c r="BD1043" s="7">
        <v>0.15</v>
      </c>
      <c r="BE1043" s="52">
        <v>9.2307692307692299E-2</v>
      </c>
      <c r="BF1043" s="7">
        <v>9.8360655737704902E-2</v>
      </c>
      <c r="BG1043" s="52">
        <v>0.140625</v>
      </c>
    </row>
    <row r="1044" spans="1:59">
      <c r="A1044" t="s">
        <v>13</v>
      </c>
      <c r="B1044" s="53"/>
      <c r="C1044" s="54"/>
      <c r="D1044" s="93"/>
      <c r="E1044" s="93"/>
      <c r="F1044" s="9"/>
      <c r="G1044" s="93"/>
      <c r="H1044" s="93"/>
      <c r="I1044" s="93"/>
      <c r="J1044" s="9"/>
      <c r="K1044" s="9"/>
      <c r="L1044" s="118"/>
      <c r="M1044" s="9"/>
      <c r="N1044" s="118"/>
      <c r="O1044" s="93"/>
      <c r="P1044" s="55"/>
      <c r="Q1044" s="9"/>
      <c r="R1044" s="9"/>
      <c r="S1044" s="55"/>
      <c r="T1044" s="9"/>
      <c r="U1044" s="9"/>
      <c r="V1044" s="55"/>
      <c r="W1044" s="9"/>
      <c r="X1044" s="93"/>
      <c r="Y1044" s="93"/>
      <c r="Z1044" s="118"/>
      <c r="AA1044" s="9"/>
      <c r="AB1044" s="118"/>
      <c r="AC1044" s="54"/>
      <c r="AD1044" s="93"/>
      <c r="AE1044" s="9"/>
      <c r="AF1044" s="55"/>
      <c r="AG1044" s="93"/>
      <c r="AH1044" s="93"/>
      <c r="AI1044" s="55"/>
      <c r="AJ1044" s="9"/>
      <c r="AK1044" s="93"/>
      <c r="AL1044" s="118"/>
      <c r="AM1044" s="9"/>
      <c r="AN1044" s="93"/>
      <c r="AO1044" s="118"/>
      <c r="AP1044" s="93"/>
      <c r="AQ1044" s="55"/>
      <c r="AR1044" s="9"/>
      <c r="AS1044" s="93"/>
      <c r="AT1044" s="55"/>
      <c r="AY1044" s="56"/>
      <c r="BA1044" s="56"/>
      <c r="BC1044" s="56"/>
      <c r="BE1044" s="56"/>
      <c r="BG1044" s="56"/>
    </row>
    <row r="1045" spans="1:59">
      <c r="A1045" t="s">
        <v>10</v>
      </c>
      <c r="B1045" s="36" t="s">
        <v>328</v>
      </c>
      <c r="C1045" s="39">
        <v>15</v>
      </c>
      <c r="D1045" s="89">
        <v>1</v>
      </c>
      <c r="E1045" s="90">
        <v>3</v>
      </c>
      <c r="F1045" s="41">
        <v>6</v>
      </c>
      <c r="G1045" s="90">
        <v>4</v>
      </c>
      <c r="H1045" s="90">
        <v>1</v>
      </c>
      <c r="I1045" s="90">
        <v>5</v>
      </c>
      <c r="J1045" s="41">
        <v>5</v>
      </c>
      <c r="K1045" s="41">
        <v>3</v>
      </c>
      <c r="L1045" s="113">
        <v>3</v>
      </c>
      <c r="M1045" s="40">
        <v>11</v>
      </c>
      <c r="N1045" s="113">
        <v>4</v>
      </c>
      <c r="O1045" s="89">
        <v>5</v>
      </c>
      <c r="P1045" s="42">
        <v>10</v>
      </c>
      <c r="Q1045" s="40">
        <v>7</v>
      </c>
      <c r="R1045" s="41">
        <v>4</v>
      </c>
      <c r="S1045" s="42">
        <v>4</v>
      </c>
      <c r="T1045" s="40">
        <v>8</v>
      </c>
      <c r="U1045" s="41">
        <v>5</v>
      </c>
      <c r="V1045" s="42">
        <v>2</v>
      </c>
      <c r="W1045" s="40">
        <v>9</v>
      </c>
      <c r="X1045" s="90">
        <v>3</v>
      </c>
      <c r="Y1045" s="90">
        <v>0</v>
      </c>
      <c r="Z1045" s="113">
        <v>3</v>
      </c>
      <c r="AA1045" s="40">
        <v>14</v>
      </c>
      <c r="AB1045" s="113">
        <v>1</v>
      </c>
      <c r="AC1045" s="39">
        <v>15</v>
      </c>
      <c r="AD1045" s="89">
        <v>2</v>
      </c>
      <c r="AE1045" s="41">
        <v>7</v>
      </c>
      <c r="AF1045" s="42">
        <v>6</v>
      </c>
      <c r="AG1045" s="89">
        <v>1</v>
      </c>
      <c r="AH1045" s="90">
        <v>4</v>
      </c>
      <c r="AI1045" s="42">
        <v>10</v>
      </c>
      <c r="AJ1045" s="40">
        <v>10</v>
      </c>
      <c r="AK1045" s="90">
        <v>4</v>
      </c>
      <c r="AL1045" s="113">
        <v>1</v>
      </c>
      <c r="AM1045" s="40">
        <v>5</v>
      </c>
      <c r="AN1045" s="90">
        <v>3</v>
      </c>
      <c r="AO1045" s="113">
        <v>7</v>
      </c>
      <c r="AP1045" s="89">
        <v>3</v>
      </c>
      <c r="AQ1045" s="42">
        <v>12</v>
      </c>
      <c r="AR1045" s="40">
        <v>10</v>
      </c>
      <c r="AS1045" s="90">
        <v>1</v>
      </c>
      <c r="AT1045" s="42">
        <v>4</v>
      </c>
      <c r="AU1045" s="40">
        <v>11</v>
      </c>
      <c r="AV1045" s="41">
        <v>6</v>
      </c>
      <c r="AW1045" s="41">
        <v>9</v>
      </c>
      <c r="AX1045" s="41">
        <v>13</v>
      </c>
      <c r="AY1045" s="42">
        <v>2</v>
      </c>
      <c r="AZ1045" s="40">
        <v>2</v>
      </c>
      <c r="BA1045" s="42">
        <v>13</v>
      </c>
      <c r="BB1045" s="40">
        <v>7</v>
      </c>
      <c r="BC1045" s="42">
        <v>8</v>
      </c>
      <c r="BD1045" s="40">
        <v>7</v>
      </c>
      <c r="BE1045" s="42">
        <v>8</v>
      </c>
      <c r="BF1045" s="40">
        <v>8</v>
      </c>
      <c r="BG1045" s="42">
        <v>7</v>
      </c>
    </row>
    <row r="1046" spans="1:59">
      <c r="A1046" t="s">
        <v>12</v>
      </c>
      <c r="B1046" s="36"/>
      <c r="C1046" s="51">
        <v>0.12</v>
      </c>
      <c r="D1046" s="88">
        <v>3.8461538461538498E-2</v>
      </c>
      <c r="E1046" s="88">
        <v>0.1875</v>
      </c>
      <c r="F1046" s="7">
        <v>0.19354838709677399</v>
      </c>
      <c r="G1046" s="88">
        <v>0.18181818181818199</v>
      </c>
      <c r="H1046" s="88">
        <v>8.3333333333333301E-2</v>
      </c>
      <c r="I1046" s="88">
        <v>0.26315789473684198</v>
      </c>
      <c r="J1046" s="7">
        <v>0.14705882352941199</v>
      </c>
      <c r="K1046" s="7">
        <v>9.6774193548387094E-2</v>
      </c>
      <c r="L1046" s="117">
        <v>0.1875</v>
      </c>
      <c r="M1046" s="7">
        <v>0.1</v>
      </c>
      <c r="N1046" s="117">
        <v>0.266666666666667</v>
      </c>
      <c r="O1046" s="88">
        <v>0.17857142857142899</v>
      </c>
      <c r="P1046" s="52">
        <v>0.105263157894737</v>
      </c>
      <c r="Q1046" s="7">
        <v>0.14893617021276601</v>
      </c>
      <c r="R1046" s="7">
        <v>0.11764705882352899</v>
      </c>
      <c r="S1046" s="52">
        <v>0.125</v>
      </c>
      <c r="T1046" s="7">
        <v>0.14285714285714299</v>
      </c>
      <c r="U1046" s="7">
        <v>0.16666666666666699</v>
      </c>
      <c r="V1046" s="52">
        <v>5.7142857142857197E-2</v>
      </c>
      <c r="W1046" s="7">
        <v>0.19565217391304299</v>
      </c>
      <c r="X1046" s="88">
        <v>0.115384615384615</v>
      </c>
      <c r="Y1046" s="88">
        <v>0</v>
      </c>
      <c r="Z1046" s="117">
        <v>0.11111111111111099</v>
      </c>
      <c r="AA1046" s="7">
        <v>0.14141414141414099</v>
      </c>
      <c r="AB1046" s="117">
        <v>4.7619047619047603E-2</v>
      </c>
      <c r="AC1046" s="51">
        <v>0.13761467889908299</v>
      </c>
      <c r="AD1046" s="88">
        <v>9.5238095238095205E-2</v>
      </c>
      <c r="AE1046" s="7">
        <v>0.162790697674419</v>
      </c>
      <c r="AF1046" s="52">
        <v>0.133333333333333</v>
      </c>
      <c r="AG1046" s="88">
        <v>0.04</v>
      </c>
      <c r="AH1046" s="88">
        <v>0.148148148148148</v>
      </c>
      <c r="AI1046" s="52">
        <v>0.175438596491228</v>
      </c>
      <c r="AJ1046" s="7">
        <v>0.1</v>
      </c>
      <c r="AK1046" s="88">
        <v>0.36363636363636398</v>
      </c>
      <c r="AL1046" s="117">
        <v>7.1428571428571397E-2</v>
      </c>
      <c r="AM1046" s="7">
        <v>9.0909090909090898E-2</v>
      </c>
      <c r="AN1046" s="88">
        <v>0.11111111111111099</v>
      </c>
      <c r="AO1046" s="117">
        <v>0.25925925925925902</v>
      </c>
      <c r="AP1046" s="88">
        <v>0.12</v>
      </c>
      <c r="AQ1046" s="52">
        <v>0.162162162162162</v>
      </c>
      <c r="AR1046" s="7">
        <v>0.22727272727272699</v>
      </c>
      <c r="AS1046" s="88">
        <v>4.5454545454545497E-2</v>
      </c>
      <c r="AT1046" s="52">
        <v>6.7796610169491497E-2</v>
      </c>
      <c r="AU1046" s="7">
        <v>0.13095238095238099</v>
      </c>
      <c r="AV1046" s="7">
        <v>0.15</v>
      </c>
      <c r="AW1046" s="7">
        <v>0.13636363636363599</v>
      </c>
      <c r="AX1046" s="7">
        <v>0.13684210526315799</v>
      </c>
      <c r="AY1046" s="52">
        <v>6.6666666666666693E-2</v>
      </c>
      <c r="AZ1046" s="7">
        <v>0.05</v>
      </c>
      <c r="BA1046" s="52">
        <v>0.152941176470588</v>
      </c>
      <c r="BB1046" s="7">
        <v>0.109375</v>
      </c>
      <c r="BC1046" s="52">
        <v>0.15094339622641501</v>
      </c>
      <c r="BD1046" s="7">
        <v>0.116666666666667</v>
      </c>
      <c r="BE1046" s="52">
        <v>0.123076923076923</v>
      </c>
      <c r="BF1046" s="7">
        <v>0.13114754098360701</v>
      </c>
      <c r="BG1046" s="52">
        <v>0.109375</v>
      </c>
    </row>
    <row r="1047" spans="1:59">
      <c r="A1047" t="s">
        <v>13</v>
      </c>
      <c r="B1047" s="53"/>
      <c r="C1047" s="54"/>
      <c r="D1047" s="93"/>
      <c r="E1047" s="93"/>
      <c r="F1047" s="9"/>
      <c r="G1047" s="93"/>
      <c r="H1047" s="93"/>
      <c r="I1047" s="93"/>
      <c r="J1047" s="9"/>
      <c r="K1047" s="9"/>
      <c r="L1047" s="118"/>
      <c r="M1047" s="9"/>
      <c r="N1047" s="118"/>
      <c r="O1047" s="93"/>
      <c r="P1047" s="55"/>
      <c r="Q1047" s="9"/>
      <c r="R1047" s="9"/>
      <c r="S1047" s="55"/>
      <c r="T1047" s="9"/>
      <c r="U1047" s="9"/>
      <c r="V1047" s="55"/>
      <c r="W1047" s="9"/>
      <c r="X1047" s="93"/>
      <c r="Y1047" s="93"/>
      <c r="Z1047" s="118"/>
      <c r="AA1047" s="9"/>
      <c r="AB1047" s="118"/>
      <c r="AC1047" s="54"/>
      <c r="AD1047" s="93"/>
      <c r="AE1047" s="9"/>
      <c r="AF1047" s="55"/>
      <c r="AG1047" s="93"/>
      <c r="AH1047" s="93"/>
      <c r="AI1047" s="55"/>
      <c r="AJ1047" s="9"/>
      <c r="AK1047" s="93"/>
      <c r="AL1047" s="118"/>
      <c r="AM1047" s="9"/>
      <c r="AN1047" s="93"/>
      <c r="AO1047" s="118"/>
      <c r="AP1047" s="93"/>
      <c r="AQ1047" s="55"/>
      <c r="AR1047" s="9"/>
      <c r="AT1047" s="56"/>
      <c r="AY1047" s="56"/>
      <c r="BA1047" s="56"/>
      <c r="BC1047" s="56"/>
      <c r="BE1047" s="56"/>
      <c r="BG1047" s="56"/>
    </row>
    <row r="1048" spans="1:59">
      <c r="A1048" t="s">
        <v>10</v>
      </c>
      <c r="B1048" s="36" t="s">
        <v>329</v>
      </c>
      <c r="C1048" s="39">
        <v>17</v>
      </c>
      <c r="D1048" s="89">
        <v>3</v>
      </c>
      <c r="E1048" s="90">
        <v>2</v>
      </c>
      <c r="F1048" s="41">
        <v>2</v>
      </c>
      <c r="G1048" s="90">
        <v>1</v>
      </c>
      <c r="H1048" s="90">
        <v>0</v>
      </c>
      <c r="I1048" s="90">
        <v>3</v>
      </c>
      <c r="J1048" s="41">
        <v>4</v>
      </c>
      <c r="K1048" s="41">
        <v>4</v>
      </c>
      <c r="L1048" s="113">
        <v>3</v>
      </c>
      <c r="M1048" s="40">
        <v>15</v>
      </c>
      <c r="N1048" s="113">
        <v>2</v>
      </c>
      <c r="O1048" s="89">
        <v>4</v>
      </c>
      <c r="P1048" s="42">
        <v>13</v>
      </c>
      <c r="Q1048" s="40">
        <v>4</v>
      </c>
      <c r="R1048" s="41">
        <v>7</v>
      </c>
      <c r="S1048" s="42">
        <v>5</v>
      </c>
      <c r="T1048" s="40">
        <v>10</v>
      </c>
      <c r="U1048" s="41">
        <v>2</v>
      </c>
      <c r="V1048" s="42">
        <v>5</v>
      </c>
      <c r="W1048" s="40">
        <v>10</v>
      </c>
      <c r="X1048" s="90">
        <v>1</v>
      </c>
      <c r="Y1048" s="90">
        <v>4</v>
      </c>
      <c r="Z1048" s="113">
        <v>2</v>
      </c>
      <c r="AA1048" s="40">
        <v>14</v>
      </c>
      <c r="AB1048" s="113">
        <v>3</v>
      </c>
      <c r="AC1048" s="39">
        <v>14</v>
      </c>
      <c r="AD1048" s="89">
        <v>3</v>
      </c>
      <c r="AE1048" s="41">
        <v>2</v>
      </c>
      <c r="AF1048" s="42">
        <v>9</v>
      </c>
      <c r="AG1048" s="89">
        <v>3</v>
      </c>
      <c r="AH1048" s="90">
        <v>1</v>
      </c>
      <c r="AI1048" s="42">
        <v>10</v>
      </c>
      <c r="AJ1048" s="40">
        <v>13</v>
      </c>
      <c r="AK1048" s="90">
        <v>1</v>
      </c>
      <c r="AL1048" s="113">
        <v>3</v>
      </c>
      <c r="AM1048" s="40">
        <v>6</v>
      </c>
      <c r="AN1048" s="90">
        <v>5</v>
      </c>
      <c r="AO1048" s="113">
        <v>3</v>
      </c>
      <c r="AP1048" s="89">
        <v>4</v>
      </c>
      <c r="AQ1048" s="42">
        <v>8</v>
      </c>
      <c r="AR1048" s="40">
        <v>7</v>
      </c>
      <c r="AS1048" s="90">
        <v>9</v>
      </c>
      <c r="AT1048" s="42">
        <v>1</v>
      </c>
      <c r="AU1048" s="40">
        <v>12</v>
      </c>
      <c r="AV1048" s="41">
        <v>7</v>
      </c>
      <c r="AW1048" s="41">
        <v>9</v>
      </c>
      <c r="AX1048" s="41">
        <v>15</v>
      </c>
      <c r="AY1048" s="42">
        <v>2</v>
      </c>
      <c r="AZ1048" s="40">
        <v>6</v>
      </c>
      <c r="BA1048" s="42">
        <v>11</v>
      </c>
      <c r="BB1048" s="40">
        <v>9</v>
      </c>
      <c r="BC1048" s="42">
        <v>6</v>
      </c>
      <c r="BD1048" s="40">
        <v>9</v>
      </c>
      <c r="BE1048" s="42">
        <v>8</v>
      </c>
      <c r="BF1048" s="40">
        <v>9</v>
      </c>
      <c r="BG1048" s="42">
        <v>8</v>
      </c>
    </row>
    <row r="1049" spans="1:59">
      <c r="A1049" t="s">
        <v>12</v>
      </c>
      <c r="B1049" s="36"/>
      <c r="C1049" s="51">
        <v>0.13600000000000001</v>
      </c>
      <c r="D1049" s="88">
        <v>0.115384615384615</v>
      </c>
      <c r="E1049" s="88">
        <v>0.125</v>
      </c>
      <c r="F1049" s="7">
        <v>6.4516129032258104E-2</v>
      </c>
      <c r="G1049" s="88">
        <v>4.5454545454545497E-2</v>
      </c>
      <c r="H1049" s="88">
        <v>0</v>
      </c>
      <c r="I1049" s="88">
        <v>0.157894736842105</v>
      </c>
      <c r="J1049" s="7">
        <v>0.11764705882352899</v>
      </c>
      <c r="K1049" s="7">
        <v>0.12903225806451599</v>
      </c>
      <c r="L1049" s="117">
        <v>0.1875</v>
      </c>
      <c r="M1049" s="7">
        <v>0.13636363636363599</v>
      </c>
      <c r="N1049" s="117">
        <v>0.133333333333333</v>
      </c>
      <c r="O1049" s="88">
        <v>0.14285714285714299</v>
      </c>
      <c r="P1049" s="52">
        <v>0.13684210526315799</v>
      </c>
      <c r="Q1049" s="7">
        <v>8.5106382978723402E-2</v>
      </c>
      <c r="R1049" s="7">
        <v>0.20588235294117699</v>
      </c>
      <c r="S1049" s="52">
        <v>0.15625</v>
      </c>
      <c r="T1049" s="7">
        <v>0.17857142857142899</v>
      </c>
      <c r="U1049" s="7">
        <v>6.6666666666666693E-2</v>
      </c>
      <c r="V1049" s="52">
        <v>0.14285714285714299</v>
      </c>
      <c r="W1049" s="7">
        <v>0.217391304347826</v>
      </c>
      <c r="X1049" s="88">
        <v>3.8461538461538498E-2</v>
      </c>
      <c r="Y1049" s="88">
        <v>0.15384615384615399</v>
      </c>
      <c r="Z1049" s="117">
        <v>7.4074074074074098E-2</v>
      </c>
      <c r="AA1049" s="7">
        <v>0.14141414141414099</v>
      </c>
      <c r="AB1049" s="117">
        <v>0.14285714285714299</v>
      </c>
      <c r="AC1049" s="51">
        <v>0.12844036697247699</v>
      </c>
      <c r="AD1049" s="88">
        <v>0.14285714285714299</v>
      </c>
      <c r="AE1049" s="7">
        <v>4.6511627906976702E-2</v>
      </c>
      <c r="AF1049" s="52">
        <v>0.2</v>
      </c>
      <c r="AG1049" s="88">
        <v>0.12</v>
      </c>
      <c r="AH1049" s="88">
        <v>3.7037037037037E-2</v>
      </c>
      <c r="AI1049" s="52">
        <v>0.175438596491228</v>
      </c>
      <c r="AJ1049" s="7">
        <v>0.13</v>
      </c>
      <c r="AK1049" s="88">
        <v>9.0909090909090898E-2</v>
      </c>
      <c r="AL1049" s="117">
        <v>0.214285714285714</v>
      </c>
      <c r="AM1049" s="7">
        <v>0.109090909090909</v>
      </c>
      <c r="AN1049" s="88">
        <v>0.18518518518518501</v>
      </c>
      <c r="AO1049" s="117">
        <v>0.11111111111111099</v>
      </c>
      <c r="AP1049" s="88">
        <v>0.16</v>
      </c>
      <c r="AQ1049" s="52">
        <v>0.108108108108108</v>
      </c>
      <c r="AR1049" s="7">
        <v>0.15909090909090901</v>
      </c>
      <c r="AS1049" s="88">
        <v>0.40909090909090901</v>
      </c>
      <c r="AT1049" s="52">
        <v>1.6949152542372899E-2</v>
      </c>
      <c r="AU1049" s="7">
        <v>0.14285714285714299</v>
      </c>
      <c r="AV1049" s="7">
        <v>0.17499999999999999</v>
      </c>
      <c r="AW1049" s="7">
        <v>0.13636363636363599</v>
      </c>
      <c r="AX1049" s="7">
        <v>0.157894736842105</v>
      </c>
      <c r="AY1049" s="52">
        <v>6.6666666666666693E-2</v>
      </c>
      <c r="AZ1049" s="7">
        <v>0.15</v>
      </c>
      <c r="BA1049" s="52">
        <v>0.129411764705882</v>
      </c>
      <c r="BB1049" s="7">
        <v>0.140625</v>
      </c>
      <c r="BC1049" s="52">
        <v>0.113207547169811</v>
      </c>
      <c r="BD1049" s="7">
        <v>0.15</v>
      </c>
      <c r="BE1049" s="52">
        <v>0.123076923076923</v>
      </c>
      <c r="BF1049" s="7">
        <v>0.14754098360655701</v>
      </c>
      <c r="BG1049" s="52">
        <v>0.125</v>
      </c>
    </row>
    <row r="1050" spans="1:59">
      <c r="A1050" t="s">
        <v>13</v>
      </c>
      <c r="B1050" s="53"/>
      <c r="C1050" s="54"/>
      <c r="D1050" s="93"/>
      <c r="E1050" s="93"/>
      <c r="F1050" s="9"/>
      <c r="G1050" s="93"/>
      <c r="H1050" s="93"/>
      <c r="I1050" s="93"/>
      <c r="J1050" s="9"/>
      <c r="K1050" s="9"/>
      <c r="L1050" s="118"/>
      <c r="M1050" s="9"/>
      <c r="N1050" s="118"/>
      <c r="O1050" s="93"/>
      <c r="P1050" s="55"/>
      <c r="Q1050" s="9"/>
      <c r="R1050" s="9"/>
      <c r="S1050" s="55"/>
      <c r="T1050" s="9"/>
      <c r="U1050" s="9"/>
      <c r="V1050" s="55"/>
      <c r="W1050" s="9"/>
      <c r="X1050" s="93"/>
      <c r="Y1050" s="93"/>
      <c r="Z1050" s="118"/>
      <c r="AA1050" s="9"/>
      <c r="AB1050" s="118"/>
      <c r="AC1050" s="54"/>
      <c r="AD1050" s="93"/>
      <c r="AE1050" s="9"/>
      <c r="AF1050" s="55"/>
      <c r="AG1050" s="93"/>
      <c r="AH1050" s="93"/>
      <c r="AI1050" s="55"/>
      <c r="AJ1050" s="9"/>
      <c r="AK1050" s="93"/>
      <c r="AL1050" s="118"/>
      <c r="AM1050" s="9"/>
      <c r="AN1050" s="93"/>
      <c r="AO1050" s="118"/>
      <c r="AP1050" s="93"/>
      <c r="AQ1050" s="55"/>
      <c r="AR1050" s="9"/>
      <c r="AS1050" s="93"/>
      <c r="AT1050" s="55"/>
      <c r="AY1050" s="56"/>
      <c r="BA1050" s="56"/>
      <c r="BC1050" s="56"/>
      <c r="BE1050" s="56"/>
      <c r="BG1050" s="56"/>
    </row>
    <row r="1051" spans="1:59">
      <c r="A1051" t="s">
        <v>10</v>
      </c>
      <c r="B1051" s="36" t="s">
        <v>330</v>
      </c>
      <c r="C1051" s="39">
        <v>56</v>
      </c>
      <c r="D1051" s="89">
        <v>12</v>
      </c>
      <c r="E1051" s="90">
        <v>4</v>
      </c>
      <c r="F1051" s="41">
        <v>13</v>
      </c>
      <c r="G1051" s="90">
        <v>11</v>
      </c>
      <c r="H1051" s="90">
        <v>9</v>
      </c>
      <c r="I1051" s="90">
        <v>5</v>
      </c>
      <c r="J1051" s="41">
        <v>10</v>
      </c>
      <c r="K1051" s="41">
        <v>19</v>
      </c>
      <c r="L1051" s="113">
        <v>5</v>
      </c>
      <c r="M1051" s="40">
        <v>50</v>
      </c>
      <c r="N1051" s="113">
        <v>6</v>
      </c>
      <c r="O1051" s="89">
        <v>7</v>
      </c>
      <c r="P1051" s="42">
        <v>48</v>
      </c>
      <c r="Q1051" s="40">
        <v>17</v>
      </c>
      <c r="R1051" s="41">
        <v>15</v>
      </c>
      <c r="S1051" s="42">
        <v>17</v>
      </c>
      <c r="T1051" s="40">
        <v>23</v>
      </c>
      <c r="U1051" s="41">
        <v>14</v>
      </c>
      <c r="V1051" s="42">
        <v>15</v>
      </c>
      <c r="W1051" s="40">
        <v>9</v>
      </c>
      <c r="X1051" s="90">
        <v>16</v>
      </c>
      <c r="Y1051" s="90">
        <v>15</v>
      </c>
      <c r="Z1051" s="113">
        <v>16</v>
      </c>
      <c r="AA1051" s="40">
        <v>41</v>
      </c>
      <c r="AB1051" s="113">
        <v>11</v>
      </c>
      <c r="AC1051" s="39">
        <v>48</v>
      </c>
      <c r="AD1051" s="89">
        <v>12</v>
      </c>
      <c r="AE1051" s="41">
        <v>23</v>
      </c>
      <c r="AF1051" s="42">
        <v>13</v>
      </c>
      <c r="AG1051" s="89">
        <v>15</v>
      </c>
      <c r="AH1051" s="90">
        <v>15</v>
      </c>
      <c r="AI1051" s="42">
        <v>18</v>
      </c>
      <c r="AJ1051" s="40">
        <v>46</v>
      </c>
      <c r="AK1051" s="90">
        <v>4</v>
      </c>
      <c r="AL1051" s="113">
        <v>6</v>
      </c>
      <c r="AM1051" s="40">
        <v>28</v>
      </c>
      <c r="AN1051" s="90">
        <v>11</v>
      </c>
      <c r="AO1051" s="113">
        <v>9</v>
      </c>
      <c r="AP1051" s="89">
        <v>9</v>
      </c>
      <c r="AQ1051" s="42">
        <v>33</v>
      </c>
      <c r="AR1051" s="40">
        <v>10</v>
      </c>
      <c r="AS1051" s="90">
        <v>8</v>
      </c>
      <c r="AT1051" s="42">
        <v>38</v>
      </c>
      <c r="AU1051" s="40">
        <v>37</v>
      </c>
      <c r="AV1051" s="41">
        <v>16</v>
      </c>
      <c r="AW1051" s="41">
        <v>28</v>
      </c>
      <c r="AX1051" s="41">
        <v>39</v>
      </c>
      <c r="AY1051" s="42">
        <v>17</v>
      </c>
      <c r="AZ1051" s="40">
        <v>21</v>
      </c>
      <c r="BA1051" s="42">
        <v>35</v>
      </c>
      <c r="BB1051" s="40">
        <v>32</v>
      </c>
      <c r="BC1051" s="42">
        <v>20</v>
      </c>
      <c r="BD1051" s="40">
        <v>25</v>
      </c>
      <c r="BE1051" s="42">
        <v>31</v>
      </c>
      <c r="BF1051" s="40">
        <v>26</v>
      </c>
      <c r="BG1051" s="42">
        <v>30</v>
      </c>
    </row>
    <row r="1052" spans="1:59">
      <c r="A1052" t="s">
        <v>12</v>
      </c>
      <c r="B1052" s="36"/>
      <c r="C1052" s="51">
        <v>0.44800000000000001</v>
      </c>
      <c r="D1052" s="88">
        <v>0.46153846153846201</v>
      </c>
      <c r="E1052" s="88">
        <v>0.25</v>
      </c>
      <c r="F1052" s="7">
        <v>0.41935483870967699</v>
      </c>
      <c r="G1052" s="88">
        <v>0.5</v>
      </c>
      <c r="H1052" s="88">
        <v>0.75</v>
      </c>
      <c r="I1052" s="88">
        <v>0.26315789473684198</v>
      </c>
      <c r="J1052" s="7">
        <v>0.29411764705882398</v>
      </c>
      <c r="K1052" s="7">
        <v>0.61290322580645196</v>
      </c>
      <c r="L1052" s="117">
        <v>0.3125</v>
      </c>
      <c r="M1052" s="7">
        <v>0.45454545454545497</v>
      </c>
      <c r="N1052" s="117">
        <v>0.4</v>
      </c>
      <c r="O1052" s="88">
        <v>0.25</v>
      </c>
      <c r="P1052" s="52">
        <v>0.50526315789473697</v>
      </c>
      <c r="Q1052" s="7">
        <v>0.36170212765957399</v>
      </c>
      <c r="R1052" s="7">
        <v>0.441176470588235</v>
      </c>
      <c r="S1052" s="52">
        <v>0.53125</v>
      </c>
      <c r="T1052" s="7">
        <v>0.41071428571428598</v>
      </c>
      <c r="U1052" s="7">
        <v>0.46666666666666701</v>
      </c>
      <c r="V1052" s="52">
        <v>0.42857142857142899</v>
      </c>
      <c r="W1052" s="7">
        <v>0.19565217391304299</v>
      </c>
      <c r="X1052" s="88">
        <v>0.61538461538461497</v>
      </c>
      <c r="Y1052" s="88">
        <v>0.57692307692307698</v>
      </c>
      <c r="Z1052" s="117">
        <v>0.592592592592593</v>
      </c>
      <c r="AA1052" s="7">
        <v>0.41414141414141398</v>
      </c>
      <c r="AB1052" s="117">
        <v>0.52380952380952395</v>
      </c>
      <c r="AC1052" s="51">
        <v>0.44036697247706402</v>
      </c>
      <c r="AD1052" s="88">
        <v>0.57142857142857195</v>
      </c>
      <c r="AE1052" s="7">
        <v>0.53488372093023295</v>
      </c>
      <c r="AF1052" s="52">
        <v>0.28888888888888897</v>
      </c>
      <c r="AG1052" s="88">
        <v>0.6</v>
      </c>
      <c r="AH1052" s="88">
        <v>0.55555555555555602</v>
      </c>
      <c r="AI1052" s="52">
        <v>0.31578947368421101</v>
      </c>
      <c r="AJ1052" s="7">
        <v>0.46</v>
      </c>
      <c r="AK1052" s="88">
        <v>0.36363636363636398</v>
      </c>
      <c r="AL1052" s="117">
        <v>0.42857142857142899</v>
      </c>
      <c r="AM1052" s="7">
        <v>0.50909090909090904</v>
      </c>
      <c r="AN1052" s="88">
        <v>0.407407407407407</v>
      </c>
      <c r="AO1052" s="117">
        <v>0.33333333333333298</v>
      </c>
      <c r="AP1052" s="88">
        <v>0.36</v>
      </c>
      <c r="AQ1052" s="52">
        <v>0.445945945945946</v>
      </c>
      <c r="AR1052" s="7">
        <v>0.22727272727272699</v>
      </c>
      <c r="AS1052" s="88">
        <v>0.36363636363636398</v>
      </c>
      <c r="AT1052" s="52">
        <v>0.64406779661017</v>
      </c>
      <c r="AU1052" s="7">
        <v>0.44047619047619102</v>
      </c>
      <c r="AV1052" s="7">
        <v>0.4</v>
      </c>
      <c r="AW1052" s="7">
        <v>0.42424242424242398</v>
      </c>
      <c r="AX1052" s="7">
        <v>0.41052631578947402</v>
      </c>
      <c r="AY1052" s="52">
        <v>0.56666666666666698</v>
      </c>
      <c r="AZ1052" s="7">
        <v>0.52500000000000002</v>
      </c>
      <c r="BA1052" s="52">
        <v>0.41176470588235298</v>
      </c>
      <c r="BB1052" s="7">
        <v>0.5</v>
      </c>
      <c r="BC1052" s="52">
        <v>0.37735849056603799</v>
      </c>
      <c r="BD1052" s="7">
        <v>0.41666666666666702</v>
      </c>
      <c r="BE1052" s="52">
        <v>0.47692307692307701</v>
      </c>
      <c r="BF1052" s="7">
        <v>0.42622950819672101</v>
      </c>
      <c r="BG1052" s="52">
        <v>0.46875</v>
      </c>
    </row>
    <row r="1053" spans="1:59">
      <c r="A1053" t="s">
        <v>13</v>
      </c>
      <c r="B1053" s="53"/>
      <c r="C1053" s="54"/>
      <c r="D1053" s="93"/>
      <c r="E1053" s="93"/>
      <c r="F1053" s="9"/>
      <c r="G1053" s="93"/>
      <c r="H1053" s="93"/>
      <c r="I1053" s="93"/>
      <c r="J1053" s="9"/>
      <c r="K1053" s="9"/>
      <c r="L1053" s="118"/>
      <c r="M1053" s="9"/>
      <c r="N1053" s="118"/>
      <c r="O1053" s="93"/>
      <c r="P1053" s="55"/>
      <c r="Q1053" s="9"/>
      <c r="R1053" s="9"/>
      <c r="S1053" s="55"/>
      <c r="T1053" s="9"/>
      <c r="U1053" s="9"/>
      <c r="V1053" s="55"/>
      <c r="W1053" s="9"/>
      <c r="X1053" s="93"/>
      <c r="Y1053" s="93"/>
      <c r="Z1053" s="118"/>
      <c r="AA1053" s="9"/>
      <c r="AB1053" s="118"/>
      <c r="AC1053" s="54"/>
      <c r="AD1053" s="93"/>
      <c r="AE1053" s="9"/>
      <c r="AF1053" s="55"/>
      <c r="AG1053" s="93"/>
      <c r="AH1053" s="93"/>
      <c r="AI1053" s="55"/>
      <c r="AJ1053" s="9"/>
      <c r="AK1053" s="93"/>
      <c r="AL1053" s="118"/>
      <c r="AM1053" s="9"/>
      <c r="AN1053" s="93"/>
      <c r="AO1053" s="118"/>
      <c r="AP1053" s="93"/>
      <c r="AQ1053" s="55"/>
      <c r="AR1053" s="9"/>
      <c r="AS1053" s="93"/>
      <c r="AT1053" s="55"/>
      <c r="AY1053" s="56"/>
      <c r="BA1053" s="56"/>
      <c r="BC1053" s="56"/>
      <c r="BE1053" s="56"/>
      <c r="BG1053" s="56"/>
    </row>
    <row r="1054" spans="1:59">
      <c r="A1054" t="s">
        <v>10</v>
      </c>
      <c r="B1054" s="36" t="s">
        <v>331</v>
      </c>
      <c r="C1054" s="39">
        <v>19</v>
      </c>
      <c r="D1054" s="89">
        <v>3</v>
      </c>
      <c r="E1054" s="90">
        <v>4</v>
      </c>
      <c r="F1054" s="41">
        <v>6</v>
      </c>
      <c r="G1054" s="90">
        <v>3</v>
      </c>
      <c r="H1054" s="90">
        <v>1</v>
      </c>
      <c r="I1054" s="90">
        <v>1</v>
      </c>
      <c r="J1054" s="41">
        <v>11</v>
      </c>
      <c r="K1054" s="41">
        <v>4</v>
      </c>
      <c r="L1054" s="113">
        <v>4</v>
      </c>
      <c r="M1054" s="40">
        <v>18</v>
      </c>
      <c r="N1054" s="113">
        <v>1</v>
      </c>
      <c r="O1054" s="89">
        <v>4</v>
      </c>
      <c r="P1054" s="42">
        <v>15</v>
      </c>
      <c r="Q1054" s="40">
        <v>8</v>
      </c>
      <c r="R1054" s="41">
        <v>6</v>
      </c>
      <c r="S1054" s="42">
        <v>3</v>
      </c>
      <c r="T1054" s="40">
        <v>9</v>
      </c>
      <c r="U1054" s="41">
        <v>5</v>
      </c>
      <c r="V1054" s="42">
        <v>5</v>
      </c>
      <c r="W1054" s="40">
        <v>4</v>
      </c>
      <c r="X1054" s="90">
        <v>5</v>
      </c>
      <c r="Y1054" s="90">
        <v>5</v>
      </c>
      <c r="Z1054" s="113">
        <v>5</v>
      </c>
      <c r="AA1054" s="40">
        <v>14</v>
      </c>
      <c r="AB1054" s="113">
        <v>4</v>
      </c>
      <c r="AC1054" s="39">
        <v>16</v>
      </c>
      <c r="AD1054" s="89">
        <v>2</v>
      </c>
      <c r="AE1054" s="41">
        <v>6</v>
      </c>
      <c r="AF1054" s="42">
        <v>8</v>
      </c>
      <c r="AG1054" s="89">
        <v>3</v>
      </c>
      <c r="AH1054" s="90">
        <v>4</v>
      </c>
      <c r="AI1054" s="42">
        <v>9</v>
      </c>
      <c r="AJ1054" s="40">
        <v>18</v>
      </c>
      <c r="AK1054" s="90">
        <v>0</v>
      </c>
      <c r="AL1054" s="113">
        <v>1</v>
      </c>
      <c r="AM1054" s="40">
        <v>10</v>
      </c>
      <c r="AN1054" s="90">
        <v>2</v>
      </c>
      <c r="AO1054" s="113">
        <v>4</v>
      </c>
      <c r="AP1054" s="89">
        <v>2</v>
      </c>
      <c r="AQ1054" s="42">
        <v>14</v>
      </c>
      <c r="AR1054" s="40">
        <v>2</v>
      </c>
      <c r="AS1054" s="90">
        <v>2</v>
      </c>
      <c r="AT1054" s="42">
        <v>15</v>
      </c>
      <c r="AU1054" s="40">
        <v>15</v>
      </c>
      <c r="AV1054" s="41">
        <v>7</v>
      </c>
      <c r="AW1054" s="41">
        <v>9</v>
      </c>
      <c r="AX1054" s="41">
        <v>16</v>
      </c>
      <c r="AY1054" s="42">
        <v>3</v>
      </c>
      <c r="AZ1054" s="40">
        <v>7</v>
      </c>
      <c r="BA1054" s="42">
        <v>12</v>
      </c>
      <c r="BB1054" s="40">
        <v>9</v>
      </c>
      <c r="BC1054" s="42">
        <v>9</v>
      </c>
      <c r="BD1054" s="40">
        <v>9</v>
      </c>
      <c r="BE1054" s="42">
        <v>10</v>
      </c>
      <c r="BF1054" s="40">
        <v>10</v>
      </c>
      <c r="BG1054" s="42">
        <v>9</v>
      </c>
    </row>
    <row r="1055" spans="1:59">
      <c r="A1055" t="s">
        <v>12</v>
      </c>
      <c r="B1055" s="36"/>
      <c r="C1055" s="51">
        <v>0.152</v>
      </c>
      <c r="D1055" s="88">
        <v>0.115384615384615</v>
      </c>
      <c r="E1055" s="88">
        <v>0.25</v>
      </c>
      <c r="F1055" s="7">
        <v>0.19354838709677399</v>
      </c>
      <c r="G1055" s="88">
        <v>0.13636363636363599</v>
      </c>
      <c r="H1055" s="88">
        <v>8.3333333333333301E-2</v>
      </c>
      <c r="I1055" s="88">
        <v>5.2631578947368397E-2</v>
      </c>
      <c r="J1055" s="7">
        <v>0.32352941176470601</v>
      </c>
      <c r="K1055" s="7">
        <v>0.12903225806451599</v>
      </c>
      <c r="L1055" s="117">
        <v>0.25</v>
      </c>
      <c r="M1055" s="7">
        <v>0.163636363636364</v>
      </c>
      <c r="N1055" s="117">
        <v>6.6666666666666693E-2</v>
      </c>
      <c r="O1055" s="88">
        <v>0.14285714285714299</v>
      </c>
      <c r="P1055" s="52">
        <v>0.157894736842105</v>
      </c>
      <c r="Q1055" s="7">
        <v>0.170212765957447</v>
      </c>
      <c r="R1055" s="7">
        <v>0.17647058823529399</v>
      </c>
      <c r="S1055" s="52">
        <v>9.375E-2</v>
      </c>
      <c r="T1055" s="7">
        <v>0.160714285714286</v>
      </c>
      <c r="U1055" s="7">
        <v>0.16666666666666699</v>
      </c>
      <c r="V1055" s="52">
        <v>0.14285714285714299</v>
      </c>
      <c r="W1055" s="7">
        <v>8.6956521739130405E-2</v>
      </c>
      <c r="X1055" s="88">
        <v>0.19230769230769201</v>
      </c>
      <c r="Y1055" s="88">
        <v>0.19230769230769201</v>
      </c>
      <c r="Z1055" s="117">
        <v>0.18518518518518501</v>
      </c>
      <c r="AA1055" s="7">
        <v>0.14141414141414099</v>
      </c>
      <c r="AB1055" s="117">
        <v>0.19047619047618999</v>
      </c>
      <c r="AC1055" s="51">
        <v>0.146788990825688</v>
      </c>
      <c r="AD1055" s="88">
        <v>9.5238095238095205E-2</v>
      </c>
      <c r="AE1055" s="7">
        <v>0.13953488372093001</v>
      </c>
      <c r="AF1055" s="52">
        <v>0.17777777777777801</v>
      </c>
      <c r="AG1055" s="88">
        <v>0.12</v>
      </c>
      <c r="AH1055" s="88">
        <v>0.148148148148148</v>
      </c>
      <c r="AI1055" s="52">
        <v>0.157894736842105</v>
      </c>
      <c r="AJ1055" s="7">
        <v>0.18</v>
      </c>
      <c r="AK1055" s="88">
        <v>0</v>
      </c>
      <c r="AL1055" s="117">
        <v>7.1428571428571397E-2</v>
      </c>
      <c r="AM1055" s="7">
        <v>0.18181818181818199</v>
      </c>
      <c r="AN1055" s="88">
        <v>7.4074074074074098E-2</v>
      </c>
      <c r="AO1055" s="117">
        <v>0.148148148148148</v>
      </c>
      <c r="AP1055" s="88">
        <v>0.08</v>
      </c>
      <c r="AQ1055" s="52">
        <v>0.18918918918918901</v>
      </c>
      <c r="AR1055" s="7">
        <v>4.5454545454545497E-2</v>
      </c>
      <c r="AS1055" s="88">
        <v>9.0909090909090898E-2</v>
      </c>
      <c r="AT1055" s="52">
        <v>0.25423728813559299</v>
      </c>
      <c r="AU1055" s="7">
        <v>0.17857142857142899</v>
      </c>
      <c r="AV1055" s="7">
        <v>0.17499999999999999</v>
      </c>
      <c r="AW1055" s="7">
        <v>0.13636363636363599</v>
      </c>
      <c r="AX1055" s="7">
        <v>0.168421052631579</v>
      </c>
      <c r="AY1055" s="52">
        <v>0.1</v>
      </c>
      <c r="AZ1055" s="7">
        <v>0.17499999999999999</v>
      </c>
      <c r="BA1055" s="52">
        <v>0.14117647058823499</v>
      </c>
      <c r="BB1055" s="7">
        <v>0.140625</v>
      </c>
      <c r="BC1055" s="52">
        <v>0.169811320754717</v>
      </c>
      <c r="BD1055" s="7">
        <v>0.15</v>
      </c>
      <c r="BE1055" s="52">
        <v>0.15384615384615399</v>
      </c>
      <c r="BF1055" s="7">
        <v>0.16393442622950799</v>
      </c>
      <c r="BG1055" s="52">
        <v>0.140625</v>
      </c>
    </row>
    <row r="1056" spans="1:59">
      <c r="A1056" t="s">
        <v>13</v>
      </c>
      <c r="B1056" s="53"/>
      <c r="C1056" s="54"/>
      <c r="D1056" s="93"/>
      <c r="E1056" s="93"/>
      <c r="F1056" s="9"/>
      <c r="G1056" s="93"/>
      <c r="H1056" s="93"/>
      <c r="I1056" s="93"/>
      <c r="J1056" s="9"/>
      <c r="K1056" s="9"/>
      <c r="L1056" s="118"/>
      <c r="M1056" s="9"/>
      <c r="N1056" s="118"/>
      <c r="O1056" s="93"/>
      <c r="P1056" s="55"/>
      <c r="Q1056" s="9"/>
      <c r="R1056" s="9"/>
      <c r="S1056" s="55"/>
      <c r="T1056" s="9"/>
      <c r="U1056" s="9"/>
      <c r="V1056" s="55"/>
      <c r="W1056" s="9"/>
      <c r="X1056" s="93"/>
      <c r="Y1056" s="93"/>
      <c r="Z1056" s="118"/>
      <c r="AA1056" s="9"/>
      <c r="AB1056" s="118"/>
      <c r="AC1056" s="54"/>
      <c r="AD1056" s="93"/>
      <c r="AE1056" s="9"/>
      <c r="AF1056" s="55"/>
      <c r="AG1056" s="93"/>
      <c r="AH1056" s="93"/>
      <c r="AI1056" s="55"/>
      <c r="AJ1056" s="9"/>
      <c r="AK1056" s="93"/>
      <c r="AL1056" s="118"/>
      <c r="AM1056" s="9"/>
      <c r="AN1056" s="93"/>
      <c r="AO1056" s="118"/>
      <c r="AP1056" s="93"/>
      <c r="AQ1056" s="55"/>
      <c r="AR1056" s="9"/>
      <c r="AS1056" s="93"/>
      <c r="AT1056" s="55"/>
      <c r="AY1056" s="56"/>
      <c r="BA1056" s="56"/>
      <c r="BC1056" s="56"/>
      <c r="BE1056" s="56"/>
      <c r="BG1056" s="56"/>
    </row>
    <row r="1057" spans="1:59">
      <c r="A1057" t="s">
        <v>10</v>
      </c>
      <c r="B1057" s="36" t="s">
        <v>110</v>
      </c>
      <c r="C1057" s="39">
        <v>3</v>
      </c>
      <c r="D1057" s="89">
        <v>1</v>
      </c>
      <c r="E1057" s="90">
        <v>1</v>
      </c>
      <c r="F1057" s="41">
        <v>1</v>
      </c>
      <c r="G1057" s="90">
        <v>1</v>
      </c>
      <c r="H1057" s="90">
        <v>0</v>
      </c>
      <c r="I1057" s="90">
        <v>1</v>
      </c>
      <c r="J1057" s="41">
        <v>0</v>
      </c>
      <c r="K1057" s="41">
        <v>0</v>
      </c>
      <c r="L1057" s="113">
        <v>0</v>
      </c>
      <c r="M1057" s="40">
        <v>2</v>
      </c>
      <c r="N1057" s="113">
        <v>1</v>
      </c>
      <c r="O1057" s="89">
        <v>1</v>
      </c>
      <c r="P1057" s="42">
        <v>2</v>
      </c>
      <c r="Q1057" s="40">
        <v>1</v>
      </c>
      <c r="R1057" s="41">
        <v>1</v>
      </c>
      <c r="S1057" s="42">
        <v>1</v>
      </c>
      <c r="T1057" s="40">
        <v>0</v>
      </c>
      <c r="U1057" s="41">
        <v>2</v>
      </c>
      <c r="V1057" s="42">
        <v>1</v>
      </c>
      <c r="W1057" s="40">
        <v>2</v>
      </c>
      <c r="X1057" s="90">
        <v>0</v>
      </c>
      <c r="Y1057" s="90">
        <v>1</v>
      </c>
      <c r="Z1057" s="113">
        <v>0</v>
      </c>
      <c r="AA1057" s="40">
        <v>3</v>
      </c>
      <c r="AB1057" s="113">
        <v>0</v>
      </c>
      <c r="AC1057" s="39">
        <v>1</v>
      </c>
      <c r="AD1057" s="89">
        <v>0</v>
      </c>
      <c r="AE1057" s="41">
        <v>1</v>
      </c>
      <c r="AF1057" s="42">
        <v>0</v>
      </c>
      <c r="AG1057" s="89">
        <v>0</v>
      </c>
      <c r="AH1057" s="90">
        <v>0</v>
      </c>
      <c r="AI1057" s="42">
        <v>1</v>
      </c>
      <c r="AJ1057" s="40">
        <v>2</v>
      </c>
      <c r="AK1057" s="90">
        <v>0</v>
      </c>
      <c r="AL1057" s="113">
        <v>1</v>
      </c>
      <c r="AM1057" s="40">
        <v>1</v>
      </c>
      <c r="AN1057" s="90">
        <v>0</v>
      </c>
      <c r="AO1057" s="113">
        <v>0</v>
      </c>
      <c r="AP1057" s="89">
        <v>1</v>
      </c>
      <c r="AQ1057" s="42">
        <v>0</v>
      </c>
      <c r="AR1057" s="40">
        <v>0</v>
      </c>
      <c r="AS1057" s="90">
        <v>2</v>
      </c>
      <c r="AT1057" s="42">
        <v>1</v>
      </c>
      <c r="AU1057" s="40">
        <v>1</v>
      </c>
      <c r="AV1057" s="41">
        <v>1</v>
      </c>
      <c r="AW1057" s="41">
        <v>3</v>
      </c>
      <c r="AX1057" s="41">
        <v>3</v>
      </c>
      <c r="AY1057" s="42">
        <v>0</v>
      </c>
      <c r="AZ1057" s="40">
        <v>0</v>
      </c>
      <c r="BA1057" s="42">
        <v>3</v>
      </c>
      <c r="BB1057" s="40">
        <v>2</v>
      </c>
      <c r="BC1057" s="42">
        <v>1</v>
      </c>
      <c r="BD1057" s="40">
        <v>1</v>
      </c>
      <c r="BE1057" s="42">
        <v>2</v>
      </c>
      <c r="BF1057" s="40">
        <v>2</v>
      </c>
      <c r="BG1057" s="42">
        <v>1</v>
      </c>
    </row>
    <row r="1058" spans="1:59">
      <c r="A1058" t="s">
        <v>12</v>
      </c>
      <c r="B1058" s="36"/>
      <c r="C1058" s="37">
        <v>2.4E-2</v>
      </c>
      <c r="D1058" s="88">
        <v>3.8461538461538498E-2</v>
      </c>
      <c r="E1058" s="88">
        <v>6.25E-2</v>
      </c>
      <c r="F1058" s="7">
        <v>3.2258064516128997E-2</v>
      </c>
      <c r="G1058" s="88">
        <v>4.5454545454545497E-2</v>
      </c>
      <c r="H1058" s="88">
        <v>0</v>
      </c>
      <c r="I1058" s="88">
        <v>5.2631578947368397E-2</v>
      </c>
      <c r="J1058" s="7">
        <v>0</v>
      </c>
      <c r="K1058" s="7">
        <v>0</v>
      </c>
      <c r="L1058" s="112">
        <v>0</v>
      </c>
      <c r="M1058" s="7">
        <v>1.8181818181818198E-2</v>
      </c>
      <c r="N1058" s="112">
        <v>6.6666666666666693E-2</v>
      </c>
      <c r="O1058" s="88">
        <v>3.5714285714285698E-2</v>
      </c>
      <c r="P1058" s="38">
        <v>2.1052631578947399E-2</v>
      </c>
      <c r="Q1058" s="7">
        <v>2.1276595744680899E-2</v>
      </c>
      <c r="R1058" s="7">
        <v>2.9411764705882401E-2</v>
      </c>
      <c r="S1058" s="38">
        <v>3.125E-2</v>
      </c>
      <c r="T1058" s="7">
        <v>0</v>
      </c>
      <c r="U1058" s="7">
        <v>6.6666666666666693E-2</v>
      </c>
      <c r="V1058" s="38">
        <v>2.8571428571428598E-2</v>
      </c>
      <c r="W1058" s="7">
        <v>4.3478260869565202E-2</v>
      </c>
      <c r="X1058" s="88">
        <v>0</v>
      </c>
      <c r="Y1058" s="88">
        <v>3.8461538461538498E-2</v>
      </c>
      <c r="Z1058" s="112">
        <v>0</v>
      </c>
      <c r="AA1058" s="7">
        <v>3.03030303030303E-2</v>
      </c>
      <c r="AB1058" s="112">
        <v>0</v>
      </c>
      <c r="AC1058" s="37">
        <v>9.1743119266055103E-3</v>
      </c>
      <c r="AD1058" s="88">
        <v>0</v>
      </c>
      <c r="AE1058" s="7">
        <v>2.32558139534884E-2</v>
      </c>
      <c r="AF1058" s="38">
        <v>0</v>
      </c>
      <c r="AG1058" s="88">
        <v>0</v>
      </c>
      <c r="AH1058" s="88">
        <v>0</v>
      </c>
      <c r="AI1058" s="38">
        <v>1.7543859649122799E-2</v>
      </c>
      <c r="AJ1058" s="7">
        <v>0.02</v>
      </c>
      <c r="AK1058" s="88">
        <v>0</v>
      </c>
      <c r="AL1058" s="112">
        <v>7.1428571428571397E-2</v>
      </c>
      <c r="AM1058" s="7">
        <v>1.8181818181818198E-2</v>
      </c>
      <c r="AN1058" s="88">
        <v>0</v>
      </c>
      <c r="AO1058" s="112">
        <v>0</v>
      </c>
      <c r="AP1058" s="88">
        <v>0.04</v>
      </c>
      <c r="AQ1058" s="38">
        <v>0</v>
      </c>
      <c r="AR1058" s="7">
        <v>0</v>
      </c>
      <c r="AS1058" s="88">
        <v>9.0909090909090898E-2</v>
      </c>
      <c r="AT1058" s="38">
        <v>1.6949152542372899E-2</v>
      </c>
      <c r="AU1058" s="7">
        <v>1.1904761904761901E-2</v>
      </c>
      <c r="AV1058" s="7">
        <v>2.5000000000000001E-2</v>
      </c>
      <c r="AW1058" s="7">
        <v>4.5454545454545497E-2</v>
      </c>
      <c r="AX1058" s="7">
        <v>3.1578947368421102E-2</v>
      </c>
      <c r="AY1058" s="38">
        <v>0</v>
      </c>
      <c r="AZ1058" s="7">
        <v>0</v>
      </c>
      <c r="BA1058" s="38">
        <v>3.5294117647058802E-2</v>
      </c>
      <c r="BB1058" s="7">
        <v>3.125E-2</v>
      </c>
      <c r="BC1058" s="38">
        <v>1.88679245283019E-2</v>
      </c>
      <c r="BD1058" s="7">
        <v>1.6666666666666701E-2</v>
      </c>
      <c r="BE1058" s="38">
        <v>3.0769230769230799E-2</v>
      </c>
      <c r="BF1058" s="7">
        <v>3.2786885245901599E-2</v>
      </c>
      <c r="BG1058" s="38">
        <v>1.5625E-2</v>
      </c>
    </row>
    <row r="1059" spans="1:59">
      <c r="A1059" t="s">
        <v>10</v>
      </c>
      <c r="B1059" s="36" t="s">
        <v>332</v>
      </c>
      <c r="C1059" s="39">
        <v>30</v>
      </c>
      <c r="D1059" s="89">
        <v>7</v>
      </c>
      <c r="E1059" s="90">
        <v>5</v>
      </c>
      <c r="F1059" s="41">
        <v>9</v>
      </c>
      <c r="G1059" s="90">
        <v>6</v>
      </c>
      <c r="H1059" s="90">
        <v>2</v>
      </c>
      <c r="I1059" s="90">
        <v>9</v>
      </c>
      <c r="J1059" s="41">
        <v>9</v>
      </c>
      <c r="K1059" s="41">
        <v>4</v>
      </c>
      <c r="L1059" s="113">
        <v>4</v>
      </c>
      <c r="M1059" s="40">
        <v>25</v>
      </c>
      <c r="N1059" s="113">
        <v>5</v>
      </c>
      <c r="O1059" s="89">
        <v>12</v>
      </c>
      <c r="P1059" s="42">
        <v>17</v>
      </c>
      <c r="Q1059" s="40">
        <v>17</v>
      </c>
      <c r="R1059" s="41">
        <v>5</v>
      </c>
      <c r="S1059" s="42">
        <v>6</v>
      </c>
      <c r="T1059" s="40">
        <v>14</v>
      </c>
      <c r="U1059" s="41">
        <v>7</v>
      </c>
      <c r="V1059" s="42">
        <v>9</v>
      </c>
      <c r="W1059" s="40">
        <v>21</v>
      </c>
      <c r="X1059" s="90">
        <v>4</v>
      </c>
      <c r="Y1059" s="90">
        <v>1</v>
      </c>
      <c r="Z1059" s="113">
        <v>4</v>
      </c>
      <c r="AA1059" s="40">
        <v>27</v>
      </c>
      <c r="AB1059" s="113">
        <v>3</v>
      </c>
      <c r="AC1059" s="39">
        <v>30</v>
      </c>
      <c r="AD1059" s="89">
        <v>4</v>
      </c>
      <c r="AE1059" s="41">
        <v>11</v>
      </c>
      <c r="AF1059" s="42">
        <v>15</v>
      </c>
      <c r="AG1059" s="89">
        <v>4</v>
      </c>
      <c r="AH1059" s="90">
        <v>7</v>
      </c>
      <c r="AI1059" s="42">
        <v>19</v>
      </c>
      <c r="AJ1059" s="40">
        <v>21</v>
      </c>
      <c r="AK1059" s="90">
        <v>6</v>
      </c>
      <c r="AL1059" s="113">
        <v>3</v>
      </c>
      <c r="AM1059" s="40">
        <v>10</v>
      </c>
      <c r="AN1059" s="90">
        <v>9</v>
      </c>
      <c r="AO1059" s="113">
        <v>11</v>
      </c>
      <c r="AP1059" s="89">
        <v>9</v>
      </c>
      <c r="AQ1059" s="42">
        <v>19</v>
      </c>
      <c r="AR1059" s="40">
        <v>25</v>
      </c>
      <c r="AS1059" s="90">
        <v>1</v>
      </c>
      <c r="AT1059" s="42">
        <v>4</v>
      </c>
      <c r="AU1059" s="40">
        <v>19</v>
      </c>
      <c r="AV1059" s="41">
        <v>9</v>
      </c>
      <c r="AW1059" s="41">
        <v>17</v>
      </c>
      <c r="AX1059" s="41">
        <v>22</v>
      </c>
      <c r="AY1059" s="42">
        <v>8</v>
      </c>
      <c r="AZ1059" s="40">
        <v>6</v>
      </c>
      <c r="BA1059" s="42">
        <v>24</v>
      </c>
      <c r="BB1059" s="40">
        <v>12</v>
      </c>
      <c r="BC1059" s="42">
        <v>17</v>
      </c>
      <c r="BD1059" s="40">
        <v>16</v>
      </c>
      <c r="BE1059" s="42">
        <v>14</v>
      </c>
      <c r="BF1059" s="40">
        <v>14</v>
      </c>
      <c r="BG1059" s="42">
        <v>16</v>
      </c>
    </row>
    <row r="1060" spans="1:59">
      <c r="A1060" t="s">
        <v>12</v>
      </c>
      <c r="B1060" s="36"/>
      <c r="C1060" s="51">
        <v>0.24</v>
      </c>
      <c r="D1060" s="88">
        <v>0.269230769230769</v>
      </c>
      <c r="E1060" s="88">
        <v>0.3125</v>
      </c>
      <c r="F1060" s="7">
        <v>0.29032258064516098</v>
      </c>
      <c r="G1060" s="88">
        <v>0.27272727272727298</v>
      </c>
      <c r="H1060" s="88">
        <v>0.16666666666666699</v>
      </c>
      <c r="I1060" s="88">
        <v>0.47368421052631599</v>
      </c>
      <c r="J1060" s="7">
        <v>0.26470588235294101</v>
      </c>
      <c r="K1060" s="7">
        <v>0.12903225806451599</v>
      </c>
      <c r="L1060" s="117">
        <v>0.25</v>
      </c>
      <c r="M1060" s="7">
        <v>0.22727272727272699</v>
      </c>
      <c r="N1060" s="117">
        <v>0.33333333333333298</v>
      </c>
      <c r="O1060" s="88">
        <v>0.42857142857142899</v>
      </c>
      <c r="P1060" s="52">
        <v>0.17894736842105299</v>
      </c>
      <c r="Q1060" s="7">
        <v>0.36170212765957399</v>
      </c>
      <c r="R1060" s="7">
        <v>0.14705882352941199</v>
      </c>
      <c r="S1060" s="52">
        <v>0.1875</v>
      </c>
      <c r="T1060" s="7">
        <v>0.25</v>
      </c>
      <c r="U1060" s="7">
        <v>0.233333333333333</v>
      </c>
      <c r="V1060" s="52">
        <v>0.25714285714285701</v>
      </c>
      <c r="W1060" s="7">
        <v>0.45652173913043498</v>
      </c>
      <c r="X1060" s="88">
        <v>0.15384615384615399</v>
      </c>
      <c r="Y1060" s="88">
        <v>3.8461538461538498E-2</v>
      </c>
      <c r="Z1060" s="117">
        <v>0.148148148148148</v>
      </c>
      <c r="AA1060" s="7">
        <v>0.27272727272727298</v>
      </c>
      <c r="AB1060" s="117">
        <v>0.14285714285714299</v>
      </c>
      <c r="AC1060" s="51">
        <v>0.27522935779816499</v>
      </c>
      <c r="AD1060" s="88">
        <v>0.19047619047618999</v>
      </c>
      <c r="AE1060" s="7">
        <v>0.25581395348837199</v>
      </c>
      <c r="AF1060" s="52">
        <v>0.33333333333333298</v>
      </c>
      <c r="AG1060" s="88">
        <v>0.16</v>
      </c>
      <c r="AH1060" s="88">
        <v>0.25925925925925902</v>
      </c>
      <c r="AI1060" s="52">
        <v>0.33333333333333298</v>
      </c>
      <c r="AJ1060" s="7">
        <v>0.21</v>
      </c>
      <c r="AK1060" s="88">
        <v>0.54545454545454497</v>
      </c>
      <c r="AL1060" s="117">
        <v>0.214285714285714</v>
      </c>
      <c r="AM1060" s="7">
        <v>0.18181818181818199</v>
      </c>
      <c r="AN1060" s="88">
        <v>0.33333333333333298</v>
      </c>
      <c r="AO1060" s="117">
        <v>0.407407407407407</v>
      </c>
      <c r="AP1060" s="88">
        <v>0.36</v>
      </c>
      <c r="AQ1060" s="52">
        <v>0.25675675675675702</v>
      </c>
      <c r="AR1060" s="7">
        <v>0.56818181818181801</v>
      </c>
      <c r="AS1060" s="88">
        <v>4.5454545454545497E-2</v>
      </c>
      <c r="AT1060" s="52">
        <v>6.7796610169491497E-2</v>
      </c>
      <c r="AU1060" s="7">
        <v>0.226190476190476</v>
      </c>
      <c r="AV1060" s="7">
        <v>0.22500000000000001</v>
      </c>
      <c r="AW1060" s="7">
        <v>0.25757575757575801</v>
      </c>
      <c r="AX1060" s="7">
        <v>0.231578947368421</v>
      </c>
      <c r="AY1060" s="52">
        <v>0.266666666666667</v>
      </c>
      <c r="AZ1060" s="7">
        <v>0.15</v>
      </c>
      <c r="BA1060" s="52">
        <v>0.28235294117647097</v>
      </c>
      <c r="BB1060" s="7">
        <v>0.1875</v>
      </c>
      <c r="BC1060" s="52">
        <v>0.320754716981132</v>
      </c>
      <c r="BD1060" s="7">
        <v>0.266666666666667</v>
      </c>
      <c r="BE1060" s="52">
        <v>0.21538461538461501</v>
      </c>
      <c r="BF1060" s="7">
        <v>0.22950819672131101</v>
      </c>
      <c r="BG1060" s="52">
        <v>0.25</v>
      </c>
    </row>
    <row r="1061" spans="1:59">
      <c r="A1061" t="s">
        <v>13</v>
      </c>
      <c r="B1061" s="53"/>
      <c r="C1061" s="54"/>
      <c r="D1061" s="93"/>
      <c r="E1061" s="93"/>
      <c r="F1061" s="9"/>
      <c r="G1061" s="93"/>
      <c r="H1061" s="93"/>
      <c r="I1061" s="93"/>
      <c r="J1061" s="9"/>
      <c r="K1061" s="9"/>
      <c r="L1061" s="118"/>
      <c r="M1061" s="9"/>
      <c r="N1061" s="118"/>
      <c r="O1061" s="93"/>
      <c r="P1061" s="55"/>
      <c r="Q1061" s="9"/>
      <c r="R1061" s="9"/>
      <c r="S1061" s="55"/>
      <c r="T1061" s="9"/>
      <c r="U1061" s="9"/>
      <c r="V1061" s="55"/>
      <c r="W1061" s="9"/>
      <c r="X1061" s="93"/>
      <c r="Y1061" s="93"/>
      <c r="Z1061" s="118"/>
      <c r="AA1061" s="9"/>
      <c r="AB1061" s="118"/>
      <c r="AC1061" s="54"/>
      <c r="AD1061" s="93"/>
      <c r="AE1061" s="9"/>
      <c r="AF1061" s="55"/>
      <c r="AG1061" s="93"/>
      <c r="AH1061" s="93"/>
      <c r="AI1061" s="55"/>
      <c r="AJ1061" s="9"/>
      <c r="AK1061" s="93"/>
      <c r="AL1061" s="118"/>
      <c r="AM1061" s="9"/>
      <c r="AN1061" s="93"/>
      <c r="AO1061" s="118"/>
      <c r="AP1061" s="93"/>
      <c r="AQ1061" s="55"/>
      <c r="AR1061" s="9"/>
      <c r="AS1061" s="93"/>
      <c r="AT1061" s="55"/>
      <c r="AY1061" s="56"/>
      <c r="BA1061" s="56"/>
      <c r="BC1061" s="56"/>
      <c r="BE1061" s="56"/>
      <c r="BG1061" s="56"/>
    </row>
    <row r="1062" spans="1:59">
      <c r="A1062" t="s">
        <v>10</v>
      </c>
      <c r="B1062" s="36" t="s">
        <v>333</v>
      </c>
      <c r="C1062" s="39">
        <v>75</v>
      </c>
      <c r="D1062" s="89">
        <v>15</v>
      </c>
      <c r="E1062" s="90">
        <v>8</v>
      </c>
      <c r="F1062" s="41">
        <v>19</v>
      </c>
      <c r="G1062" s="90">
        <v>14</v>
      </c>
      <c r="H1062" s="90">
        <v>10</v>
      </c>
      <c r="I1062" s="90">
        <v>6</v>
      </c>
      <c r="J1062" s="41">
        <v>21</v>
      </c>
      <c r="K1062" s="41">
        <v>23</v>
      </c>
      <c r="L1062" s="113">
        <v>9</v>
      </c>
      <c r="M1062" s="40">
        <v>68</v>
      </c>
      <c r="N1062" s="113">
        <v>7</v>
      </c>
      <c r="O1062" s="89">
        <v>11</v>
      </c>
      <c r="P1062" s="42">
        <v>63</v>
      </c>
      <c r="Q1062" s="40">
        <v>25</v>
      </c>
      <c r="R1062" s="41">
        <v>21</v>
      </c>
      <c r="S1062" s="42">
        <v>20</v>
      </c>
      <c r="T1062" s="40">
        <v>32</v>
      </c>
      <c r="U1062" s="41">
        <v>19</v>
      </c>
      <c r="V1062" s="42">
        <v>20</v>
      </c>
      <c r="W1062" s="40">
        <v>13</v>
      </c>
      <c r="X1062" s="90">
        <v>21</v>
      </c>
      <c r="Y1062" s="90">
        <v>20</v>
      </c>
      <c r="Z1062" s="113">
        <v>21</v>
      </c>
      <c r="AA1062" s="40">
        <v>55</v>
      </c>
      <c r="AB1062" s="113">
        <v>15</v>
      </c>
      <c r="AC1062" s="39">
        <v>64</v>
      </c>
      <c r="AD1062" s="89">
        <v>14</v>
      </c>
      <c r="AE1062" s="41">
        <v>29</v>
      </c>
      <c r="AF1062" s="42">
        <v>21</v>
      </c>
      <c r="AG1062" s="89">
        <v>18</v>
      </c>
      <c r="AH1062" s="90">
        <v>19</v>
      </c>
      <c r="AI1062" s="42">
        <v>27</v>
      </c>
      <c r="AJ1062" s="40">
        <v>64</v>
      </c>
      <c r="AK1062" s="90">
        <v>4</v>
      </c>
      <c r="AL1062" s="113">
        <v>7</v>
      </c>
      <c r="AM1062" s="40">
        <v>38</v>
      </c>
      <c r="AN1062" s="90">
        <v>13</v>
      </c>
      <c r="AO1062" s="113">
        <v>13</v>
      </c>
      <c r="AP1062" s="89">
        <v>11</v>
      </c>
      <c r="AQ1062" s="42">
        <v>47</v>
      </c>
      <c r="AR1062" s="40">
        <v>12</v>
      </c>
      <c r="AS1062" s="90">
        <v>10</v>
      </c>
      <c r="AT1062" s="42">
        <v>53</v>
      </c>
      <c r="AU1062" s="40">
        <v>52</v>
      </c>
      <c r="AV1062" s="41">
        <v>23</v>
      </c>
      <c r="AW1062" s="41">
        <v>37</v>
      </c>
      <c r="AX1062" s="41">
        <v>55</v>
      </c>
      <c r="AY1062" s="42">
        <v>20</v>
      </c>
      <c r="AZ1062" s="40">
        <v>28</v>
      </c>
      <c r="BA1062" s="42">
        <v>47</v>
      </c>
      <c r="BB1062" s="40">
        <v>41</v>
      </c>
      <c r="BC1062" s="42">
        <v>29</v>
      </c>
      <c r="BD1062" s="40">
        <v>34</v>
      </c>
      <c r="BE1062" s="42">
        <v>41</v>
      </c>
      <c r="BF1062" s="40">
        <v>36</v>
      </c>
      <c r="BG1062" s="42">
        <v>39</v>
      </c>
    </row>
    <row r="1063" spans="1:59">
      <c r="A1063" t="s">
        <v>12</v>
      </c>
      <c r="B1063" s="36"/>
      <c r="C1063" s="51">
        <v>0.6</v>
      </c>
      <c r="D1063" s="88">
        <v>0.57692307692307698</v>
      </c>
      <c r="E1063" s="88">
        <v>0.5</v>
      </c>
      <c r="F1063" s="7">
        <v>0.61290322580645196</v>
      </c>
      <c r="G1063" s="88">
        <v>0.63636363636363602</v>
      </c>
      <c r="H1063" s="88">
        <v>0.83333333333333304</v>
      </c>
      <c r="I1063" s="88">
        <v>0.31578947368421101</v>
      </c>
      <c r="J1063" s="7">
        <v>0.61764705882352899</v>
      </c>
      <c r="K1063" s="7">
        <v>0.74193548387096797</v>
      </c>
      <c r="L1063" s="117">
        <v>0.5625</v>
      </c>
      <c r="M1063" s="7">
        <v>0.61818181818181805</v>
      </c>
      <c r="N1063" s="117">
        <v>0.46666666666666701</v>
      </c>
      <c r="O1063" s="88">
        <v>0.39285714285714302</v>
      </c>
      <c r="P1063" s="52">
        <v>0.66315789473684195</v>
      </c>
      <c r="Q1063" s="7">
        <v>0.53191489361702105</v>
      </c>
      <c r="R1063" s="7">
        <v>0.61764705882352899</v>
      </c>
      <c r="S1063" s="52">
        <v>0.625</v>
      </c>
      <c r="T1063" s="7">
        <v>0.57142857142857195</v>
      </c>
      <c r="U1063" s="7">
        <v>0.63333333333333297</v>
      </c>
      <c r="V1063" s="52">
        <v>0.57142857142857195</v>
      </c>
      <c r="W1063" s="7">
        <v>0.282608695652174</v>
      </c>
      <c r="X1063" s="88">
        <v>0.80769230769230804</v>
      </c>
      <c r="Y1063" s="88">
        <v>0.76923076923076905</v>
      </c>
      <c r="Z1063" s="117">
        <v>0.77777777777777801</v>
      </c>
      <c r="AA1063" s="7">
        <v>0.55555555555555602</v>
      </c>
      <c r="AB1063" s="117">
        <v>0.71428571428571397</v>
      </c>
      <c r="AC1063" s="51">
        <v>0.58715596330275199</v>
      </c>
      <c r="AD1063" s="88">
        <v>0.66666666666666696</v>
      </c>
      <c r="AE1063" s="7">
        <v>0.67441860465116299</v>
      </c>
      <c r="AF1063" s="52">
        <v>0.46666666666666701</v>
      </c>
      <c r="AG1063" s="88">
        <v>0.72</v>
      </c>
      <c r="AH1063" s="88">
        <v>0.70370370370370405</v>
      </c>
      <c r="AI1063" s="52">
        <v>0.47368421052631599</v>
      </c>
      <c r="AJ1063" s="7">
        <v>0.64</v>
      </c>
      <c r="AK1063" s="88">
        <v>0.36363636363636398</v>
      </c>
      <c r="AL1063" s="117">
        <v>0.5</v>
      </c>
      <c r="AM1063" s="7">
        <v>0.69090909090909103</v>
      </c>
      <c r="AN1063" s="88">
        <v>0.48148148148148101</v>
      </c>
      <c r="AO1063" s="117">
        <v>0.48148148148148101</v>
      </c>
      <c r="AP1063" s="88">
        <v>0.44</v>
      </c>
      <c r="AQ1063" s="52">
        <v>0.63513513513513498</v>
      </c>
      <c r="AR1063" s="7">
        <v>0.27272727272727298</v>
      </c>
      <c r="AS1063" s="88">
        <v>0.45454545454545497</v>
      </c>
      <c r="AT1063" s="52">
        <v>0.89830508474576298</v>
      </c>
      <c r="AU1063" s="7">
        <v>0.61904761904761896</v>
      </c>
      <c r="AV1063" s="7">
        <v>0.57499999999999996</v>
      </c>
      <c r="AW1063" s="7">
        <v>0.560606060606061</v>
      </c>
      <c r="AX1063" s="7">
        <v>0.57894736842105299</v>
      </c>
      <c r="AY1063" s="52">
        <v>0.66666666666666696</v>
      </c>
      <c r="AZ1063" s="7">
        <v>0.7</v>
      </c>
      <c r="BA1063" s="52">
        <v>0.55294117647058805</v>
      </c>
      <c r="BB1063" s="7">
        <v>0.640625</v>
      </c>
      <c r="BC1063" s="52">
        <v>0.54716981132075504</v>
      </c>
      <c r="BD1063" s="7">
        <v>0.56666666666666698</v>
      </c>
      <c r="BE1063" s="52">
        <v>0.63076923076923097</v>
      </c>
      <c r="BF1063" s="7">
        <v>0.59016393442623005</v>
      </c>
      <c r="BG1063" s="52">
        <v>0.609375</v>
      </c>
    </row>
    <row r="1064" spans="1:59">
      <c r="A1064" t="s">
        <v>13</v>
      </c>
      <c r="B1064" s="58"/>
      <c r="C1064" s="59"/>
      <c r="D1064" s="94"/>
      <c r="E1064" s="95"/>
      <c r="F1064" s="63"/>
      <c r="G1064" s="95"/>
      <c r="H1064" s="95"/>
      <c r="I1064" s="95"/>
      <c r="J1064" s="63"/>
      <c r="K1064" s="63"/>
      <c r="L1064" s="124"/>
      <c r="M1064" s="62"/>
      <c r="N1064" s="124"/>
      <c r="O1064" s="94"/>
      <c r="P1064" s="60"/>
      <c r="Q1064" s="62"/>
      <c r="R1064" s="63"/>
      <c r="S1064" s="60"/>
      <c r="T1064" s="62"/>
      <c r="U1064" s="63"/>
      <c r="V1064" s="60"/>
      <c r="W1064" s="62"/>
      <c r="X1064" s="95"/>
      <c r="Y1064" s="95"/>
      <c r="Z1064" s="124"/>
      <c r="AA1064" s="62"/>
      <c r="AB1064" s="124"/>
      <c r="AC1064" s="59"/>
      <c r="AD1064" s="94"/>
      <c r="AE1064" s="63"/>
      <c r="AF1064" s="60"/>
      <c r="AG1064" s="94"/>
      <c r="AH1064" s="95"/>
      <c r="AI1064" s="60"/>
      <c r="AJ1064" s="62"/>
      <c r="AK1064" s="95"/>
      <c r="AL1064" s="124"/>
      <c r="AM1064" s="62"/>
      <c r="AN1064" s="95"/>
      <c r="AO1064" s="124"/>
      <c r="AP1064" s="94"/>
      <c r="AQ1064" s="60"/>
      <c r="AR1064" s="62"/>
      <c r="AS1064" s="95"/>
      <c r="AT1064" s="60"/>
      <c r="AU1064" s="64"/>
      <c r="AV1064" s="74"/>
      <c r="AW1064" s="74"/>
      <c r="AX1064" s="74"/>
      <c r="AY1064" s="61"/>
      <c r="AZ1064" s="64"/>
      <c r="BA1064" s="61"/>
      <c r="BB1064" s="64"/>
      <c r="BC1064" s="61"/>
      <c r="BD1064" s="64"/>
      <c r="BE1064" s="61"/>
      <c r="BF1064" s="64"/>
      <c r="BG1064" s="61"/>
    </row>
    <row r="1065" spans="1:59">
      <c r="A1065" t="s">
        <v>11</v>
      </c>
      <c r="B1065" s="65" t="s">
        <v>239</v>
      </c>
      <c r="C1065" s="66">
        <v>3.4016393442622999</v>
      </c>
      <c r="D1065" s="96">
        <v>3.2</v>
      </c>
      <c r="E1065" s="96">
        <v>3.3333333333333299</v>
      </c>
      <c r="F1065" s="8">
        <v>3.43333333333333</v>
      </c>
      <c r="G1065" s="96">
        <v>3.4285714285714302</v>
      </c>
      <c r="H1065" s="96">
        <v>3.6666666666666701</v>
      </c>
      <c r="I1065" s="96">
        <v>2.6666666666666701</v>
      </c>
      <c r="J1065" s="8">
        <v>3.5588235294117601</v>
      </c>
      <c r="K1065" s="8">
        <v>3.7096774193548399</v>
      </c>
      <c r="L1065" s="115">
        <v>3.5</v>
      </c>
      <c r="M1065" s="8">
        <v>3.43518518518519</v>
      </c>
      <c r="N1065" s="115">
        <v>3.1428571428571401</v>
      </c>
      <c r="O1065" s="96">
        <v>2.8518518518518499</v>
      </c>
      <c r="P1065" s="67">
        <v>3.5806451612903198</v>
      </c>
      <c r="Q1065" s="8">
        <v>3.1304347826086998</v>
      </c>
      <c r="R1065" s="8">
        <v>3.6363636363636398</v>
      </c>
      <c r="S1065" s="67">
        <v>3.4838709677419399</v>
      </c>
      <c r="T1065" s="8">
        <v>3.375</v>
      </c>
      <c r="U1065" s="8">
        <v>3.53571428571429</v>
      </c>
      <c r="V1065" s="67">
        <v>3.2647058823529398</v>
      </c>
      <c r="W1065" s="8">
        <v>2.6363636363636398</v>
      </c>
      <c r="X1065" s="96">
        <v>3.8076923076923102</v>
      </c>
      <c r="Y1065" s="96">
        <v>3.92</v>
      </c>
      <c r="Z1065" s="115">
        <v>3.7777777777777799</v>
      </c>
      <c r="AA1065" s="8">
        <v>3.3020833333333299</v>
      </c>
      <c r="AB1065" s="115">
        <v>3.6666666666666701</v>
      </c>
      <c r="AC1065" s="66">
        <v>3.32407407407407</v>
      </c>
      <c r="AD1065" s="96">
        <v>3.4761904761904798</v>
      </c>
      <c r="AE1065" s="8">
        <v>3.4761904761904798</v>
      </c>
      <c r="AF1065" s="67">
        <v>3.1111111111111098</v>
      </c>
      <c r="AG1065" s="96">
        <v>3.56</v>
      </c>
      <c r="AH1065" s="96">
        <v>3.4814814814814801</v>
      </c>
      <c r="AI1065" s="67">
        <v>3.1428571428571401</v>
      </c>
      <c r="AJ1065" s="8">
        <v>3.5102040816326499</v>
      </c>
      <c r="AK1065" s="96">
        <v>2.6363636363636398</v>
      </c>
      <c r="AL1065" s="115">
        <v>3.2307692307692299</v>
      </c>
      <c r="AM1065" s="8">
        <v>3.6111111111111098</v>
      </c>
      <c r="AN1065" s="96">
        <v>3</v>
      </c>
      <c r="AO1065" s="115">
        <v>3.07407407407407</v>
      </c>
      <c r="AP1065" s="96">
        <v>2.9166666666666701</v>
      </c>
      <c r="AQ1065" s="67">
        <v>3.4729729729729701</v>
      </c>
      <c r="AR1065" s="8">
        <v>2.4090909090909101</v>
      </c>
      <c r="AS1065" s="96">
        <v>3.55</v>
      </c>
      <c r="AT1065" s="67">
        <v>4.1034482758620703</v>
      </c>
      <c r="AU1065" s="8">
        <v>3.4819277108433702</v>
      </c>
      <c r="AV1065" s="8">
        <v>3.4615384615384599</v>
      </c>
      <c r="AW1065" s="8">
        <v>3.3333333333333299</v>
      </c>
      <c r="AX1065" s="8">
        <v>3.4347826086956501</v>
      </c>
      <c r="AY1065" s="67">
        <v>3.3</v>
      </c>
      <c r="AZ1065" s="8">
        <v>3.625</v>
      </c>
      <c r="BA1065" s="67">
        <v>3.2926829268292699</v>
      </c>
      <c r="BB1065" s="8">
        <v>3.5322580645161299</v>
      </c>
      <c r="BC1065" s="67">
        <v>3.2307692307692299</v>
      </c>
      <c r="BD1065" s="8">
        <v>3.3050847457627102</v>
      </c>
      <c r="BE1065" s="67">
        <v>3.4920634920634899</v>
      </c>
      <c r="BF1065" s="8">
        <v>3.4406779661017</v>
      </c>
      <c r="BG1065" s="67">
        <v>3.36507936507937</v>
      </c>
    </row>
    <row r="1066" spans="1:59">
      <c r="A1066" t="s">
        <v>13</v>
      </c>
      <c r="B1066" s="53"/>
      <c r="C1066" s="68"/>
      <c r="D1066" s="93"/>
      <c r="E1066" s="93"/>
      <c r="F1066" s="9"/>
      <c r="G1066" s="93"/>
      <c r="H1066" s="93"/>
      <c r="I1066" s="93"/>
      <c r="J1066" s="9"/>
      <c r="K1066" s="9"/>
      <c r="L1066" s="125"/>
      <c r="M1066" s="9"/>
      <c r="N1066" s="125"/>
      <c r="O1066" s="93"/>
      <c r="P1066" s="69"/>
      <c r="Q1066" s="9"/>
      <c r="R1066" s="9"/>
      <c r="S1066" s="69"/>
      <c r="T1066" s="9"/>
      <c r="U1066" s="9"/>
      <c r="V1066" s="69"/>
      <c r="W1066" s="9"/>
      <c r="X1066" s="93"/>
      <c r="Y1066" s="93"/>
      <c r="Z1066" s="125"/>
      <c r="AA1066" s="9"/>
      <c r="AB1066" s="125"/>
      <c r="AC1066" s="68"/>
      <c r="AD1066" s="93"/>
      <c r="AE1066" s="9"/>
      <c r="AF1066" s="69"/>
      <c r="AG1066" s="93"/>
      <c r="AH1066" s="93"/>
      <c r="AI1066" s="69"/>
      <c r="AJ1066" s="9"/>
      <c r="AK1066" s="93"/>
      <c r="AL1066" s="125"/>
      <c r="AM1066" s="9"/>
      <c r="AN1066" s="93"/>
      <c r="AO1066" s="125"/>
      <c r="AP1066" s="93"/>
      <c r="AQ1066" s="69"/>
      <c r="AR1066" s="9"/>
      <c r="AS1066" s="93"/>
      <c r="AT1066" s="69"/>
      <c r="AY1066" s="75"/>
      <c r="BA1066" s="75"/>
      <c r="BC1066" s="75"/>
      <c r="BE1066" s="75"/>
      <c r="BG1066" s="75"/>
    </row>
    <row r="1067" spans="1:59">
      <c r="A1067" t="s">
        <v>11</v>
      </c>
      <c r="B1067" s="58" t="s">
        <v>240</v>
      </c>
      <c r="C1067" s="70">
        <v>1.2442252464460699</v>
      </c>
      <c r="D1067" s="97">
        <v>1.4142135623731</v>
      </c>
      <c r="E1067" s="98">
        <v>1.44749372891149</v>
      </c>
      <c r="F1067" s="73">
        <v>1.3047217521658501</v>
      </c>
      <c r="G1067" s="98">
        <v>1.2478553029670001</v>
      </c>
      <c r="H1067" s="98">
        <v>1.0730867399773201</v>
      </c>
      <c r="I1067" s="98">
        <v>1.2833778958394999</v>
      </c>
      <c r="J1067" s="73">
        <v>1.39677499696868</v>
      </c>
      <c r="K1067" s="73">
        <v>0.93785387586399505</v>
      </c>
      <c r="L1067" s="116">
        <v>1.26491106406735</v>
      </c>
      <c r="M1067" s="72">
        <v>1.2550693330675</v>
      </c>
      <c r="N1067" s="116">
        <v>1.16732059119908</v>
      </c>
      <c r="O1067" s="97">
        <v>1.45981304661047</v>
      </c>
      <c r="P1067" s="71">
        <v>1.1163077790213201</v>
      </c>
      <c r="Q1067" s="72">
        <v>1.45462779740575</v>
      </c>
      <c r="R1067" s="73">
        <v>1.02524941533091</v>
      </c>
      <c r="S1067" s="71">
        <v>1.06053344256355</v>
      </c>
      <c r="T1067" s="72">
        <v>1.22937530329987</v>
      </c>
      <c r="U1067" s="73">
        <v>1.2013000012993</v>
      </c>
      <c r="V1067" s="71">
        <v>1.37749934893922</v>
      </c>
      <c r="W1067" s="72">
        <v>1.33104101750278</v>
      </c>
      <c r="X1067" s="98">
        <v>1.0205579167976999</v>
      </c>
      <c r="Y1067" s="98">
        <v>0.86216781042516999</v>
      </c>
      <c r="Z1067" s="116">
        <v>1.01273936708367</v>
      </c>
      <c r="AA1067" s="72">
        <v>1.27419565271724</v>
      </c>
      <c r="AB1067" s="116">
        <v>1.1547005383792499</v>
      </c>
      <c r="AC1067" s="70">
        <v>1.28127202933387</v>
      </c>
      <c r="AD1067" s="97">
        <v>1.12334534400814</v>
      </c>
      <c r="AE1067" s="73">
        <v>1.2145077340242201</v>
      </c>
      <c r="AF1067" s="71">
        <v>1.4016584693306899</v>
      </c>
      <c r="AG1067" s="97">
        <v>1.15758369027902</v>
      </c>
      <c r="AH1067" s="98">
        <v>1.2517793603313501</v>
      </c>
      <c r="AI1067" s="71">
        <v>1.34067244224777</v>
      </c>
      <c r="AJ1067" s="72">
        <v>1.2289036095775201</v>
      </c>
      <c r="AK1067" s="98">
        <v>1.2060453783110501</v>
      </c>
      <c r="AL1067" s="116">
        <v>1.2351684199496999</v>
      </c>
      <c r="AM1067" s="72">
        <v>1.1722686707738901</v>
      </c>
      <c r="AN1067" s="98">
        <v>1.33012434352235</v>
      </c>
      <c r="AO1067" s="116">
        <v>1.356634011241</v>
      </c>
      <c r="AP1067" s="97">
        <v>1.3805061033727</v>
      </c>
      <c r="AQ1067" s="71">
        <v>1.2411105607145001</v>
      </c>
      <c r="AR1067" s="72">
        <v>1.2996991032485901</v>
      </c>
      <c r="AS1067" s="98">
        <v>0.75915465451624797</v>
      </c>
      <c r="AT1067" s="71">
        <v>0.74196645245989501</v>
      </c>
      <c r="AU1067" s="72">
        <v>1.2133550119212599</v>
      </c>
      <c r="AV1067" s="73">
        <v>1.18867803276877</v>
      </c>
      <c r="AW1067" s="73">
        <v>1.2572371141874199</v>
      </c>
      <c r="AX1067" s="73">
        <v>1.2162304204953001</v>
      </c>
      <c r="AY1067" s="71">
        <v>1.3429252681598001</v>
      </c>
      <c r="AZ1067" s="72">
        <v>1.14774025472129</v>
      </c>
      <c r="BA1067" s="71">
        <v>1.2812783438893101</v>
      </c>
      <c r="BB1067" s="72">
        <v>1.1266916888923699</v>
      </c>
      <c r="BC1067" s="71">
        <v>1.38075547117929</v>
      </c>
      <c r="BD1067" s="72">
        <v>1.30323519575438</v>
      </c>
      <c r="BE1067" s="71">
        <v>1.1896464082024101</v>
      </c>
      <c r="BF1067" s="72">
        <v>1.22151949524547</v>
      </c>
      <c r="BG1067" s="71">
        <v>1.2738256742734899</v>
      </c>
    </row>
    <row r="1068" spans="1:59">
      <c r="A1068" t="s">
        <v>4</v>
      </c>
      <c r="B1068" s="3"/>
    </row>
    <row r="1069" spans="1:59">
      <c r="A1069" t="s">
        <v>14</v>
      </c>
    </row>
    <row r="1070" spans="1:59">
      <c r="A1070" t="s">
        <v>1</v>
      </c>
      <c r="B1070" s="217" t="s">
        <v>21</v>
      </c>
      <c r="C1070" s="218"/>
    </row>
    <row r="1071" spans="1:59">
      <c r="A1071" t="s">
        <v>2</v>
      </c>
      <c r="B1071" s="2" t="s">
        <v>324</v>
      </c>
    </row>
    <row r="1072" spans="1:59" ht="66">
      <c r="A1072" t="s">
        <v>3</v>
      </c>
      <c r="B1072" s="2" t="s">
        <v>346</v>
      </c>
    </row>
    <row r="1073" spans="1:9">
      <c r="A1073" t="s">
        <v>7</v>
      </c>
      <c r="B1073" s="76" t="s">
        <v>347</v>
      </c>
      <c r="C1073" s="226" t="s">
        <v>348</v>
      </c>
      <c r="D1073" s="228"/>
      <c r="E1073" s="228"/>
      <c r="F1073" s="228"/>
      <c r="G1073" s="228"/>
      <c r="H1073" s="228"/>
      <c r="I1073" s="227"/>
    </row>
    <row r="1074" spans="1:9" ht="93.75">
      <c r="A1074" t="s">
        <v>6</v>
      </c>
      <c r="B1074" s="16" t="s">
        <v>44</v>
      </c>
      <c r="C1074" s="141" t="s">
        <v>349</v>
      </c>
      <c r="D1074" s="142" t="s">
        <v>350</v>
      </c>
      <c r="E1074" s="142" t="s">
        <v>351</v>
      </c>
      <c r="F1074" s="142" t="s">
        <v>352</v>
      </c>
      <c r="G1074" s="142" t="s">
        <v>353</v>
      </c>
      <c r="H1074" s="142" t="s">
        <v>354</v>
      </c>
      <c r="I1074" s="143" t="s">
        <v>355</v>
      </c>
    </row>
    <row r="1075" spans="1:9">
      <c r="A1075" t="s">
        <v>0</v>
      </c>
      <c r="B1075" s="21"/>
      <c r="C1075" s="144" t="s">
        <v>564</v>
      </c>
      <c r="D1075" s="145" t="s">
        <v>565</v>
      </c>
      <c r="E1075" s="145" t="s">
        <v>566</v>
      </c>
      <c r="F1075" s="145" t="s">
        <v>567</v>
      </c>
      <c r="G1075" s="145" t="s">
        <v>568</v>
      </c>
      <c r="H1075" s="145" t="s">
        <v>569</v>
      </c>
      <c r="I1075" s="146" t="s">
        <v>570</v>
      </c>
    </row>
    <row r="1076" spans="1:9">
      <c r="A1076" t="s">
        <v>8</v>
      </c>
      <c r="B1076" s="26" t="s">
        <v>45</v>
      </c>
      <c r="C1076" s="147">
        <v>125</v>
      </c>
      <c r="D1076" s="130">
        <v>125</v>
      </c>
      <c r="E1076" s="130">
        <v>125</v>
      </c>
      <c r="F1076" s="130">
        <v>125</v>
      </c>
      <c r="G1076" s="130">
        <v>125</v>
      </c>
      <c r="H1076" s="130">
        <v>125</v>
      </c>
      <c r="I1076" s="135">
        <v>125</v>
      </c>
    </row>
    <row r="1077" spans="1:9">
      <c r="A1077" t="s">
        <v>10</v>
      </c>
      <c r="B1077" s="35" t="s">
        <v>327</v>
      </c>
      <c r="C1077" s="148">
        <v>1</v>
      </c>
      <c r="D1077" s="131">
        <v>11</v>
      </c>
      <c r="E1077" s="131">
        <v>28</v>
      </c>
      <c r="F1077" s="131">
        <v>16</v>
      </c>
      <c r="G1077" s="131">
        <v>19</v>
      </c>
      <c r="H1077" s="131">
        <v>4</v>
      </c>
      <c r="I1077" s="136">
        <v>15</v>
      </c>
    </row>
    <row r="1078" spans="1:9">
      <c r="A1078" t="s">
        <v>12</v>
      </c>
      <c r="B1078" s="36"/>
      <c r="C1078" s="132">
        <v>8.0000000000000002E-3</v>
      </c>
      <c r="D1078" s="132">
        <v>8.7999999999999995E-2</v>
      </c>
      <c r="E1078" s="132">
        <v>0.224</v>
      </c>
      <c r="F1078" s="132">
        <v>0.128</v>
      </c>
      <c r="G1078" s="132">
        <v>0.152</v>
      </c>
      <c r="H1078" s="132">
        <v>3.2000000000000001E-2</v>
      </c>
      <c r="I1078" s="149">
        <v>0.12</v>
      </c>
    </row>
    <row r="1079" spans="1:9">
      <c r="A1079" t="s">
        <v>13</v>
      </c>
      <c r="B1079" s="53"/>
      <c r="C1079" s="150"/>
      <c r="D1079" s="150"/>
      <c r="E1079" s="150"/>
      <c r="F1079" s="150"/>
      <c r="G1079" s="150"/>
      <c r="H1079" s="150"/>
      <c r="I1079" s="151"/>
    </row>
    <row r="1080" spans="1:9">
      <c r="A1080" t="s">
        <v>10</v>
      </c>
      <c r="B1080" s="36" t="s">
        <v>328</v>
      </c>
      <c r="C1080" s="152">
        <v>18</v>
      </c>
      <c r="D1080" s="133">
        <v>45</v>
      </c>
      <c r="E1080" s="133">
        <v>14</v>
      </c>
      <c r="F1080" s="133">
        <v>23</v>
      </c>
      <c r="G1080" s="133">
        <v>17</v>
      </c>
      <c r="H1080" s="133">
        <v>36</v>
      </c>
      <c r="I1080" s="138">
        <v>15</v>
      </c>
    </row>
    <row r="1081" spans="1:9">
      <c r="A1081" t="s">
        <v>12</v>
      </c>
      <c r="B1081" s="36"/>
      <c r="C1081" s="132">
        <v>0.14399999999999999</v>
      </c>
      <c r="D1081" s="132">
        <v>0.36</v>
      </c>
      <c r="E1081" s="132">
        <v>0.112</v>
      </c>
      <c r="F1081" s="132">
        <v>0.184</v>
      </c>
      <c r="G1081" s="132">
        <v>0.13600000000000001</v>
      </c>
      <c r="H1081" s="132">
        <v>0.28799999999999998</v>
      </c>
      <c r="I1081" s="149">
        <v>0.12</v>
      </c>
    </row>
    <row r="1082" spans="1:9">
      <c r="A1082" t="s">
        <v>13</v>
      </c>
      <c r="B1082" s="53"/>
      <c r="C1082" s="150"/>
      <c r="D1082" s="150"/>
      <c r="E1082" s="150"/>
      <c r="F1082" s="150"/>
      <c r="G1082" s="150"/>
      <c r="H1082" s="150"/>
      <c r="I1082" s="153"/>
    </row>
    <row r="1083" spans="1:9">
      <c r="A1083" t="s">
        <v>10</v>
      </c>
      <c r="B1083" s="36" t="s">
        <v>329</v>
      </c>
      <c r="C1083" s="152">
        <v>31</v>
      </c>
      <c r="D1083" s="133">
        <v>25</v>
      </c>
      <c r="E1083" s="133">
        <v>18</v>
      </c>
      <c r="F1083" s="133">
        <v>27</v>
      </c>
      <c r="G1083" s="133">
        <v>9</v>
      </c>
      <c r="H1083" s="133">
        <v>24</v>
      </c>
      <c r="I1083" s="138">
        <v>17</v>
      </c>
    </row>
    <row r="1084" spans="1:9">
      <c r="A1084" t="s">
        <v>12</v>
      </c>
      <c r="B1084" s="36"/>
      <c r="C1084" s="132">
        <v>0.248</v>
      </c>
      <c r="D1084" s="132">
        <v>0.2</v>
      </c>
      <c r="E1084" s="132">
        <v>0.14399999999999999</v>
      </c>
      <c r="F1084" s="132">
        <v>0.216</v>
      </c>
      <c r="G1084" s="132">
        <v>7.1999999999999995E-2</v>
      </c>
      <c r="H1084" s="132">
        <v>0.192</v>
      </c>
      <c r="I1084" s="149">
        <v>0.13600000000000001</v>
      </c>
    </row>
    <row r="1085" spans="1:9">
      <c r="A1085" t="s">
        <v>13</v>
      </c>
      <c r="B1085" s="53"/>
      <c r="C1085" s="150"/>
      <c r="D1085" s="150"/>
      <c r="E1085" s="150"/>
      <c r="F1085" s="150"/>
      <c r="G1085" s="150"/>
      <c r="H1085" s="150"/>
      <c r="I1085" s="153"/>
    </row>
    <row r="1086" spans="1:9">
      <c r="A1086" t="s">
        <v>10</v>
      </c>
      <c r="B1086" s="36" t="s">
        <v>330</v>
      </c>
      <c r="C1086" s="152">
        <v>41</v>
      </c>
      <c r="D1086" s="133">
        <v>17</v>
      </c>
      <c r="E1086" s="133">
        <v>42</v>
      </c>
      <c r="F1086" s="133">
        <v>37</v>
      </c>
      <c r="G1086" s="133">
        <v>46</v>
      </c>
      <c r="H1086" s="133">
        <v>35</v>
      </c>
      <c r="I1086" s="138">
        <v>56</v>
      </c>
    </row>
    <row r="1087" spans="1:9">
      <c r="A1087" t="s">
        <v>12</v>
      </c>
      <c r="B1087" s="36"/>
      <c r="C1087" s="132">
        <v>0.32800000000000001</v>
      </c>
      <c r="D1087" s="132">
        <v>0.13600000000000001</v>
      </c>
      <c r="E1087" s="132">
        <v>0.33600000000000002</v>
      </c>
      <c r="F1087" s="132">
        <v>0.29599999999999999</v>
      </c>
      <c r="G1087" s="132">
        <v>0.36799999999999999</v>
      </c>
      <c r="H1087" s="132">
        <v>0.28000000000000003</v>
      </c>
      <c r="I1087" s="149">
        <v>0.44800000000000001</v>
      </c>
    </row>
    <row r="1088" spans="1:9">
      <c r="A1088" t="s">
        <v>13</v>
      </c>
      <c r="B1088" s="53"/>
      <c r="C1088" s="150"/>
      <c r="D1088" s="150"/>
      <c r="E1088" s="150"/>
      <c r="F1088" s="150"/>
      <c r="G1088" s="150"/>
      <c r="H1088" s="150"/>
      <c r="I1088" s="151"/>
    </row>
    <row r="1089" spans="1:9">
      <c r="A1089" t="s">
        <v>10</v>
      </c>
      <c r="B1089" s="36" t="s">
        <v>331</v>
      </c>
      <c r="C1089" s="152">
        <v>32</v>
      </c>
      <c r="D1089" s="133">
        <v>24</v>
      </c>
      <c r="E1089" s="133">
        <v>21</v>
      </c>
      <c r="F1089" s="133">
        <v>18</v>
      </c>
      <c r="G1089" s="133">
        <v>30</v>
      </c>
      <c r="H1089" s="133">
        <v>22</v>
      </c>
      <c r="I1089" s="138">
        <v>19</v>
      </c>
    </row>
    <row r="1090" spans="1:9">
      <c r="A1090" t="s">
        <v>12</v>
      </c>
      <c r="B1090" s="36"/>
      <c r="C1090" s="132">
        <v>0.25600000000000001</v>
      </c>
      <c r="D1090" s="132">
        <v>0.192</v>
      </c>
      <c r="E1090" s="132">
        <v>0.16800000000000001</v>
      </c>
      <c r="F1090" s="132">
        <v>0.14399999999999999</v>
      </c>
      <c r="G1090" s="132">
        <v>0.24</v>
      </c>
      <c r="H1090" s="132">
        <v>0.17599999999999999</v>
      </c>
      <c r="I1090" s="149">
        <v>0.152</v>
      </c>
    </row>
    <row r="1091" spans="1:9">
      <c r="A1091" t="s">
        <v>13</v>
      </c>
      <c r="B1091" s="53"/>
      <c r="C1091" s="150"/>
      <c r="D1091" s="154"/>
      <c r="E1091" s="154"/>
      <c r="F1091" s="154"/>
      <c r="G1091" s="154"/>
      <c r="H1091" s="154"/>
      <c r="I1091" s="153"/>
    </row>
    <row r="1092" spans="1:9">
      <c r="A1092" t="s">
        <v>10</v>
      </c>
      <c r="B1092" s="36" t="s">
        <v>110</v>
      </c>
      <c r="C1092" s="152">
        <v>2</v>
      </c>
      <c r="D1092" s="133">
        <v>3</v>
      </c>
      <c r="E1092" s="133">
        <v>2</v>
      </c>
      <c r="F1092" s="133">
        <v>4</v>
      </c>
      <c r="G1092" s="133">
        <v>4</v>
      </c>
      <c r="H1092" s="133">
        <v>4</v>
      </c>
      <c r="I1092" s="138">
        <v>3</v>
      </c>
    </row>
    <row r="1093" spans="1:9">
      <c r="A1093" t="s">
        <v>12</v>
      </c>
      <c r="B1093" s="36"/>
      <c r="C1093" s="132">
        <v>1.6E-2</v>
      </c>
      <c r="D1093" s="132">
        <v>2.4E-2</v>
      </c>
      <c r="E1093" s="132">
        <v>1.6E-2</v>
      </c>
      <c r="F1093" s="132">
        <v>3.2000000000000001E-2</v>
      </c>
      <c r="G1093" s="132">
        <v>3.2000000000000001E-2</v>
      </c>
      <c r="H1093" s="132">
        <v>3.2000000000000001E-2</v>
      </c>
      <c r="I1093" s="137">
        <v>2.4E-2</v>
      </c>
    </row>
    <row r="1094" spans="1:9">
      <c r="A1094" t="s">
        <v>10</v>
      </c>
      <c r="B1094" s="36" t="s">
        <v>332</v>
      </c>
      <c r="C1094" s="152">
        <v>19</v>
      </c>
      <c r="D1094" s="133">
        <v>56</v>
      </c>
      <c r="E1094" s="133">
        <v>42</v>
      </c>
      <c r="F1094" s="133">
        <v>39</v>
      </c>
      <c r="G1094" s="133">
        <v>36</v>
      </c>
      <c r="H1094" s="133">
        <v>40</v>
      </c>
      <c r="I1094" s="138">
        <v>30</v>
      </c>
    </row>
    <row r="1095" spans="1:9">
      <c r="A1095" t="s">
        <v>12</v>
      </c>
      <c r="B1095" s="36"/>
      <c r="C1095" s="132">
        <v>0.152</v>
      </c>
      <c r="D1095" s="132">
        <v>0.44800000000000001</v>
      </c>
      <c r="E1095" s="132">
        <v>0.33600000000000002</v>
      </c>
      <c r="F1095" s="132">
        <v>0.312</v>
      </c>
      <c r="G1095" s="132">
        <v>0.28799999999999998</v>
      </c>
      <c r="H1095" s="132">
        <v>0.32</v>
      </c>
      <c r="I1095" s="149">
        <v>0.24</v>
      </c>
    </row>
    <row r="1096" spans="1:9">
      <c r="A1096" t="s">
        <v>13</v>
      </c>
      <c r="B1096" s="53"/>
      <c r="C1096" s="150"/>
      <c r="D1096" s="150"/>
      <c r="E1096" s="150"/>
      <c r="F1096" s="150"/>
      <c r="G1096" s="150"/>
      <c r="H1096" s="150"/>
      <c r="I1096" s="153"/>
    </row>
    <row r="1097" spans="1:9">
      <c r="A1097" t="s">
        <v>10</v>
      </c>
      <c r="B1097" s="36" t="s">
        <v>333</v>
      </c>
      <c r="C1097" s="152">
        <v>73</v>
      </c>
      <c r="D1097" s="133">
        <v>41</v>
      </c>
      <c r="E1097" s="133">
        <v>63</v>
      </c>
      <c r="F1097" s="133">
        <v>55</v>
      </c>
      <c r="G1097" s="133">
        <v>76</v>
      </c>
      <c r="H1097" s="133">
        <v>57</v>
      </c>
      <c r="I1097" s="138">
        <v>75</v>
      </c>
    </row>
    <row r="1098" spans="1:9">
      <c r="A1098" t="s">
        <v>12</v>
      </c>
      <c r="B1098" s="36"/>
      <c r="C1098" s="132">
        <v>0.58399999999999996</v>
      </c>
      <c r="D1098" s="132">
        <v>0.32800000000000001</v>
      </c>
      <c r="E1098" s="132">
        <v>0.504</v>
      </c>
      <c r="F1098" s="132">
        <v>0.44</v>
      </c>
      <c r="G1098" s="132">
        <v>0.60799999999999998</v>
      </c>
      <c r="H1098" s="132">
        <v>0.45600000000000002</v>
      </c>
      <c r="I1098" s="149">
        <v>0.6</v>
      </c>
    </row>
    <row r="1099" spans="1:9">
      <c r="A1099" t="s">
        <v>13</v>
      </c>
      <c r="B1099" s="58"/>
      <c r="C1099" s="155"/>
      <c r="D1099" s="156"/>
      <c r="E1099" s="156"/>
      <c r="F1099" s="156"/>
      <c r="G1099" s="156"/>
      <c r="H1099" s="156"/>
      <c r="I1099" s="157"/>
    </row>
    <row r="1100" spans="1:9">
      <c r="A1100" t="s">
        <v>11</v>
      </c>
      <c r="B1100" s="65" t="s">
        <v>239</v>
      </c>
      <c r="C1100" s="158">
        <v>3.69105691056911</v>
      </c>
      <c r="D1100" s="158">
        <v>2.9836065573770498</v>
      </c>
      <c r="E1100" s="158">
        <v>3.1138211382113798</v>
      </c>
      <c r="F1100" s="158">
        <v>3.1487603305785101</v>
      </c>
      <c r="G1100" s="158">
        <v>3.4214876033057902</v>
      </c>
      <c r="H1100" s="158">
        <v>3.2892561983471098</v>
      </c>
      <c r="I1100" s="159">
        <v>3.4016393442622999</v>
      </c>
    </row>
    <row r="1101" spans="1:9">
      <c r="A1101" t="s">
        <v>13</v>
      </c>
      <c r="B1101" s="53"/>
      <c r="C1101" s="150"/>
      <c r="D1101" s="150"/>
      <c r="E1101" s="150"/>
      <c r="F1101" s="150"/>
      <c r="G1101" s="150"/>
      <c r="H1101" s="150"/>
      <c r="I1101" s="160"/>
    </row>
    <row r="1102" spans="1:9">
      <c r="A1102" t="s">
        <v>11</v>
      </c>
      <c r="B1102" s="58" t="s">
        <v>240</v>
      </c>
      <c r="C1102" s="161">
        <v>1.0412010821430899</v>
      </c>
      <c r="D1102" s="162">
        <v>1.2919560834678301</v>
      </c>
      <c r="E1102" s="162">
        <v>1.43265918082494</v>
      </c>
      <c r="F1102" s="162">
        <v>1.26925934455751</v>
      </c>
      <c r="G1102" s="162">
        <v>1.40684082323779</v>
      </c>
      <c r="H1102" s="162">
        <v>1.1721633598388701</v>
      </c>
      <c r="I1102" s="163">
        <v>1.2442252464460699</v>
      </c>
    </row>
    <row r="1103" spans="1:9">
      <c r="A1103" t="s">
        <v>4</v>
      </c>
      <c r="B1103" s="3"/>
      <c r="C1103" s="154"/>
      <c r="D1103" s="154"/>
      <c r="E1103" s="154"/>
      <c r="F1103" s="154"/>
      <c r="G1103" s="154"/>
      <c r="H1103" s="154"/>
      <c r="I1103" s="154"/>
    </row>
    <row r="1104" spans="1:9">
      <c r="A1104" t="s">
        <v>14</v>
      </c>
    </row>
    <row r="1105" spans="1:44">
      <c r="A1105" t="s">
        <v>1</v>
      </c>
      <c r="B1105" s="217" t="s">
        <v>21</v>
      </c>
      <c r="C1105" s="218"/>
    </row>
    <row r="1106" spans="1:44" ht="26.65">
      <c r="A1106" t="s">
        <v>2</v>
      </c>
      <c r="B1106" s="2" t="s">
        <v>356</v>
      </c>
    </row>
    <row r="1107" spans="1:44" ht="118.5">
      <c r="A1107" t="s">
        <v>3</v>
      </c>
      <c r="B1107" s="2" t="s">
        <v>357</v>
      </c>
    </row>
    <row r="1108" spans="1:44">
      <c r="A1108" t="s">
        <v>7</v>
      </c>
      <c r="B1108" s="10" t="s">
        <v>358</v>
      </c>
      <c r="C1108" s="11"/>
      <c r="D1108" s="216"/>
      <c r="E1108" s="215"/>
      <c r="F1108" s="215"/>
      <c r="G1108" s="215"/>
      <c r="H1108" s="215"/>
      <c r="I1108" s="215"/>
      <c r="J1108" s="215"/>
      <c r="K1108" s="215"/>
      <c r="L1108" s="215"/>
      <c r="M1108" s="215"/>
      <c r="N1108" s="215"/>
      <c r="O1108" s="215"/>
      <c r="P1108" s="215"/>
      <c r="Q1108" s="215"/>
      <c r="R1108" s="215"/>
      <c r="S1108" s="215"/>
      <c r="T1108" s="215"/>
      <c r="U1108" s="215"/>
      <c r="V1108" s="215"/>
      <c r="W1108" s="215"/>
      <c r="X1108" s="215"/>
      <c r="Y1108" s="215"/>
      <c r="Z1108" s="215"/>
      <c r="AA1108" s="215"/>
      <c r="AB1108" s="215"/>
      <c r="AC1108" s="215"/>
      <c r="AD1108" s="215"/>
      <c r="AE1108" s="215"/>
      <c r="AF1108" s="215"/>
      <c r="AG1108" s="215"/>
      <c r="AH1108" s="215"/>
      <c r="AI1108" s="215"/>
      <c r="AJ1108" s="215"/>
      <c r="AK1108" s="215"/>
      <c r="AL1108" s="215"/>
      <c r="AM1108" s="215"/>
      <c r="AN1108" s="215"/>
      <c r="AO1108" s="215"/>
      <c r="AP1108" s="215"/>
      <c r="AQ1108" s="215"/>
      <c r="AR1108" s="214"/>
    </row>
    <row r="1109" spans="1:44" s="154" customFormat="1" ht="93" customHeight="1">
      <c r="A1109" s="154" t="s">
        <v>5</v>
      </c>
      <c r="B1109" s="202"/>
      <c r="D1109" s="226" t="s">
        <v>25</v>
      </c>
      <c r="E1109" s="228"/>
      <c r="F1109" s="228"/>
      <c r="G1109" s="228"/>
      <c r="H1109" s="227"/>
      <c r="I1109" s="229" t="s">
        <v>26</v>
      </c>
      <c r="J1109" s="226" t="s">
        <v>27</v>
      </c>
      <c r="K1109" s="227"/>
      <c r="L1109" s="226" t="s">
        <v>28</v>
      </c>
      <c r="M1109" s="228"/>
      <c r="N1109" s="227"/>
      <c r="O1109" s="226" t="s">
        <v>29</v>
      </c>
      <c r="P1109" s="228"/>
      <c r="Q1109" s="227"/>
      <c r="R1109" s="226" t="s">
        <v>30</v>
      </c>
      <c r="S1109" s="228"/>
      <c r="T1109" s="228"/>
      <c r="U1109" s="227"/>
      <c r="V1109" s="229" t="s">
        <v>31</v>
      </c>
      <c r="W1109" s="229" t="s">
        <v>32</v>
      </c>
      <c r="X1109" s="226" t="s">
        <v>33</v>
      </c>
      <c r="Y1109" s="227"/>
      <c r="Z1109" s="226" t="s">
        <v>34</v>
      </c>
      <c r="AA1109" s="227"/>
      <c r="AB1109" s="229" t="s">
        <v>35</v>
      </c>
      <c r="AC1109" s="229" t="s">
        <v>36</v>
      </c>
      <c r="AD1109" s="229" t="s">
        <v>37</v>
      </c>
      <c r="AE1109" s="226" t="s">
        <v>38</v>
      </c>
      <c r="AF1109" s="227"/>
      <c r="AG1109" s="226" t="s">
        <v>39</v>
      </c>
      <c r="AH1109" s="228"/>
      <c r="AI1109" s="228"/>
      <c r="AJ1109" s="227"/>
      <c r="AK1109" s="226" t="s">
        <v>40</v>
      </c>
      <c r="AL1109" s="227"/>
      <c r="AM1109" s="226" t="s">
        <v>41</v>
      </c>
      <c r="AN1109" s="227"/>
      <c r="AO1109" s="226" t="s">
        <v>42</v>
      </c>
      <c r="AP1109" s="227"/>
      <c r="AQ1109" s="226" t="s">
        <v>43</v>
      </c>
      <c r="AR1109" s="227"/>
    </row>
    <row r="1110" spans="1:44" ht="151.9">
      <c r="A1110" t="s">
        <v>6</v>
      </c>
      <c r="B1110" s="16" t="s">
        <v>285</v>
      </c>
      <c r="C1110" s="17" t="s">
        <v>45</v>
      </c>
      <c r="D1110" s="80" t="s">
        <v>46</v>
      </c>
      <c r="E1110" s="81" t="s">
        <v>48</v>
      </c>
      <c r="F1110" s="81" t="s">
        <v>51</v>
      </c>
      <c r="G1110" s="81" t="s">
        <v>52</v>
      </c>
      <c r="H1110" s="108" t="s">
        <v>53</v>
      </c>
      <c r="I1110" s="167" t="s">
        <v>55</v>
      </c>
      <c r="J1110" s="80" t="s">
        <v>55</v>
      </c>
      <c r="K1110" s="143" t="s">
        <v>56</v>
      </c>
      <c r="L1110" s="80" t="s">
        <v>57</v>
      </c>
      <c r="M1110" s="81" t="s">
        <v>58</v>
      </c>
      <c r="N1110" s="108" t="s">
        <v>59</v>
      </c>
      <c r="O1110" s="80" t="s">
        <v>60</v>
      </c>
      <c r="P1110" s="81" t="s">
        <v>61</v>
      </c>
      <c r="Q1110" s="108" t="s">
        <v>62</v>
      </c>
      <c r="R1110" s="80" t="s">
        <v>63</v>
      </c>
      <c r="S1110" s="81" t="s">
        <v>64</v>
      </c>
      <c r="T1110" s="81" t="s">
        <v>65</v>
      </c>
      <c r="U1110" s="108" t="s">
        <v>66</v>
      </c>
      <c r="V1110" s="167" t="s">
        <v>55</v>
      </c>
      <c r="W1110" s="167" t="s">
        <v>55</v>
      </c>
      <c r="X1110" s="80" t="s">
        <v>68</v>
      </c>
      <c r="Y1110" s="143" t="s">
        <v>69</v>
      </c>
      <c r="Z1110" s="80" t="s">
        <v>68</v>
      </c>
      <c r="AA1110" s="143" t="s">
        <v>69</v>
      </c>
      <c r="AB1110" s="167" t="s">
        <v>55</v>
      </c>
      <c r="AC1110" s="167" t="s">
        <v>55</v>
      </c>
      <c r="AD1110" s="167" t="s">
        <v>74</v>
      </c>
      <c r="AE1110" s="80" t="s">
        <v>75</v>
      </c>
      <c r="AF1110" s="108" t="s">
        <v>77</v>
      </c>
      <c r="AG1110" s="141" t="s">
        <v>78</v>
      </c>
      <c r="AH1110" s="81" t="s">
        <v>79</v>
      </c>
      <c r="AI1110" s="142" t="s">
        <v>80</v>
      </c>
      <c r="AJ1110" s="143" t="s">
        <v>81</v>
      </c>
      <c r="AK1110" s="80" t="s">
        <v>83</v>
      </c>
      <c r="AL1110" s="143" t="s">
        <v>84</v>
      </c>
      <c r="AM1110" s="141" t="s">
        <v>55</v>
      </c>
      <c r="AN1110" s="108" t="s">
        <v>56</v>
      </c>
      <c r="AO1110" s="141" t="s">
        <v>85</v>
      </c>
      <c r="AP1110" s="108" t="s">
        <v>86</v>
      </c>
      <c r="AQ1110" s="80" t="s">
        <v>55</v>
      </c>
      <c r="AR1110" s="143" t="s">
        <v>56</v>
      </c>
    </row>
    <row r="1111" spans="1:44">
      <c r="A1111" t="s">
        <v>0</v>
      </c>
      <c r="B1111" s="21"/>
      <c r="C1111" s="22"/>
      <c r="D1111" s="82" t="s">
        <v>564</v>
      </c>
      <c r="E1111" s="83" t="s">
        <v>566</v>
      </c>
      <c r="F1111" s="83" t="s">
        <v>569</v>
      </c>
      <c r="G1111" s="83" t="s">
        <v>570</v>
      </c>
      <c r="H1111" s="109" t="s">
        <v>571</v>
      </c>
      <c r="I1111" s="168" t="s">
        <v>564</v>
      </c>
      <c r="J1111" s="82" t="s">
        <v>564</v>
      </c>
      <c r="K1111" s="146" t="s">
        <v>565</v>
      </c>
      <c r="L1111" s="82" t="s">
        <v>564</v>
      </c>
      <c r="M1111" s="83" t="s">
        <v>565</v>
      </c>
      <c r="N1111" s="109" t="s">
        <v>566</v>
      </c>
      <c r="O1111" s="82" t="s">
        <v>564</v>
      </c>
      <c r="P1111" s="83" t="s">
        <v>565</v>
      </c>
      <c r="Q1111" s="109" t="s">
        <v>566</v>
      </c>
      <c r="R1111" s="82" t="s">
        <v>564</v>
      </c>
      <c r="S1111" s="83" t="s">
        <v>565</v>
      </c>
      <c r="T1111" s="83" t="s">
        <v>566</v>
      </c>
      <c r="U1111" s="109" t="s">
        <v>567</v>
      </c>
      <c r="V1111" s="168" t="s">
        <v>564</v>
      </c>
      <c r="W1111" s="168" t="s">
        <v>564</v>
      </c>
      <c r="X1111" s="82" t="s">
        <v>565</v>
      </c>
      <c r="Y1111" s="146" t="s">
        <v>566</v>
      </c>
      <c r="Z1111" s="82" t="s">
        <v>565</v>
      </c>
      <c r="AA1111" s="146" t="s">
        <v>566</v>
      </c>
      <c r="AB1111" s="168" t="s">
        <v>564</v>
      </c>
      <c r="AC1111" s="168" t="s">
        <v>564</v>
      </c>
      <c r="AD1111" s="168" t="s">
        <v>565</v>
      </c>
      <c r="AE1111" s="82" t="s">
        <v>564</v>
      </c>
      <c r="AF1111" s="109" t="s">
        <v>566</v>
      </c>
      <c r="AG1111" s="144" t="s">
        <v>564</v>
      </c>
      <c r="AH1111" s="83" t="s">
        <v>565</v>
      </c>
      <c r="AI1111" s="145" t="s">
        <v>566</v>
      </c>
      <c r="AJ1111" s="146" t="s">
        <v>567</v>
      </c>
      <c r="AK1111" s="82" t="s">
        <v>564</v>
      </c>
      <c r="AL1111" s="146" t="s">
        <v>565</v>
      </c>
      <c r="AM1111" s="144" t="s">
        <v>564</v>
      </c>
      <c r="AN1111" s="109" t="s">
        <v>565</v>
      </c>
      <c r="AO1111" s="144" t="s">
        <v>564</v>
      </c>
      <c r="AP1111" s="109" t="s">
        <v>565</v>
      </c>
      <c r="AQ1111" s="82" t="s">
        <v>564</v>
      </c>
      <c r="AR1111" s="146" t="s">
        <v>565</v>
      </c>
    </row>
    <row r="1112" spans="1:44">
      <c r="A1112" t="s">
        <v>8</v>
      </c>
      <c r="B1112" s="26" t="s">
        <v>45</v>
      </c>
      <c r="C1112" s="27">
        <v>55</v>
      </c>
      <c r="D1112" s="84">
        <v>10</v>
      </c>
      <c r="E1112" s="85">
        <v>15</v>
      </c>
      <c r="F1112" s="85">
        <v>13</v>
      </c>
      <c r="G1112" s="85">
        <v>12</v>
      </c>
      <c r="H1112" s="110">
        <v>11</v>
      </c>
      <c r="I1112" s="169">
        <v>46</v>
      </c>
      <c r="J1112" s="84">
        <v>18</v>
      </c>
      <c r="K1112" s="135">
        <v>36</v>
      </c>
      <c r="L1112" s="84">
        <v>19</v>
      </c>
      <c r="M1112" s="85">
        <v>11</v>
      </c>
      <c r="N1112" s="110">
        <v>20</v>
      </c>
      <c r="O1112" s="84">
        <v>28</v>
      </c>
      <c r="P1112" s="85">
        <v>16</v>
      </c>
      <c r="Q1112" s="110">
        <v>10</v>
      </c>
      <c r="R1112" s="84">
        <v>15</v>
      </c>
      <c r="S1112" s="85">
        <v>11</v>
      </c>
      <c r="T1112" s="85">
        <v>15</v>
      </c>
      <c r="U1112" s="110">
        <v>14</v>
      </c>
      <c r="V1112" s="169">
        <v>48</v>
      </c>
      <c r="W1112" s="169">
        <v>55</v>
      </c>
      <c r="X1112" s="84">
        <v>19</v>
      </c>
      <c r="Y1112" s="135">
        <v>34</v>
      </c>
      <c r="Z1112" s="84">
        <v>11</v>
      </c>
      <c r="AA1112" s="135">
        <v>42</v>
      </c>
      <c r="AB1112" s="169">
        <v>53</v>
      </c>
      <c r="AC1112" s="169">
        <v>55</v>
      </c>
      <c r="AD1112" s="169">
        <v>48</v>
      </c>
      <c r="AE1112" s="84">
        <v>18</v>
      </c>
      <c r="AF1112" s="110">
        <v>28</v>
      </c>
      <c r="AG1112" s="147">
        <v>44</v>
      </c>
      <c r="AH1112" s="85">
        <v>20</v>
      </c>
      <c r="AI1112" s="130">
        <v>35</v>
      </c>
      <c r="AJ1112" s="135">
        <v>47</v>
      </c>
      <c r="AK1112" s="84">
        <v>21</v>
      </c>
      <c r="AL1112" s="135">
        <v>34</v>
      </c>
      <c r="AM1112" s="147">
        <v>38</v>
      </c>
      <c r="AN1112" s="110">
        <v>14</v>
      </c>
      <c r="AO1112" s="147">
        <v>32</v>
      </c>
      <c r="AP1112" s="110">
        <v>23</v>
      </c>
      <c r="AQ1112" s="84">
        <v>21</v>
      </c>
      <c r="AR1112" s="135">
        <v>34</v>
      </c>
    </row>
    <row r="1113" spans="1:44" ht="23.25">
      <c r="A1113" t="s">
        <v>10</v>
      </c>
      <c r="B1113" s="35" t="s">
        <v>359</v>
      </c>
      <c r="C1113" s="31">
        <v>1</v>
      </c>
      <c r="D1113" s="86">
        <v>0</v>
      </c>
      <c r="E1113" s="87">
        <v>0</v>
      </c>
      <c r="F1113" s="87">
        <v>0</v>
      </c>
      <c r="G1113" s="87">
        <v>1</v>
      </c>
      <c r="H1113" s="111">
        <v>0</v>
      </c>
      <c r="I1113" s="170">
        <v>1</v>
      </c>
      <c r="J1113" s="86">
        <v>0</v>
      </c>
      <c r="K1113" s="136">
        <v>1</v>
      </c>
      <c r="L1113" s="86">
        <v>0</v>
      </c>
      <c r="M1113" s="87">
        <v>0</v>
      </c>
      <c r="N1113" s="111">
        <v>1</v>
      </c>
      <c r="O1113" s="86">
        <v>1</v>
      </c>
      <c r="P1113" s="87">
        <v>0</v>
      </c>
      <c r="Q1113" s="111">
        <v>0</v>
      </c>
      <c r="R1113" s="86">
        <v>0</v>
      </c>
      <c r="S1113" s="87">
        <v>0</v>
      </c>
      <c r="T1113" s="87">
        <v>0</v>
      </c>
      <c r="U1113" s="111">
        <v>1</v>
      </c>
      <c r="V1113" s="170">
        <v>1</v>
      </c>
      <c r="W1113" s="170">
        <v>1</v>
      </c>
      <c r="X1113" s="86">
        <v>0</v>
      </c>
      <c r="Y1113" s="136">
        <v>1</v>
      </c>
      <c r="Z1113" s="86">
        <v>0</v>
      </c>
      <c r="AA1113" s="136">
        <v>1</v>
      </c>
      <c r="AB1113" s="170">
        <v>1</v>
      </c>
      <c r="AC1113" s="170">
        <v>1</v>
      </c>
      <c r="AD1113" s="170">
        <v>1</v>
      </c>
      <c r="AE1113" s="86">
        <v>0</v>
      </c>
      <c r="AF1113" s="111">
        <v>1</v>
      </c>
      <c r="AG1113" s="148">
        <v>1</v>
      </c>
      <c r="AH1113" s="87">
        <v>1</v>
      </c>
      <c r="AI1113" s="131">
        <v>0</v>
      </c>
      <c r="AJ1113" s="136">
        <v>1</v>
      </c>
      <c r="AK1113" s="86">
        <v>0</v>
      </c>
      <c r="AL1113" s="136">
        <v>1</v>
      </c>
      <c r="AM1113" s="148">
        <v>0</v>
      </c>
      <c r="AN1113" s="111">
        <v>1</v>
      </c>
      <c r="AO1113" s="148">
        <v>0</v>
      </c>
      <c r="AP1113" s="111">
        <v>1</v>
      </c>
      <c r="AQ1113" s="86">
        <v>1</v>
      </c>
      <c r="AR1113" s="136">
        <v>0</v>
      </c>
    </row>
    <row r="1114" spans="1:44">
      <c r="A1114" t="s">
        <v>12</v>
      </c>
      <c r="B1114" s="36"/>
      <c r="C1114" s="37">
        <v>1.8181818181818198E-2</v>
      </c>
      <c r="D1114" s="88">
        <v>0</v>
      </c>
      <c r="E1114" s="88">
        <v>0</v>
      </c>
      <c r="F1114" s="88">
        <v>0</v>
      </c>
      <c r="G1114" s="88">
        <v>8.3333333333333301E-2</v>
      </c>
      <c r="H1114" s="112">
        <v>0</v>
      </c>
      <c r="I1114" s="171">
        <v>2.1739130434782601E-2</v>
      </c>
      <c r="J1114" s="88">
        <v>0</v>
      </c>
      <c r="K1114" s="137">
        <v>2.7777777777777801E-2</v>
      </c>
      <c r="L1114" s="88">
        <v>0</v>
      </c>
      <c r="M1114" s="88">
        <v>0</v>
      </c>
      <c r="N1114" s="112">
        <v>0.05</v>
      </c>
      <c r="O1114" s="88">
        <v>3.5714285714285698E-2</v>
      </c>
      <c r="P1114" s="88">
        <v>0</v>
      </c>
      <c r="Q1114" s="112">
        <v>0</v>
      </c>
      <c r="R1114" s="88">
        <v>0</v>
      </c>
      <c r="S1114" s="88">
        <v>0</v>
      </c>
      <c r="T1114" s="88">
        <v>0</v>
      </c>
      <c r="U1114" s="112">
        <v>7.1428571428571397E-2</v>
      </c>
      <c r="V1114" s="171">
        <v>2.0833333333333301E-2</v>
      </c>
      <c r="W1114" s="171">
        <v>1.8181818181818198E-2</v>
      </c>
      <c r="X1114" s="88">
        <v>0</v>
      </c>
      <c r="Y1114" s="137">
        <v>2.9411764705882401E-2</v>
      </c>
      <c r="Z1114" s="88">
        <v>0</v>
      </c>
      <c r="AA1114" s="137">
        <v>2.3809523809523801E-2</v>
      </c>
      <c r="AB1114" s="171">
        <v>1.88679245283019E-2</v>
      </c>
      <c r="AC1114" s="171">
        <v>1.8181818181818198E-2</v>
      </c>
      <c r="AD1114" s="171">
        <v>2.0833333333333301E-2</v>
      </c>
      <c r="AE1114" s="88">
        <v>0</v>
      </c>
      <c r="AF1114" s="112">
        <v>3.5714285714285698E-2</v>
      </c>
      <c r="AG1114" s="132">
        <v>2.27272727272727E-2</v>
      </c>
      <c r="AH1114" s="88">
        <v>0.05</v>
      </c>
      <c r="AI1114" s="132">
        <v>0</v>
      </c>
      <c r="AJ1114" s="137">
        <v>2.1276595744680899E-2</v>
      </c>
      <c r="AK1114" s="88">
        <v>0</v>
      </c>
      <c r="AL1114" s="137">
        <v>2.9411764705882401E-2</v>
      </c>
      <c r="AM1114" s="132">
        <v>0</v>
      </c>
      <c r="AN1114" s="112">
        <v>7.1428571428571397E-2</v>
      </c>
      <c r="AO1114" s="132">
        <v>0</v>
      </c>
      <c r="AP1114" s="112">
        <v>4.3478260869565202E-2</v>
      </c>
      <c r="AQ1114" s="88">
        <v>4.7619047619047603E-2</v>
      </c>
      <c r="AR1114" s="137">
        <v>0</v>
      </c>
    </row>
    <row r="1115" spans="1:44">
      <c r="A1115" t="s">
        <v>10</v>
      </c>
      <c r="B1115" s="36" t="s">
        <v>360</v>
      </c>
      <c r="C1115" s="39">
        <v>10</v>
      </c>
      <c r="D1115" s="89">
        <v>1</v>
      </c>
      <c r="E1115" s="90">
        <v>3</v>
      </c>
      <c r="F1115" s="90">
        <v>2</v>
      </c>
      <c r="G1115" s="90">
        <v>1</v>
      </c>
      <c r="H1115" s="113">
        <v>3</v>
      </c>
      <c r="I1115" s="172">
        <v>8</v>
      </c>
      <c r="J1115" s="89">
        <v>2</v>
      </c>
      <c r="K1115" s="138">
        <v>8</v>
      </c>
      <c r="L1115" s="89">
        <v>4</v>
      </c>
      <c r="M1115" s="90">
        <v>1</v>
      </c>
      <c r="N1115" s="113">
        <v>3</v>
      </c>
      <c r="O1115" s="89">
        <v>5</v>
      </c>
      <c r="P1115" s="90">
        <v>3</v>
      </c>
      <c r="Q1115" s="113">
        <v>1</v>
      </c>
      <c r="R1115" s="89">
        <v>2</v>
      </c>
      <c r="S1115" s="90">
        <v>1</v>
      </c>
      <c r="T1115" s="90">
        <v>5</v>
      </c>
      <c r="U1115" s="113">
        <v>2</v>
      </c>
      <c r="V1115" s="172">
        <v>9</v>
      </c>
      <c r="W1115" s="172">
        <v>10</v>
      </c>
      <c r="X1115" s="89">
        <v>4</v>
      </c>
      <c r="Y1115" s="138">
        <v>6</v>
      </c>
      <c r="Z1115" s="89">
        <v>3</v>
      </c>
      <c r="AA1115" s="138">
        <v>7</v>
      </c>
      <c r="AB1115" s="172">
        <v>9</v>
      </c>
      <c r="AC1115" s="172">
        <v>10</v>
      </c>
      <c r="AD1115" s="172">
        <v>10</v>
      </c>
      <c r="AE1115" s="89">
        <v>3</v>
      </c>
      <c r="AF1115" s="113">
        <v>5</v>
      </c>
      <c r="AG1115" s="152">
        <v>9</v>
      </c>
      <c r="AH1115" s="90">
        <v>4</v>
      </c>
      <c r="AI1115" s="133">
        <v>6</v>
      </c>
      <c r="AJ1115" s="138">
        <v>9</v>
      </c>
      <c r="AK1115" s="89">
        <v>3</v>
      </c>
      <c r="AL1115" s="138">
        <v>7</v>
      </c>
      <c r="AM1115" s="152">
        <v>8</v>
      </c>
      <c r="AN1115" s="113">
        <v>2</v>
      </c>
      <c r="AO1115" s="152">
        <v>4</v>
      </c>
      <c r="AP1115" s="113">
        <v>6</v>
      </c>
      <c r="AQ1115" s="89">
        <v>4</v>
      </c>
      <c r="AR1115" s="138">
        <v>6</v>
      </c>
    </row>
    <row r="1116" spans="1:44">
      <c r="A1116" t="s">
        <v>12</v>
      </c>
      <c r="B1116" s="36"/>
      <c r="C1116" s="37">
        <v>0.18181818181818199</v>
      </c>
      <c r="D1116" s="88">
        <v>0.1</v>
      </c>
      <c r="E1116" s="88">
        <v>0.2</v>
      </c>
      <c r="F1116" s="88">
        <v>0.15384615384615399</v>
      </c>
      <c r="G1116" s="88">
        <v>8.3333333333333301E-2</v>
      </c>
      <c r="H1116" s="112">
        <v>0.27272727272727298</v>
      </c>
      <c r="I1116" s="171">
        <v>0.173913043478261</v>
      </c>
      <c r="J1116" s="88">
        <v>0.11111111111111099</v>
      </c>
      <c r="K1116" s="137">
        <v>0.22222222222222199</v>
      </c>
      <c r="L1116" s="88">
        <v>0.21052631578947401</v>
      </c>
      <c r="M1116" s="88">
        <v>9.0909090909090898E-2</v>
      </c>
      <c r="N1116" s="112">
        <v>0.15</v>
      </c>
      <c r="O1116" s="88">
        <v>0.17857142857142899</v>
      </c>
      <c r="P1116" s="88">
        <v>0.1875</v>
      </c>
      <c r="Q1116" s="112">
        <v>0.1</v>
      </c>
      <c r="R1116" s="88">
        <v>0.133333333333333</v>
      </c>
      <c r="S1116" s="88">
        <v>9.0909090909090898E-2</v>
      </c>
      <c r="T1116" s="88">
        <v>0.33333333333333298</v>
      </c>
      <c r="U1116" s="112">
        <v>0.14285714285714299</v>
      </c>
      <c r="V1116" s="171">
        <v>0.1875</v>
      </c>
      <c r="W1116" s="171">
        <v>0.18181818181818199</v>
      </c>
      <c r="X1116" s="88">
        <v>0.21052631578947401</v>
      </c>
      <c r="Y1116" s="137">
        <v>0.17647058823529399</v>
      </c>
      <c r="Z1116" s="88">
        <v>0.27272727272727298</v>
      </c>
      <c r="AA1116" s="137">
        <v>0.16666666666666699</v>
      </c>
      <c r="AB1116" s="171">
        <v>0.169811320754717</v>
      </c>
      <c r="AC1116" s="171">
        <v>0.18181818181818199</v>
      </c>
      <c r="AD1116" s="171">
        <v>0.20833333333333301</v>
      </c>
      <c r="AE1116" s="88">
        <v>0.16666666666666699</v>
      </c>
      <c r="AF1116" s="112">
        <v>0.17857142857142899</v>
      </c>
      <c r="AG1116" s="132">
        <v>0.204545454545455</v>
      </c>
      <c r="AH1116" s="88">
        <v>0.2</v>
      </c>
      <c r="AI1116" s="132">
        <v>0.17142857142857101</v>
      </c>
      <c r="AJ1116" s="137">
        <v>0.19148936170212799</v>
      </c>
      <c r="AK1116" s="88">
        <v>0.14285714285714299</v>
      </c>
      <c r="AL1116" s="137">
        <v>0.20588235294117699</v>
      </c>
      <c r="AM1116" s="132">
        <v>0.21052631578947401</v>
      </c>
      <c r="AN1116" s="112">
        <v>0.14285714285714299</v>
      </c>
      <c r="AO1116" s="132">
        <v>0.125</v>
      </c>
      <c r="AP1116" s="112">
        <v>0.26086956521739102</v>
      </c>
      <c r="AQ1116" s="88">
        <v>0.19047619047618999</v>
      </c>
      <c r="AR1116" s="137">
        <v>0.17647058823529399</v>
      </c>
    </row>
    <row r="1117" spans="1:44" ht="23.25">
      <c r="A1117" t="s">
        <v>10</v>
      </c>
      <c r="B1117" s="36" t="s">
        <v>361</v>
      </c>
      <c r="C1117" s="39">
        <v>24</v>
      </c>
      <c r="D1117" s="89">
        <v>5</v>
      </c>
      <c r="E1117" s="90">
        <v>7</v>
      </c>
      <c r="F1117" s="90">
        <v>6</v>
      </c>
      <c r="G1117" s="90">
        <v>6</v>
      </c>
      <c r="H1117" s="113">
        <v>5</v>
      </c>
      <c r="I1117" s="172">
        <v>20</v>
      </c>
      <c r="J1117" s="89">
        <v>8</v>
      </c>
      <c r="K1117" s="138">
        <v>16</v>
      </c>
      <c r="L1117" s="89">
        <v>11</v>
      </c>
      <c r="M1117" s="90">
        <v>7</v>
      </c>
      <c r="N1117" s="113">
        <v>5</v>
      </c>
      <c r="O1117" s="89">
        <v>11</v>
      </c>
      <c r="P1117" s="90">
        <v>9</v>
      </c>
      <c r="Q1117" s="113">
        <v>4</v>
      </c>
      <c r="R1117" s="89">
        <v>8</v>
      </c>
      <c r="S1117" s="90">
        <v>6</v>
      </c>
      <c r="T1117" s="90">
        <v>6</v>
      </c>
      <c r="U1117" s="113">
        <v>4</v>
      </c>
      <c r="V1117" s="172">
        <v>21</v>
      </c>
      <c r="W1117" s="172">
        <v>24</v>
      </c>
      <c r="X1117" s="89">
        <v>9</v>
      </c>
      <c r="Y1117" s="138">
        <v>14</v>
      </c>
      <c r="Z1117" s="89">
        <v>2</v>
      </c>
      <c r="AA1117" s="138">
        <v>20</v>
      </c>
      <c r="AB1117" s="172">
        <v>23</v>
      </c>
      <c r="AC1117" s="172">
        <v>24</v>
      </c>
      <c r="AD1117" s="172">
        <v>22</v>
      </c>
      <c r="AE1117" s="89">
        <v>7</v>
      </c>
      <c r="AF1117" s="113">
        <v>12</v>
      </c>
      <c r="AG1117" s="152">
        <v>20</v>
      </c>
      <c r="AH1117" s="90">
        <v>9</v>
      </c>
      <c r="AI1117" s="133">
        <v>14</v>
      </c>
      <c r="AJ1117" s="138">
        <v>20</v>
      </c>
      <c r="AK1117" s="89">
        <v>9</v>
      </c>
      <c r="AL1117" s="138">
        <v>15</v>
      </c>
      <c r="AM1117" s="152">
        <v>15</v>
      </c>
      <c r="AN1117" s="113">
        <v>6</v>
      </c>
      <c r="AO1117" s="152">
        <v>14</v>
      </c>
      <c r="AP1117" s="113">
        <v>10</v>
      </c>
      <c r="AQ1117" s="89">
        <v>9</v>
      </c>
      <c r="AR1117" s="138">
        <v>15</v>
      </c>
    </row>
    <row r="1118" spans="1:44">
      <c r="A1118" t="s">
        <v>12</v>
      </c>
      <c r="B1118" s="36"/>
      <c r="C1118" s="37">
        <v>0.43636363636363601</v>
      </c>
      <c r="D1118" s="88">
        <v>0.5</v>
      </c>
      <c r="E1118" s="88">
        <v>0.46666666666666701</v>
      </c>
      <c r="F1118" s="88">
        <v>0.46153846153846201</v>
      </c>
      <c r="G1118" s="88">
        <v>0.5</v>
      </c>
      <c r="H1118" s="112">
        <v>0.45454545454545497</v>
      </c>
      <c r="I1118" s="171">
        <v>0.434782608695652</v>
      </c>
      <c r="J1118" s="88">
        <v>0.44444444444444398</v>
      </c>
      <c r="K1118" s="137">
        <v>0.44444444444444398</v>
      </c>
      <c r="L1118" s="88">
        <v>0.57894736842105299</v>
      </c>
      <c r="M1118" s="88">
        <v>0.63636363636363602</v>
      </c>
      <c r="N1118" s="112">
        <v>0.25</v>
      </c>
      <c r="O1118" s="88">
        <v>0.39285714285714302</v>
      </c>
      <c r="P1118" s="88">
        <v>0.5625</v>
      </c>
      <c r="Q1118" s="112">
        <v>0.4</v>
      </c>
      <c r="R1118" s="88">
        <v>0.53333333333333299</v>
      </c>
      <c r="S1118" s="88">
        <v>0.54545454545454497</v>
      </c>
      <c r="T1118" s="88">
        <v>0.4</v>
      </c>
      <c r="U1118" s="112">
        <v>0.28571428571428598</v>
      </c>
      <c r="V1118" s="171">
        <v>0.4375</v>
      </c>
      <c r="W1118" s="171">
        <v>0.43636363636363601</v>
      </c>
      <c r="X1118" s="88">
        <v>0.47368421052631599</v>
      </c>
      <c r="Y1118" s="137">
        <v>0.41176470588235298</v>
      </c>
      <c r="Z1118" s="88">
        <v>0.18181818181818199</v>
      </c>
      <c r="AA1118" s="137">
        <v>0.476190476190476</v>
      </c>
      <c r="AB1118" s="171">
        <v>0.43396226415094302</v>
      </c>
      <c r="AC1118" s="171">
        <v>0.43636363636363601</v>
      </c>
      <c r="AD1118" s="171">
        <v>0.45833333333333298</v>
      </c>
      <c r="AE1118" s="88">
        <v>0.38888888888888901</v>
      </c>
      <c r="AF1118" s="112">
        <v>0.42857142857142899</v>
      </c>
      <c r="AG1118" s="132">
        <v>0.45454545454545497</v>
      </c>
      <c r="AH1118" s="88">
        <v>0.45</v>
      </c>
      <c r="AI1118" s="132">
        <v>0.4</v>
      </c>
      <c r="AJ1118" s="137">
        <v>0.42553191489361702</v>
      </c>
      <c r="AK1118" s="88">
        <v>0.42857142857142899</v>
      </c>
      <c r="AL1118" s="137">
        <v>0.441176470588235</v>
      </c>
      <c r="AM1118" s="132">
        <v>0.394736842105263</v>
      </c>
      <c r="AN1118" s="112">
        <v>0.42857142857142899</v>
      </c>
      <c r="AO1118" s="132">
        <v>0.4375</v>
      </c>
      <c r="AP1118" s="112">
        <v>0.434782608695652</v>
      </c>
      <c r="AQ1118" s="88">
        <v>0.42857142857142899</v>
      </c>
      <c r="AR1118" s="137">
        <v>0.441176470588235</v>
      </c>
    </row>
    <row r="1119" spans="1:44">
      <c r="A1119" t="s">
        <v>10</v>
      </c>
      <c r="B1119" s="36" t="s">
        <v>362</v>
      </c>
      <c r="C1119" s="39">
        <v>15</v>
      </c>
      <c r="D1119" s="89">
        <v>3</v>
      </c>
      <c r="E1119" s="90">
        <v>3</v>
      </c>
      <c r="F1119" s="90">
        <v>4</v>
      </c>
      <c r="G1119" s="90">
        <v>2</v>
      </c>
      <c r="H1119" s="113">
        <v>3</v>
      </c>
      <c r="I1119" s="172">
        <v>13</v>
      </c>
      <c r="J1119" s="89">
        <v>6</v>
      </c>
      <c r="K1119" s="138">
        <v>9</v>
      </c>
      <c r="L1119" s="89">
        <v>3</v>
      </c>
      <c r="M1119" s="90">
        <v>2</v>
      </c>
      <c r="N1119" s="113">
        <v>9</v>
      </c>
      <c r="O1119" s="89">
        <v>8</v>
      </c>
      <c r="P1119" s="90">
        <v>3</v>
      </c>
      <c r="Q1119" s="113">
        <v>4</v>
      </c>
      <c r="R1119" s="89">
        <v>3</v>
      </c>
      <c r="S1119" s="90">
        <v>4</v>
      </c>
      <c r="T1119" s="90">
        <v>1</v>
      </c>
      <c r="U1119" s="113">
        <v>7</v>
      </c>
      <c r="V1119" s="172">
        <v>13</v>
      </c>
      <c r="W1119" s="172">
        <v>15</v>
      </c>
      <c r="X1119" s="89">
        <v>4</v>
      </c>
      <c r="Y1119" s="138">
        <v>10</v>
      </c>
      <c r="Z1119" s="89">
        <v>5</v>
      </c>
      <c r="AA1119" s="138">
        <v>10</v>
      </c>
      <c r="AB1119" s="172">
        <v>15</v>
      </c>
      <c r="AC1119" s="172">
        <v>15</v>
      </c>
      <c r="AD1119" s="172">
        <v>14</v>
      </c>
      <c r="AE1119" s="89">
        <v>6</v>
      </c>
      <c r="AF1119" s="113">
        <v>8</v>
      </c>
      <c r="AG1119" s="152">
        <v>12</v>
      </c>
      <c r="AH1119" s="90">
        <v>5</v>
      </c>
      <c r="AI1119" s="133">
        <v>12</v>
      </c>
      <c r="AJ1119" s="138">
        <v>14</v>
      </c>
      <c r="AK1119" s="89">
        <v>7</v>
      </c>
      <c r="AL1119" s="138">
        <v>8</v>
      </c>
      <c r="AM1119" s="152">
        <v>11</v>
      </c>
      <c r="AN1119" s="113">
        <v>4</v>
      </c>
      <c r="AO1119" s="152">
        <v>11</v>
      </c>
      <c r="AP1119" s="113">
        <v>4</v>
      </c>
      <c r="AQ1119" s="89">
        <v>5</v>
      </c>
      <c r="AR1119" s="138">
        <v>10</v>
      </c>
    </row>
    <row r="1120" spans="1:44">
      <c r="A1120" t="s">
        <v>12</v>
      </c>
      <c r="B1120" s="36"/>
      <c r="C1120" s="37">
        <v>0.27272727272727298</v>
      </c>
      <c r="D1120" s="88">
        <v>0.3</v>
      </c>
      <c r="E1120" s="88">
        <v>0.2</v>
      </c>
      <c r="F1120" s="88">
        <v>0.30769230769230799</v>
      </c>
      <c r="G1120" s="88">
        <v>0.16666666666666699</v>
      </c>
      <c r="H1120" s="112">
        <v>0.27272727272727298</v>
      </c>
      <c r="I1120" s="171">
        <v>0.282608695652174</v>
      </c>
      <c r="J1120" s="88">
        <v>0.33333333333333298</v>
      </c>
      <c r="K1120" s="137">
        <v>0.25</v>
      </c>
      <c r="L1120" s="88">
        <v>0.157894736842105</v>
      </c>
      <c r="M1120" s="88">
        <v>0.18181818181818199</v>
      </c>
      <c r="N1120" s="112">
        <v>0.45</v>
      </c>
      <c r="O1120" s="88">
        <v>0.28571428571428598</v>
      </c>
      <c r="P1120" s="88">
        <v>0.1875</v>
      </c>
      <c r="Q1120" s="112">
        <v>0.4</v>
      </c>
      <c r="R1120" s="88">
        <v>0.2</v>
      </c>
      <c r="S1120" s="88">
        <v>0.36363636363636398</v>
      </c>
      <c r="T1120" s="88">
        <v>6.6666666666666693E-2</v>
      </c>
      <c r="U1120" s="112">
        <v>0.5</v>
      </c>
      <c r="V1120" s="171">
        <v>0.27083333333333298</v>
      </c>
      <c r="W1120" s="171">
        <v>0.27272727272727298</v>
      </c>
      <c r="X1120" s="88">
        <v>0.21052631578947401</v>
      </c>
      <c r="Y1120" s="137">
        <v>0.29411764705882398</v>
      </c>
      <c r="Z1120" s="88">
        <v>0.45454545454545497</v>
      </c>
      <c r="AA1120" s="137">
        <v>0.238095238095238</v>
      </c>
      <c r="AB1120" s="171">
        <v>0.28301886792452802</v>
      </c>
      <c r="AC1120" s="171">
        <v>0.27272727272727298</v>
      </c>
      <c r="AD1120" s="171">
        <v>0.29166666666666702</v>
      </c>
      <c r="AE1120" s="88">
        <v>0.33333333333333298</v>
      </c>
      <c r="AF1120" s="112">
        <v>0.28571428571428598</v>
      </c>
      <c r="AG1120" s="132">
        <v>0.27272727272727298</v>
      </c>
      <c r="AH1120" s="88">
        <v>0.25</v>
      </c>
      <c r="AI1120" s="132">
        <v>0.34285714285714303</v>
      </c>
      <c r="AJ1120" s="137">
        <v>0.29787234042553201</v>
      </c>
      <c r="AK1120" s="88">
        <v>0.33333333333333298</v>
      </c>
      <c r="AL1120" s="137">
        <v>0.23529411764705899</v>
      </c>
      <c r="AM1120" s="132">
        <v>0.28947368421052599</v>
      </c>
      <c r="AN1120" s="112">
        <v>0.28571428571428598</v>
      </c>
      <c r="AO1120" s="132">
        <v>0.34375</v>
      </c>
      <c r="AP1120" s="112">
        <v>0.173913043478261</v>
      </c>
      <c r="AQ1120" s="88">
        <v>0.238095238095238</v>
      </c>
      <c r="AR1120" s="137">
        <v>0.29411764705882398</v>
      </c>
    </row>
    <row r="1121" spans="1:44" ht="23.25">
      <c r="A1121" t="s">
        <v>10</v>
      </c>
      <c r="B1121" s="36" t="s">
        <v>363</v>
      </c>
      <c r="C1121" s="39">
        <v>3</v>
      </c>
      <c r="D1121" s="89">
        <v>1</v>
      </c>
      <c r="E1121" s="90">
        <v>2</v>
      </c>
      <c r="F1121" s="90">
        <v>1</v>
      </c>
      <c r="G1121" s="90">
        <v>1</v>
      </c>
      <c r="H1121" s="113">
        <v>0</v>
      </c>
      <c r="I1121" s="172">
        <v>2</v>
      </c>
      <c r="J1121" s="89">
        <v>1</v>
      </c>
      <c r="K1121" s="138">
        <v>1</v>
      </c>
      <c r="L1121" s="89">
        <v>1</v>
      </c>
      <c r="M1121" s="90">
        <v>0</v>
      </c>
      <c r="N1121" s="113">
        <v>1</v>
      </c>
      <c r="O1121" s="89">
        <v>1</v>
      </c>
      <c r="P1121" s="90">
        <v>1</v>
      </c>
      <c r="Q1121" s="113">
        <v>1</v>
      </c>
      <c r="R1121" s="89">
        <v>2</v>
      </c>
      <c r="S1121" s="90">
        <v>0</v>
      </c>
      <c r="T1121" s="90">
        <v>1</v>
      </c>
      <c r="U1121" s="113">
        <v>0</v>
      </c>
      <c r="V1121" s="172">
        <v>2</v>
      </c>
      <c r="W1121" s="172">
        <v>3</v>
      </c>
      <c r="X1121" s="89">
        <v>1</v>
      </c>
      <c r="Y1121" s="138">
        <v>2</v>
      </c>
      <c r="Z1121" s="89">
        <v>0</v>
      </c>
      <c r="AA1121" s="138">
        <v>3</v>
      </c>
      <c r="AB1121" s="172">
        <v>3</v>
      </c>
      <c r="AC1121" s="172">
        <v>3</v>
      </c>
      <c r="AD1121" s="172">
        <v>1</v>
      </c>
      <c r="AE1121" s="89">
        <v>2</v>
      </c>
      <c r="AF1121" s="113">
        <v>0</v>
      </c>
      <c r="AG1121" s="152">
        <v>1</v>
      </c>
      <c r="AH1121" s="90">
        <v>1</v>
      </c>
      <c r="AI1121" s="133">
        <v>2</v>
      </c>
      <c r="AJ1121" s="138">
        <v>2</v>
      </c>
      <c r="AK1121" s="89">
        <v>1</v>
      </c>
      <c r="AL1121" s="138">
        <v>2</v>
      </c>
      <c r="AM1121" s="152">
        <v>2</v>
      </c>
      <c r="AN1121" s="113">
        <v>1</v>
      </c>
      <c r="AO1121" s="152">
        <v>2</v>
      </c>
      <c r="AP1121" s="113">
        <v>1</v>
      </c>
      <c r="AQ1121" s="89">
        <v>2</v>
      </c>
      <c r="AR1121" s="138">
        <v>1</v>
      </c>
    </row>
    <row r="1122" spans="1:44">
      <c r="A1122" t="s">
        <v>12</v>
      </c>
      <c r="B1122" s="36"/>
      <c r="C1122" s="37">
        <v>5.4545454545454501E-2</v>
      </c>
      <c r="D1122" s="88">
        <v>0.1</v>
      </c>
      <c r="E1122" s="88">
        <v>0.133333333333333</v>
      </c>
      <c r="F1122" s="88">
        <v>7.69230769230769E-2</v>
      </c>
      <c r="G1122" s="88">
        <v>8.3333333333333301E-2</v>
      </c>
      <c r="H1122" s="112">
        <v>0</v>
      </c>
      <c r="I1122" s="171">
        <v>4.3478260869565202E-2</v>
      </c>
      <c r="J1122" s="88">
        <v>5.5555555555555601E-2</v>
      </c>
      <c r="K1122" s="137">
        <v>2.7777777777777801E-2</v>
      </c>
      <c r="L1122" s="88">
        <v>5.2631578947368397E-2</v>
      </c>
      <c r="M1122" s="88">
        <v>0</v>
      </c>
      <c r="N1122" s="112">
        <v>0.05</v>
      </c>
      <c r="O1122" s="88">
        <v>3.5714285714285698E-2</v>
      </c>
      <c r="P1122" s="88">
        <v>6.25E-2</v>
      </c>
      <c r="Q1122" s="112">
        <v>0.1</v>
      </c>
      <c r="R1122" s="88">
        <v>0.133333333333333</v>
      </c>
      <c r="S1122" s="88">
        <v>0</v>
      </c>
      <c r="T1122" s="88">
        <v>6.6666666666666693E-2</v>
      </c>
      <c r="U1122" s="112">
        <v>0</v>
      </c>
      <c r="V1122" s="171">
        <v>4.1666666666666699E-2</v>
      </c>
      <c r="W1122" s="171">
        <v>5.4545454545454501E-2</v>
      </c>
      <c r="X1122" s="88">
        <v>5.2631578947368397E-2</v>
      </c>
      <c r="Y1122" s="137">
        <v>5.8823529411764698E-2</v>
      </c>
      <c r="Z1122" s="88">
        <v>0</v>
      </c>
      <c r="AA1122" s="137">
        <v>7.1428571428571397E-2</v>
      </c>
      <c r="AB1122" s="171">
        <v>5.6603773584905703E-2</v>
      </c>
      <c r="AC1122" s="171">
        <v>5.4545454545454501E-2</v>
      </c>
      <c r="AD1122" s="171">
        <v>2.0833333333333301E-2</v>
      </c>
      <c r="AE1122" s="88">
        <v>0.11111111111111099</v>
      </c>
      <c r="AF1122" s="112">
        <v>0</v>
      </c>
      <c r="AG1122" s="132">
        <v>2.27272727272727E-2</v>
      </c>
      <c r="AH1122" s="88">
        <v>0.05</v>
      </c>
      <c r="AI1122" s="132">
        <v>5.7142857142857197E-2</v>
      </c>
      <c r="AJ1122" s="137">
        <v>4.2553191489361701E-2</v>
      </c>
      <c r="AK1122" s="88">
        <v>4.7619047619047603E-2</v>
      </c>
      <c r="AL1122" s="137">
        <v>5.8823529411764698E-2</v>
      </c>
      <c r="AM1122" s="132">
        <v>5.2631578947368397E-2</v>
      </c>
      <c r="AN1122" s="112">
        <v>7.1428571428571397E-2</v>
      </c>
      <c r="AO1122" s="132">
        <v>6.25E-2</v>
      </c>
      <c r="AP1122" s="112">
        <v>4.3478260869565202E-2</v>
      </c>
      <c r="AQ1122" s="88">
        <v>9.5238095238095205E-2</v>
      </c>
      <c r="AR1122" s="137">
        <v>2.9411764705882401E-2</v>
      </c>
    </row>
    <row r="1123" spans="1:44">
      <c r="A1123" t="s">
        <v>10</v>
      </c>
      <c r="B1123" s="36" t="s">
        <v>110</v>
      </c>
      <c r="C1123" s="39">
        <v>2</v>
      </c>
      <c r="D1123" s="89">
        <v>0</v>
      </c>
      <c r="E1123" s="90">
        <v>0</v>
      </c>
      <c r="F1123" s="90">
        <v>0</v>
      </c>
      <c r="G1123" s="90">
        <v>1</v>
      </c>
      <c r="H1123" s="113">
        <v>0</v>
      </c>
      <c r="I1123" s="172">
        <v>2</v>
      </c>
      <c r="J1123" s="89">
        <v>1</v>
      </c>
      <c r="K1123" s="138">
        <v>1</v>
      </c>
      <c r="L1123" s="89">
        <v>0</v>
      </c>
      <c r="M1123" s="90">
        <v>1</v>
      </c>
      <c r="N1123" s="113">
        <v>1</v>
      </c>
      <c r="O1123" s="89">
        <v>2</v>
      </c>
      <c r="P1123" s="90">
        <v>0</v>
      </c>
      <c r="Q1123" s="113">
        <v>0</v>
      </c>
      <c r="R1123" s="89">
        <v>0</v>
      </c>
      <c r="S1123" s="90">
        <v>0</v>
      </c>
      <c r="T1123" s="90">
        <v>2</v>
      </c>
      <c r="U1123" s="113">
        <v>0</v>
      </c>
      <c r="V1123" s="172">
        <v>2</v>
      </c>
      <c r="W1123" s="172">
        <v>2</v>
      </c>
      <c r="X1123" s="89">
        <v>1</v>
      </c>
      <c r="Y1123" s="138">
        <v>1</v>
      </c>
      <c r="Z1123" s="89">
        <v>1</v>
      </c>
      <c r="AA1123" s="138">
        <v>1</v>
      </c>
      <c r="AB1123" s="172">
        <v>2</v>
      </c>
      <c r="AC1123" s="172">
        <v>2</v>
      </c>
      <c r="AD1123" s="172">
        <v>0</v>
      </c>
      <c r="AE1123" s="89">
        <v>0</v>
      </c>
      <c r="AF1123" s="113">
        <v>2</v>
      </c>
      <c r="AG1123" s="152">
        <v>1</v>
      </c>
      <c r="AH1123" s="90">
        <v>0</v>
      </c>
      <c r="AI1123" s="133">
        <v>1</v>
      </c>
      <c r="AJ1123" s="138">
        <v>1</v>
      </c>
      <c r="AK1123" s="89">
        <v>1</v>
      </c>
      <c r="AL1123" s="138">
        <v>1</v>
      </c>
      <c r="AM1123" s="152">
        <v>2</v>
      </c>
      <c r="AN1123" s="113">
        <v>0</v>
      </c>
      <c r="AO1123" s="152">
        <v>1</v>
      </c>
      <c r="AP1123" s="113">
        <v>1</v>
      </c>
      <c r="AQ1123" s="89">
        <v>0</v>
      </c>
      <c r="AR1123" s="138">
        <v>2</v>
      </c>
    </row>
    <row r="1124" spans="1:44">
      <c r="A1124" t="s">
        <v>12</v>
      </c>
      <c r="B1124" s="36"/>
      <c r="C1124" s="37">
        <v>3.6363636363636397E-2</v>
      </c>
      <c r="D1124" s="88">
        <v>0</v>
      </c>
      <c r="E1124" s="88">
        <v>0</v>
      </c>
      <c r="F1124" s="88">
        <v>0</v>
      </c>
      <c r="G1124" s="88">
        <v>8.3333333333333301E-2</v>
      </c>
      <c r="H1124" s="112">
        <v>0</v>
      </c>
      <c r="I1124" s="171">
        <v>4.3478260869565202E-2</v>
      </c>
      <c r="J1124" s="88">
        <v>5.5555555555555601E-2</v>
      </c>
      <c r="K1124" s="137">
        <v>2.7777777777777801E-2</v>
      </c>
      <c r="L1124" s="88">
        <v>0</v>
      </c>
      <c r="M1124" s="88">
        <v>9.0909090909090898E-2</v>
      </c>
      <c r="N1124" s="112">
        <v>0.05</v>
      </c>
      <c r="O1124" s="88">
        <v>7.1428571428571397E-2</v>
      </c>
      <c r="P1124" s="88">
        <v>0</v>
      </c>
      <c r="Q1124" s="112">
        <v>0</v>
      </c>
      <c r="R1124" s="88">
        <v>0</v>
      </c>
      <c r="S1124" s="88">
        <v>0</v>
      </c>
      <c r="T1124" s="88">
        <v>0.133333333333333</v>
      </c>
      <c r="U1124" s="112">
        <v>0</v>
      </c>
      <c r="V1124" s="171">
        <v>4.1666666666666699E-2</v>
      </c>
      <c r="W1124" s="171">
        <v>3.6363636363636397E-2</v>
      </c>
      <c r="X1124" s="88">
        <v>5.2631578947368397E-2</v>
      </c>
      <c r="Y1124" s="137">
        <v>2.9411764705882401E-2</v>
      </c>
      <c r="Z1124" s="88">
        <v>9.0909090909090898E-2</v>
      </c>
      <c r="AA1124" s="137">
        <v>2.3809523809523801E-2</v>
      </c>
      <c r="AB1124" s="171">
        <v>3.77358490566038E-2</v>
      </c>
      <c r="AC1124" s="171">
        <v>3.6363636363636397E-2</v>
      </c>
      <c r="AD1124" s="171">
        <v>0</v>
      </c>
      <c r="AE1124" s="88">
        <v>0</v>
      </c>
      <c r="AF1124" s="112">
        <v>7.1428571428571397E-2</v>
      </c>
      <c r="AG1124" s="132">
        <v>2.27272727272727E-2</v>
      </c>
      <c r="AH1124" s="88">
        <v>0</v>
      </c>
      <c r="AI1124" s="132">
        <v>2.8571428571428598E-2</v>
      </c>
      <c r="AJ1124" s="137">
        <v>2.1276595744680899E-2</v>
      </c>
      <c r="AK1124" s="88">
        <v>4.7619047619047603E-2</v>
      </c>
      <c r="AL1124" s="137">
        <v>2.9411764705882401E-2</v>
      </c>
      <c r="AM1124" s="132">
        <v>5.2631578947368397E-2</v>
      </c>
      <c r="AN1124" s="112">
        <v>0</v>
      </c>
      <c r="AO1124" s="132">
        <v>3.125E-2</v>
      </c>
      <c r="AP1124" s="112">
        <v>4.3478260869565202E-2</v>
      </c>
      <c r="AQ1124" s="88">
        <v>0</v>
      </c>
      <c r="AR1124" s="137">
        <v>5.8823529411764698E-2</v>
      </c>
    </row>
    <row r="1125" spans="1:44">
      <c r="A1125" t="s">
        <v>10</v>
      </c>
      <c r="B1125" s="36" t="s">
        <v>364</v>
      </c>
      <c r="C1125" s="39">
        <v>11</v>
      </c>
      <c r="D1125" s="89">
        <v>1</v>
      </c>
      <c r="E1125" s="90">
        <v>3</v>
      </c>
      <c r="F1125" s="90">
        <v>2</v>
      </c>
      <c r="G1125" s="90">
        <v>2</v>
      </c>
      <c r="H1125" s="113">
        <v>3</v>
      </c>
      <c r="I1125" s="172">
        <v>9</v>
      </c>
      <c r="J1125" s="89">
        <v>2</v>
      </c>
      <c r="K1125" s="138">
        <v>9</v>
      </c>
      <c r="L1125" s="89">
        <v>4</v>
      </c>
      <c r="M1125" s="90">
        <v>1</v>
      </c>
      <c r="N1125" s="113">
        <v>4</v>
      </c>
      <c r="O1125" s="89">
        <v>6</v>
      </c>
      <c r="P1125" s="90">
        <v>3</v>
      </c>
      <c r="Q1125" s="113">
        <v>1</v>
      </c>
      <c r="R1125" s="89">
        <v>2</v>
      </c>
      <c r="S1125" s="90">
        <v>1</v>
      </c>
      <c r="T1125" s="90">
        <v>5</v>
      </c>
      <c r="U1125" s="113">
        <v>3</v>
      </c>
      <c r="V1125" s="172">
        <v>10</v>
      </c>
      <c r="W1125" s="172">
        <v>11</v>
      </c>
      <c r="X1125" s="89">
        <v>4</v>
      </c>
      <c r="Y1125" s="138">
        <v>7</v>
      </c>
      <c r="Z1125" s="89">
        <v>3</v>
      </c>
      <c r="AA1125" s="138">
        <v>8</v>
      </c>
      <c r="AB1125" s="172">
        <v>10</v>
      </c>
      <c r="AC1125" s="172">
        <v>11</v>
      </c>
      <c r="AD1125" s="172">
        <v>11</v>
      </c>
      <c r="AE1125" s="89">
        <v>3</v>
      </c>
      <c r="AF1125" s="113">
        <v>6</v>
      </c>
      <c r="AG1125" s="152">
        <v>10</v>
      </c>
      <c r="AH1125" s="90">
        <v>5</v>
      </c>
      <c r="AI1125" s="133">
        <v>6</v>
      </c>
      <c r="AJ1125" s="138">
        <v>10</v>
      </c>
      <c r="AK1125" s="89">
        <v>3</v>
      </c>
      <c r="AL1125" s="138">
        <v>8</v>
      </c>
      <c r="AM1125" s="152">
        <v>8</v>
      </c>
      <c r="AN1125" s="113">
        <v>3</v>
      </c>
      <c r="AO1125" s="152">
        <v>4</v>
      </c>
      <c r="AP1125" s="113">
        <v>7</v>
      </c>
      <c r="AQ1125" s="89">
        <v>5</v>
      </c>
      <c r="AR1125" s="138">
        <v>6</v>
      </c>
    </row>
    <row r="1126" spans="1:44">
      <c r="A1126" t="s">
        <v>12</v>
      </c>
      <c r="B1126" s="36"/>
      <c r="C1126" s="37">
        <v>0.2</v>
      </c>
      <c r="D1126" s="88">
        <v>0.1</v>
      </c>
      <c r="E1126" s="88">
        <v>0.2</v>
      </c>
      <c r="F1126" s="88">
        <v>0.15384615384615399</v>
      </c>
      <c r="G1126" s="88">
        <v>0.16666666666666699</v>
      </c>
      <c r="H1126" s="112">
        <v>0.27272727272727298</v>
      </c>
      <c r="I1126" s="171">
        <v>0.19565217391304299</v>
      </c>
      <c r="J1126" s="88">
        <v>0.11111111111111099</v>
      </c>
      <c r="K1126" s="137">
        <v>0.25</v>
      </c>
      <c r="L1126" s="88">
        <v>0.21052631578947401</v>
      </c>
      <c r="M1126" s="88">
        <v>9.0909090909090898E-2</v>
      </c>
      <c r="N1126" s="112">
        <v>0.2</v>
      </c>
      <c r="O1126" s="88">
        <v>0.214285714285714</v>
      </c>
      <c r="P1126" s="88">
        <v>0.1875</v>
      </c>
      <c r="Q1126" s="112">
        <v>0.1</v>
      </c>
      <c r="R1126" s="88">
        <v>0.133333333333333</v>
      </c>
      <c r="S1126" s="88">
        <v>9.0909090909090898E-2</v>
      </c>
      <c r="T1126" s="88">
        <v>0.33333333333333298</v>
      </c>
      <c r="U1126" s="112">
        <v>0.214285714285714</v>
      </c>
      <c r="V1126" s="171">
        <v>0.20833333333333301</v>
      </c>
      <c r="W1126" s="171">
        <v>0.2</v>
      </c>
      <c r="X1126" s="88">
        <v>0.21052631578947401</v>
      </c>
      <c r="Y1126" s="137">
        <v>0.20588235294117699</v>
      </c>
      <c r="Z1126" s="88">
        <v>0.27272727272727298</v>
      </c>
      <c r="AA1126" s="137">
        <v>0.19047619047618999</v>
      </c>
      <c r="AB1126" s="171">
        <v>0.18867924528301899</v>
      </c>
      <c r="AC1126" s="171">
        <v>0.2</v>
      </c>
      <c r="AD1126" s="171">
        <v>0.22916666666666699</v>
      </c>
      <c r="AE1126" s="88">
        <v>0.16666666666666699</v>
      </c>
      <c r="AF1126" s="112">
        <v>0.214285714285714</v>
      </c>
      <c r="AG1126" s="132">
        <v>0.22727272727272699</v>
      </c>
      <c r="AH1126" s="88">
        <v>0.25</v>
      </c>
      <c r="AI1126" s="132">
        <v>0.17142857142857101</v>
      </c>
      <c r="AJ1126" s="137">
        <v>0.21276595744680901</v>
      </c>
      <c r="AK1126" s="88">
        <v>0.14285714285714299</v>
      </c>
      <c r="AL1126" s="137">
        <v>0.23529411764705899</v>
      </c>
      <c r="AM1126" s="132">
        <v>0.21052631578947401</v>
      </c>
      <c r="AN1126" s="112">
        <v>0.214285714285714</v>
      </c>
      <c r="AO1126" s="132">
        <v>0.125</v>
      </c>
      <c r="AP1126" s="112">
        <v>0.30434782608695699</v>
      </c>
      <c r="AQ1126" s="88">
        <v>0.238095238095238</v>
      </c>
      <c r="AR1126" s="137">
        <v>0.17647058823529399</v>
      </c>
    </row>
    <row r="1127" spans="1:44">
      <c r="A1127" t="s">
        <v>10</v>
      </c>
      <c r="B1127" s="36" t="s">
        <v>365</v>
      </c>
      <c r="C1127" s="39">
        <v>42</v>
      </c>
      <c r="D1127" s="89">
        <v>9</v>
      </c>
      <c r="E1127" s="90">
        <v>12</v>
      </c>
      <c r="F1127" s="90">
        <v>11</v>
      </c>
      <c r="G1127" s="90">
        <v>9</v>
      </c>
      <c r="H1127" s="113">
        <v>8</v>
      </c>
      <c r="I1127" s="172">
        <v>35</v>
      </c>
      <c r="J1127" s="89">
        <v>15</v>
      </c>
      <c r="K1127" s="138">
        <v>26</v>
      </c>
      <c r="L1127" s="89">
        <v>15</v>
      </c>
      <c r="M1127" s="90">
        <v>9</v>
      </c>
      <c r="N1127" s="113">
        <v>15</v>
      </c>
      <c r="O1127" s="89">
        <v>20</v>
      </c>
      <c r="P1127" s="90">
        <v>13</v>
      </c>
      <c r="Q1127" s="113">
        <v>9</v>
      </c>
      <c r="R1127" s="89">
        <v>13</v>
      </c>
      <c r="S1127" s="90">
        <v>10</v>
      </c>
      <c r="T1127" s="90">
        <v>8</v>
      </c>
      <c r="U1127" s="113">
        <v>11</v>
      </c>
      <c r="V1127" s="172">
        <v>36</v>
      </c>
      <c r="W1127" s="172">
        <v>42</v>
      </c>
      <c r="X1127" s="89">
        <v>14</v>
      </c>
      <c r="Y1127" s="138">
        <v>26</v>
      </c>
      <c r="Z1127" s="89">
        <v>7</v>
      </c>
      <c r="AA1127" s="138">
        <v>33</v>
      </c>
      <c r="AB1127" s="172">
        <v>41</v>
      </c>
      <c r="AC1127" s="172">
        <v>42</v>
      </c>
      <c r="AD1127" s="172">
        <v>37</v>
      </c>
      <c r="AE1127" s="89">
        <v>15</v>
      </c>
      <c r="AF1127" s="113">
        <v>20</v>
      </c>
      <c r="AG1127" s="152">
        <v>33</v>
      </c>
      <c r="AH1127" s="90">
        <v>15</v>
      </c>
      <c r="AI1127" s="133">
        <v>28</v>
      </c>
      <c r="AJ1127" s="138">
        <v>36</v>
      </c>
      <c r="AK1127" s="89">
        <v>17</v>
      </c>
      <c r="AL1127" s="138">
        <v>25</v>
      </c>
      <c r="AM1127" s="152">
        <v>28</v>
      </c>
      <c r="AN1127" s="113">
        <v>11</v>
      </c>
      <c r="AO1127" s="152">
        <v>27</v>
      </c>
      <c r="AP1127" s="113">
        <v>15</v>
      </c>
      <c r="AQ1127" s="89">
        <v>16</v>
      </c>
      <c r="AR1127" s="138">
        <v>26</v>
      </c>
    </row>
    <row r="1128" spans="1:44">
      <c r="A1128" t="s">
        <v>12</v>
      </c>
      <c r="B1128" s="36"/>
      <c r="C1128" s="37">
        <v>0.763636363636364</v>
      </c>
      <c r="D1128" s="88">
        <v>0.9</v>
      </c>
      <c r="E1128" s="88">
        <v>0.8</v>
      </c>
      <c r="F1128" s="88">
        <v>0.84615384615384603</v>
      </c>
      <c r="G1128" s="88">
        <v>0.75</v>
      </c>
      <c r="H1128" s="112">
        <v>0.72727272727272696</v>
      </c>
      <c r="I1128" s="171">
        <v>0.76086956521739102</v>
      </c>
      <c r="J1128" s="88">
        <v>0.83333333333333304</v>
      </c>
      <c r="K1128" s="137">
        <v>0.72222222222222199</v>
      </c>
      <c r="L1128" s="88">
        <v>0.78947368421052599</v>
      </c>
      <c r="M1128" s="88">
        <v>0.81818181818181801</v>
      </c>
      <c r="N1128" s="112">
        <v>0.75</v>
      </c>
      <c r="O1128" s="88">
        <v>0.71428571428571397</v>
      </c>
      <c r="P1128" s="88">
        <v>0.8125</v>
      </c>
      <c r="Q1128" s="112">
        <v>0.9</v>
      </c>
      <c r="R1128" s="88">
        <v>0.86666666666666703</v>
      </c>
      <c r="S1128" s="88">
        <v>0.90909090909090895</v>
      </c>
      <c r="T1128" s="88">
        <v>0.53333333333333299</v>
      </c>
      <c r="U1128" s="112">
        <v>0.78571428571428603</v>
      </c>
      <c r="V1128" s="171">
        <v>0.75</v>
      </c>
      <c r="W1128" s="171">
        <v>0.763636363636364</v>
      </c>
      <c r="X1128" s="88">
        <v>0.73684210526315796</v>
      </c>
      <c r="Y1128" s="137">
        <v>0.76470588235294101</v>
      </c>
      <c r="Z1128" s="88">
        <v>0.63636363636363602</v>
      </c>
      <c r="AA1128" s="137">
        <v>0.78571428571428603</v>
      </c>
      <c r="AB1128" s="171">
        <v>0.77358490566037696</v>
      </c>
      <c r="AC1128" s="171">
        <v>0.763636363636364</v>
      </c>
      <c r="AD1128" s="171">
        <v>0.77083333333333304</v>
      </c>
      <c r="AE1128" s="88">
        <v>0.83333333333333304</v>
      </c>
      <c r="AF1128" s="112">
        <v>0.71428571428571397</v>
      </c>
      <c r="AG1128" s="132">
        <v>0.75</v>
      </c>
      <c r="AH1128" s="88">
        <v>0.75</v>
      </c>
      <c r="AI1128" s="132">
        <v>0.8</v>
      </c>
      <c r="AJ1128" s="137">
        <v>0.76595744680851097</v>
      </c>
      <c r="AK1128" s="88">
        <v>0.80952380952380998</v>
      </c>
      <c r="AL1128" s="137">
        <v>0.73529411764705899</v>
      </c>
      <c r="AM1128" s="132">
        <v>0.73684210526315796</v>
      </c>
      <c r="AN1128" s="112">
        <v>0.78571428571428603</v>
      </c>
      <c r="AO1128" s="132">
        <v>0.84375</v>
      </c>
      <c r="AP1128" s="112">
        <v>0.65217391304347805</v>
      </c>
      <c r="AQ1128" s="88">
        <v>0.76190476190476197</v>
      </c>
      <c r="AR1128" s="137">
        <v>0.76470588235294101</v>
      </c>
    </row>
    <row r="1129" spans="1:44">
      <c r="A1129" t="s">
        <v>10</v>
      </c>
      <c r="B1129" s="36" t="s">
        <v>366</v>
      </c>
      <c r="C1129" s="39">
        <v>18</v>
      </c>
      <c r="D1129" s="89">
        <v>4</v>
      </c>
      <c r="E1129" s="90">
        <v>5</v>
      </c>
      <c r="F1129" s="90">
        <v>5</v>
      </c>
      <c r="G1129" s="90">
        <v>3</v>
      </c>
      <c r="H1129" s="113">
        <v>3</v>
      </c>
      <c r="I1129" s="172">
        <v>15</v>
      </c>
      <c r="J1129" s="89">
        <v>7</v>
      </c>
      <c r="K1129" s="138">
        <v>10</v>
      </c>
      <c r="L1129" s="89">
        <v>4</v>
      </c>
      <c r="M1129" s="90">
        <v>2</v>
      </c>
      <c r="N1129" s="113">
        <v>10</v>
      </c>
      <c r="O1129" s="89">
        <v>9</v>
      </c>
      <c r="P1129" s="90">
        <v>4</v>
      </c>
      <c r="Q1129" s="113">
        <v>5</v>
      </c>
      <c r="R1129" s="89">
        <v>5</v>
      </c>
      <c r="S1129" s="90">
        <v>4</v>
      </c>
      <c r="T1129" s="90">
        <v>2</v>
      </c>
      <c r="U1129" s="113">
        <v>7</v>
      </c>
      <c r="V1129" s="172">
        <v>15</v>
      </c>
      <c r="W1129" s="172">
        <v>18</v>
      </c>
      <c r="X1129" s="89">
        <v>5</v>
      </c>
      <c r="Y1129" s="138">
        <v>12</v>
      </c>
      <c r="Z1129" s="89">
        <v>5</v>
      </c>
      <c r="AA1129" s="138">
        <v>13</v>
      </c>
      <c r="AB1129" s="172">
        <v>18</v>
      </c>
      <c r="AC1129" s="172">
        <v>18</v>
      </c>
      <c r="AD1129" s="172">
        <v>15</v>
      </c>
      <c r="AE1129" s="89">
        <v>8</v>
      </c>
      <c r="AF1129" s="113">
        <v>8</v>
      </c>
      <c r="AG1129" s="152">
        <v>13</v>
      </c>
      <c r="AH1129" s="90">
        <v>6</v>
      </c>
      <c r="AI1129" s="133">
        <v>14</v>
      </c>
      <c r="AJ1129" s="138">
        <v>16</v>
      </c>
      <c r="AK1129" s="89">
        <v>8</v>
      </c>
      <c r="AL1129" s="138">
        <v>10</v>
      </c>
      <c r="AM1129" s="152">
        <v>13</v>
      </c>
      <c r="AN1129" s="113">
        <v>5</v>
      </c>
      <c r="AO1129" s="152">
        <v>13</v>
      </c>
      <c r="AP1129" s="113">
        <v>5</v>
      </c>
      <c r="AQ1129" s="89">
        <v>7</v>
      </c>
      <c r="AR1129" s="138">
        <v>11</v>
      </c>
    </row>
    <row r="1130" spans="1:44">
      <c r="A1130" t="s">
        <v>12</v>
      </c>
      <c r="B1130" s="43"/>
      <c r="C1130" s="44">
        <v>0.32727272727272699</v>
      </c>
      <c r="D1130" s="91">
        <v>0.4</v>
      </c>
      <c r="E1130" s="92">
        <v>0.33333333333333298</v>
      </c>
      <c r="F1130" s="92">
        <v>0.38461538461538503</v>
      </c>
      <c r="G1130" s="92">
        <v>0.25</v>
      </c>
      <c r="H1130" s="114">
        <v>0.27272727272727298</v>
      </c>
      <c r="I1130" s="180">
        <v>0.32608695652173902</v>
      </c>
      <c r="J1130" s="91">
        <v>0.38888888888888901</v>
      </c>
      <c r="K1130" s="165">
        <v>0.27777777777777801</v>
      </c>
      <c r="L1130" s="91">
        <v>0.21052631578947401</v>
      </c>
      <c r="M1130" s="92">
        <v>0.18181818181818199</v>
      </c>
      <c r="N1130" s="114">
        <v>0.5</v>
      </c>
      <c r="O1130" s="91">
        <v>0.32142857142857101</v>
      </c>
      <c r="P1130" s="92">
        <v>0.25</v>
      </c>
      <c r="Q1130" s="114">
        <v>0.5</v>
      </c>
      <c r="R1130" s="91">
        <v>0.33333333333333298</v>
      </c>
      <c r="S1130" s="92">
        <v>0.36363636363636398</v>
      </c>
      <c r="T1130" s="92">
        <v>0.133333333333333</v>
      </c>
      <c r="U1130" s="114">
        <v>0.5</v>
      </c>
      <c r="V1130" s="180">
        <v>0.3125</v>
      </c>
      <c r="W1130" s="180">
        <v>0.32727272727272699</v>
      </c>
      <c r="X1130" s="91">
        <v>0.26315789473684198</v>
      </c>
      <c r="Y1130" s="165">
        <v>0.35294117647058798</v>
      </c>
      <c r="Z1130" s="91">
        <v>0.45454545454545497</v>
      </c>
      <c r="AA1130" s="165">
        <v>0.30952380952380998</v>
      </c>
      <c r="AB1130" s="180">
        <v>0.339622641509434</v>
      </c>
      <c r="AC1130" s="180">
        <v>0.32727272727272699</v>
      </c>
      <c r="AD1130" s="180">
        <v>0.3125</v>
      </c>
      <c r="AE1130" s="91">
        <v>0.44444444444444398</v>
      </c>
      <c r="AF1130" s="114">
        <v>0.28571428571428598</v>
      </c>
      <c r="AG1130" s="164">
        <v>0.29545454545454503</v>
      </c>
      <c r="AH1130" s="92">
        <v>0.3</v>
      </c>
      <c r="AI1130" s="139">
        <v>0.4</v>
      </c>
      <c r="AJ1130" s="165">
        <v>0.340425531914894</v>
      </c>
      <c r="AK1130" s="91">
        <v>0.38095238095238099</v>
      </c>
      <c r="AL1130" s="165">
        <v>0.29411764705882398</v>
      </c>
      <c r="AM1130" s="164">
        <v>0.34210526315789502</v>
      </c>
      <c r="AN1130" s="114">
        <v>0.35714285714285698</v>
      </c>
      <c r="AO1130" s="164">
        <v>0.40625</v>
      </c>
      <c r="AP1130" s="114">
        <v>0.217391304347826</v>
      </c>
      <c r="AQ1130" s="91">
        <v>0.33333333333333298</v>
      </c>
      <c r="AR1130" s="165">
        <v>0.32352941176470601</v>
      </c>
    </row>
    <row r="1131" spans="1:44">
      <c r="A1131" t="s">
        <v>11</v>
      </c>
      <c r="B1131" s="65" t="s">
        <v>239</v>
      </c>
      <c r="C1131" s="66">
        <v>3.1698113207547198</v>
      </c>
      <c r="D1131" s="96">
        <v>3.4</v>
      </c>
      <c r="E1131" s="96">
        <v>3.2666666666666702</v>
      </c>
      <c r="F1131" s="96">
        <v>3.3076923076923102</v>
      </c>
      <c r="G1131" s="96">
        <v>3.0909090909090899</v>
      </c>
      <c r="H1131" s="115">
        <v>3</v>
      </c>
      <c r="I1131" s="176">
        <v>3.1590909090909101</v>
      </c>
      <c r="J1131" s="96">
        <v>3.3529411764705901</v>
      </c>
      <c r="K1131" s="159">
        <v>3.0285714285714298</v>
      </c>
      <c r="L1131" s="96">
        <v>3.0526315789473699</v>
      </c>
      <c r="M1131" s="96">
        <v>3.1</v>
      </c>
      <c r="N1131" s="115">
        <v>3.3157894736842102</v>
      </c>
      <c r="O1131" s="96">
        <v>3.1153846153846199</v>
      </c>
      <c r="P1131" s="96">
        <v>3.125</v>
      </c>
      <c r="Q1131" s="115">
        <v>3.5</v>
      </c>
      <c r="R1131" s="96">
        <v>3.3333333333333299</v>
      </c>
      <c r="S1131" s="96">
        <v>3.2727272727272698</v>
      </c>
      <c r="T1131" s="96">
        <v>2.8461538461538498</v>
      </c>
      <c r="U1131" s="115">
        <v>3.21428571428571</v>
      </c>
      <c r="V1131" s="176">
        <v>3.1304347826086998</v>
      </c>
      <c r="W1131" s="176">
        <v>3.1698113207547198</v>
      </c>
      <c r="X1131" s="96">
        <v>3.1111111111111098</v>
      </c>
      <c r="Y1131" s="159">
        <v>3.1818181818181799</v>
      </c>
      <c r="Z1131" s="96">
        <v>3.2</v>
      </c>
      <c r="AA1131" s="159">
        <v>3.1707317073170702</v>
      </c>
      <c r="AB1131" s="176">
        <v>3.1960784313725501</v>
      </c>
      <c r="AC1131" s="176">
        <v>3.1698113207547198</v>
      </c>
      <c r="AD1131" s="176">
        <v>3.0833333333333299</v>
      </c>
      <c r="AE1131" s="96">
        <v>3.3888888888888902</v>
      </c>
      <c r="AF1131" s="115">
        <v>3.0384615384615401</v>
      </c>
      <c r="AG1131" s="158">
        <v>3.0697674418604701</v>
      </c>
      <c r="AH1131" s="96">
        <v>3.05</v>
      </c>
      <c r="AI1131" s="158">
        <v>3.2941176470588198</v>
      </c>
      <c r="AJ1131" s="159">
        <v>3.1521739130434798</v>
      </c>
      <c r="AK1131" s="96">
        <v>3.3</v>
      </c>
      <c r="AL1131" s="159">
        <v>3.0909090909090899</v>
      </c>
      <c r="AM1131" s="158">
        <v>3.1944444444444402</v>
      </c>
      <c r="AN1131" s="115">
        <v>3.1428571428571401</v>
      </c>
      <c r="AO1131" s="158">
        <v>3.3548387096774199</v>
      </c>
      <c r="AP1131" s="115">
        <v>2.9090909090909101</v>
      </c>
      <c r="AQ1131" s="96">
        <v>3.1428571428571401</v>
      </c>
      <c r="AR1131" s="159">
        <v>3.1875</v>
      </c>
    </row>
    <row r="1132" spans="1:44">
      <c r="A1132" t="s">
        <v>11</v>
      </c>
      <c r="B1132" s="58" t="s">
        <v>240</v>
      </c>
      <c r="C1132" s="70">
        <v>0.87124687520913702</v>
      </c>
      <c r="D1132" s="97">
        <v>0.84327404271156803</v>
      </c>
      <c r="E1132" s="98">
        <v>0.96115010472325502</v>
      </c>
      <c r="F1132" s="98">
        <v>0.85485041426511099</v>
      </c>
      <c r="G1132" s="98">
        <v>1.0444659357341901</v>
      </c>
      <c r="H1132" s="116">
        <v>0.77459666924148296</v>
      </c>
      <c r="I1132" s="178">
        <v>0.86112910784652397</v>
      </c>
      <c r="J1132" s="97">
        <v>0.78590524799337602</v>
      </c>
      <c r="K1132" s="163">
        <v>0.857002789676093</v>
      </c>
      <c r="L1132" s="97">
        <v>0.77986353582080203</v>
      </c>
      <c r="M1132" s="98">
        <v>0.56764621219754696</v>
      </c>
      <c r="N1132" s="116">
        <v>1.0029197142425601</v>
      </c>
      <c r="O1132" s="97">
        <v>0.90893005569947305</v>
      </c>
      <c r="P1132" s="98">
        <v>0.80622577482985502</v>
      </c>
      <c r="Q1132" s="116">
        <v>0.84983658559879804</v>
      </c>
      <c r="R1132" s="97">
        <v>0.89973541084243802</v>
      </c>
      <c r="S1132" s="98">
        <v>0.64666979068286401</v>
      </c>
      <c r="T1132" s="98">
        <v>0.89871703427291705</v>
      </c>
      <c r="U1132" s="116">
        <v>0.97496125592222904</v>
      </c>
      <c r="V1132" s="178">
        <v>0.85916485682768096</v>
      </c>
      <c r="W1132" s="178">
        <v>0.87124687520913702</v>
      </c>
      <c r="X1132" s="97">
        <v>0.83235236379572997</v>
      </c>
      <c r="Y1132" s="163">
        <v>0.91701095462872795</v>
      </c>
      <c r="Z1132" s="97">
        <v>0.91893658347268103</v>
      </c>
      <c r="AA1132" s="163">
        <v>0.89169610923201403</v>
      </c>
      <c r="AB1132" s="178">
        <v>0.87222950748383299</v>
      </c>
      <c r="AC1132" s="178">
        <v>0.87124687520913702</v>
      </c>
      <c r="AD1132" s="178">
        <v>0.82082815817211496</v>
      </c>
      <c r="AE1132" s="97">
        <v>0.91644382318053297</v>
      </c>
      <c r="AF1132" s="116">
        <v>0.82368776758037299</v>
      </c>
      <c r="AG1132" s="161">
        <v>0.82794492677464504</v>
      </c>
      <c r="AH1132" s="98">
        <v>0.94451324138833204</v>
      </c>
      <c r="AI1132" s="162">
        <v>0.83591400763714496</v>
      </c>
      <c r="AJ1132" s="163">
        <v>0.86839292960804104</v>
      </c>
      <c r="AK1132" s="97">
        <v>0.80131470918603098</v>
      </c>
      <c r="AL1132" s="163">
        <v>0.91390769376741399</v>
      </c>
      <c r="AM1132" s="161">
        <v>0.85588532090443203</v>
      </c>
      <c r="AN1132" s="116">
        <v>1.0271051820261901</v>
      </c>
      <c r="AO1132" s="161">
        <v>0.79784656406162902</v>
      </c>
      <c r="AP1132" s="116">
        <v>0.921132372943677</v>
      </c>
      <c r="AQ1132" s="97">
        <v>1.0141851056742199</v>
      </c>
      <c r="AR1132" s="163">
        <v>0.78030184399496005</v>
      </c>
    </row>
    <row r="1133" spans="1:44">
      <c r="A1133" t="s">
        <v>4</v>
      </c>
      <c r="B1133" s="3"/>
    </row>
    <row r="1134" spans="1:44">
      <c r="A1134" t="s">
        <v>14</v>
      </c>
    </row>
    <row r="1135" spans="1:44">
      <c r="A1135" t="s">
        <v>1</v>
      </c>
      <c r="B1135" s="217" t="s">
        <v>21</v>
      </c>
      <c r="C1135" s="218"/>
    </row>
    <row r="1136" spans="1:44" ht="26.65">
      <c r="A1136" t="s">
        <v>2</v>
      </c>
      <c r="B1136" s="2" t="s">
        <v>356</v>
      </c>
    </row>
    <row r="1137" spans="1:44" ht="118.5">
      <c r="A1137" t="s">
        <v>3</v>
      </c>
      <c r="B1137" s="2" t="s">
        <v>367</v>
      </c>
    </row>
    <row r="1138" spans="1:44">
      <c r="A1138" t="s">
        <v>7</v>
      </c>
      <c r="B1138" s="10" t="s">
        <v>368</v>
      </c>
      <c r="C1138" s="11"/>
      <c r="D1138" s="216"/>
      <c r="E1138" s="215"/>
      <c r="F1138" s="215"/>
      <c r="G1138" s="215"/>
      <c r="H1138" s="215"/>
      <c r="I1138" s="215"/>
      <c r="J1138" s="215"/>
      <c r="K1138" s="215"/>
      <c r="L1138" s="215"/>
      <c r="M1138" s="215"/>
      <c r="N1138" s="215"/>
      <c r="O1138" s="215"/>
      <c r="P1138" s="215"/>
      <c r="Q1138" s="215"/>
      <c r="R1138" s="215"/>
      <c r="S1138" s="215"/>
      <c r="T1138" s="215"/>
      <c r="U1138" s="215"/>
      <c r="V1138" s="215"/>
      <c r="W1138" s="215"/>
      <c r="X1138" s="215"/>
      <c r="Y1138" s="215"/>
      <c r="Z1138" s="215"/>
      <c r="AA1138" s="215"/>
      <c r="AB1138" s="215"/>
      <c r="AC1138" s="215"/>
      <c r="AD1138" s="215"/>
      <c r="AE1138" s="215"/>
      <c r="AF1138" s="215"/>
      <c r="AG1138" s="215"/>
      <c r="AH1138" s="215"/>
      <c r="AI1138" s="215"/>
      <c r="AJ1138" s="215"/>
      <c r="AK1138" s="215"/>
      <c r="AL1138" s="215"/>
      <c r="AM1138" s="215"/>
      <c r="AN1138" s="215"/>
      <c r="AO1138" s="215"/>
      <c r="AP1138" s="215"/>
      <c r="AQ1138" s="215"/>
      <c r="AR1138" s="214"/>
    </row>
    <row r="1139" spans="1:44" s="154" customFormat="1" ht="93" customHeight="1">
      <c r="A1139" s="154" t="s">
        <v>5</v>
      </c>
      <c r="B1139" s="202"/>
      <c r="D1139" s="226" t="s">
        <v>25</v>
      </c>
      <c r="E1139" s="228"/>
      <c r="F1139" s="228"/>
      <c r="G1139" s="228"/>
      <c r="H1139" s="227"/>
      <c r="I1139" s="229" t="s">
        <v>26</v>
      </c>
      <c r="J1139" s="226" t="s">
        <v>27</v>
      </c>
      <c r="K1139" s="227"/>
      <c r="L1139" s="226" t="s">
        <v>28</v>
      </c>
      <c r="M1139" s="228"/>
      <c r="N1139" s="227"/>
      <c r="O1139" s="226" t="s">
        <v>29</v>
      </c>
      <c r="P1139" s="228"/>
      <c r="Q1139" s="227"/>
      <c r="R1139" s="226" t="s">
        <v>30</v>
      </c>
      <c r="S1139" s="228"/>
      <c r="T1139" s="228"/>
      <c r="U1139" s="227"/>
      <c r="V1139" s="229" t="s">
        <v>31</v>
      </c>
      <c r="W1139" s="229" t="s">
        <v>32</v>
      </c>
      <c r="X1139" s="226" t="s">
        <v>33</v>
      </c>
      <c r="Y1139" s="227"/>
      <c r="Z1139" s="226" t="s">
        <v>34</v>
      </c>
      <c r="AA1139" s="227"/>
      <c r="AB1139" s="229" t="s">
        <v>35</v>
      </c>
      <c r="AC1139" s="229" t="s">
        <v>36</v>
      </c>
      <c r="AD1139" s="229" t="s">
        <v>37</v>
      </c>
      <c r="AE1139" s="226" t="s">
        <v>38</v>
      </c>
      <c r="AF1139" s="227"/>
      <c r="AG1139" s="226" t="s">
        <v>39</v>
      </c>
      <c r="AH1139" s="228"/>
      <c r="AI1139" s="228"/>
      <c r="AJ1139" s="227"/>
      <c r="AK1139" s="226" t="s">
        <v>40</v>
      </c>
      <c r="AL1139" s="227"/>
      <c r="AM1139" s="226" t="s">
        <v>41</v>
      </c>
      <c r="AN1139" s="227"/>
      <c r="AO1139" s="226" t="s">
        <v>42</v>
      </c>
      <c r="AP1139" s="227"/>
      <c r="AQ1139" s="226" t="s">
        <v>43</v>
      </c>
      <c r="AR1139" s="227"/>
    </row>
    <row r="1140" spans="1:44" ht="151.9">
      <c r="A1140" t="s">
        <v>6</v>
      </c>
      <c r="B1140" s="16" t="s">
        <v>285</v>
      </c>
      <c r="C1140" s="17" t="s">
        <v>45</v>
      </c>
      <c r="D1140" s="80" t="s">
        <v>46</v>
      </c>
      <c r="E1140" s="81" t="s">
        <v>48</v>
      </c>
      <c r="F1140" s="81" t="s">
        <v>51</v>
      </c>
      <c r="G1140" s="81" t="s">
        <v>52</v>
      </c>
      <c r="H1140" s="108" t="s">
        <v>53</v>
      </c>
      <c r="I1140" s="167" t="s">
        <v>55</v>
      </c>
      <c r="J1140" s="80" t="s">
        <v>55</v>
      </c>
      <c r="K1140" s="143" t="s">
        <v>56</v>
      </c>
      <c r="L1140" s="80" t="s">
        <v>57</v>
      </c>
      <c r="M1140" s="81" t="s">
        <v>58</v>
      </c>
      <c r="N1140" s="108" t="s">
        <v>59</v>
      </c>
      <c r="O1140" s="80" t="s">
        <v>60</v>
      </c>
      <c r="P1140" s="81" t="s">
        <v>61</v>
      </c>
      <c r="Q1140" s="108" t="s">
        <v>62</v>
      </c>
      <c r="R1140" s="80" t="s">
        <v>63</v>
      </c>
      <c r="S1140" s="81" t="s">
        <v>64</v>
      </c>
      <c r="T1140" s="81" t="s">
        <v>65</v>
      </c>
      <c r="U1140" s="108" t="s">
        <v>66</v>
      </c>
      <c r="V1140" s="167" t="s">
        <v>55</v>
      </c>
      <c r="W1140" s="167" t="s">
        <v>55</v>
      </c>
      <c r="X1140" s="80" t="s">
        <v>68</v>
      </c>
      <c r="Y1140" s="143" t="s">
        <v>69</v>
      </c>
      <c r="Z1140" s="80" t="s">
        <v>68</v>
      </c>
      <c r="AA1140" s="143" t="s">
        <v>69</v>
      </c>
      <c r="AB1140" s="167" t="s">
        <v>55</v>
      </c>
      <c r="AC1140" s="167" t="s">
        <v>55</v>
      </c>
      <c r="AD1140" s="167" t="s">
        <v>74</v>
      </c>
      <c r="AE1140" s="80" t="s">
        <v>75</v>
      </c>
      <c r="AF1140" s="108" t="s">
        <v>77</v>
      </c>
      <c r="AG1140" s="141" t="s">
        <v>78</v>
      </c>
      <c r="AH1140" s="81" t="s">
        <v>79</v>
      </c>
      <c r="AI1140" s="142" t="s">
        <v>80</v>
      </c>
      <c r="AJ1140" s="143" t="s">
        <v>81</v>
      </c>
      <c r="AK1140" s="80" t="s">
        <v>83</v>
      </c>
      <c r="AL1140" s="143" t="s">
        <v>84</v>
      </c>
      <c r="AM1140" s="141" t="s">
        <v>55</v>
      </c>
      <c r="AN1140" s="108" t="s">
        <v>56</v>
      </c>
      <c r="AO1140" s="141" t="s">
        <v>85</v>
      </c>
      <c r="AP1140" s="108" t="s">
        <v>86</v>
      </c>
      <c r="AQ1140" s="80" t="s">
        <v>55</v>
      </c>
      <c r="AR1140" s="143" t="s">
        <v>56</v>
      </c>
    </row>
    <row r="1141" spans="1:44">
      <c r="A1141" t="s">
        <v>0</v>
      </c>
      <c r="B1141" s="21"/>
      <c r="C1141" s="22"/>
      <c r="D1141" s="82" t="s">
        <v>564</v>
      </c>
      <c r="E1141" s="83" t="s">
        <v>566</v>
      </c>
      <c r="F1141" s="83" t="s">
        <v>569</v>
      </c>
      <c r="G1141" s="83" t="s">
        <v>570</v>
      </c>
      <c r="H1141" s="109" t="s">
        <v>571</v>
      </c>
      <c r="I1141" s="168" t="s">
        <v>564</v>
      </c>
      <c r="J1141" s="82" t="s">
        <v>564</v>
      </c>
      <c r="K1141" s="146" t="s">
        <v>565</v>
      </c>
      <c r="L1141" s="82" t="s">
        <v>564</v>
      </c>
      <c r="M1141" s="83" t="s">
        <v>565</v>
      </c>
      <c r="N1141" s="109" t="s">
        <v>566</v>
      </c>
      <c r="O1141" s="82" t="s">
        <v>564</v>
      </c>
      <c r="P1141" s="83" t="s">
        <v>565</v>
      </c>
      <c r="Q1141" s="109" t="s">
        <v>566</v>
      </c>
      <c r="R1141" s="82" t="s">
        <v>564</v>
      </c>
      <c r="S1141" s="83" t="s">
        <v>565</v>
      </c>
      <c r="T1141" s="83" t="s">
        <v>566</v>
      </c>
      <c r="U1141" s="109" t="s">
        <v>567</v>
      </c>
      <c r="V1141" s="168" t="s">
        <v>564</v>
      </c>
      <c r="W1141" s="168" t="s">
        <v>564</v>
      </c>
      <c r="X1141" s="82" t="s">
        <v>565</v>
      </c>
      <c r="Y1141" s="146" t="s">
        <v>566</v>
      </c>
      <c r="Z1141" s="82" t="s">
        <v>565</v>
      </c>
      <c r="AA1141" s="146" t="s">
        <v>566</v>
      </c>
      <c r="AB1141" s="168" t="s">
        <v>564</v>
      </c>
      <c r="AC1141" s="168" t="s">
        <v>564</v>
      </c>
      <c r="AD1141" s="168" t="s">
        <v>565</v>
      </c>
      <c r="AE1141" s="82" t="s">
        <v>564</v>
      </c>
      <c r="AF1141" s="109" t="s">
        <v>566</v>
      </c>
      <c r="AG1141" s="144" t="s">
        <v>564</v>
      </c>
      <c r="AH1141" s="83" t="s">
        <v>565</v>
      </c>
      <c r="AI1141" s="145" t="s">
        <v>566</v>
      </c>
      <c r="AJ1141" s="146" t="s">
        <v>567</v>
      </c>
      <c r="AK1141" s="82" t="s">
        <v>564</v>
      </c>
      <c r="AL1141" s="146" t="s">
        <v>565</v>
      </c>
      <c r="AM1141" s="144" t="s">
        <v>564</v>
      </c>
      <c r="AN1141" s="109" t="s">
        <v>565</v>
      </c>
      <c r="AO1141" s="144" t="s">
        <v>564</v>
      </c>
      <c r="AP1141" s="109" t="s">
        <v>565</v>
      </c>
      <c r="AQ1141" s="82" t="s">
        <v>564</v>
      </c>
      <c r="AR1141" s="146" t="s">
        <v>565</v>
      </c>
    </row>
    <row r="1142" spans="1:44">
      <c r="A1142" t="s">
        <v>8</v>
      </c>
      <c r="B1142" s="26" t="s">
        <v>45</v>
      </c>
      <c r="C1142" s="27">
        <v>55</v>
      </c>
      <c r="D1142" s="84">
        <v>10</v>
      </c>
      <c r="E1142" s="85">
        <v>15</v>
      </c>
      <c r="F1142" s="85">
        <v>13</v>
      </c>
      <c r="G1142" s="85">
        <v>12</v>
      </c>
      <c r="H1142" s="110">
        <v>11</v>
      </c>
      <c r="I1142" s="169">
        <v>46</v>
      </c>
      <c r="J1142" s="84">
        <v>18</v>
      </c>
      <c r="K1142" s="135">
        <v>36</v>
      </c>
      <c r="L1142" s="84">
        <v>19</v>
      </c>
      <c r="M1142" s="85">
        <v>11</v>
      </c>
      <c r="N1142" s="110">
        <v>20</v>
      </c>
      <c r="O1142" s="84">
        <v>28</v>
      </c>
      <c r="P1142" s="85">
        <v>16</v>
      </c>
      <c r="Q1142" s="110">
        <v>10</v>
      </c>
      <c r="R1142" s="84">
        <v>15</v>
      </c>
      <c r="S1142" s="85">
        <v>11</v>
      </c>
      <c r="T1142" s="85">
        <v>15</v>
      </c>
      <c r="U1142" s="110">
        <v>14</v>
      </c>
      <c r="V1142" s="169">
        <v>48</v>
      </c>
      <c r="W1142" s="169">
        <v>55</v>
      </c>
      <c r="X1142" s="84">
        <v>19</v>
      </c>
      <c r="Y1142" s="135">
        <v>34</v>
      </c>
      <c r="Z1142" s="84">
        <v>11</v>
      </c>
      <c r="AA1142" s="135">
        <v>42</v>
      </c>
      <c r="AB1142" s="169">
        <v>53</v>
      </c>
      <c r="AC1142" s="169">
        <v>55</v>
      </c>
      <c r="AD1142" s="169">
        <v>48</v>
      </c>
      <c r="AE1142" s="84">
        <v>18</v>
      </c>
      <c r="AF1142" s="110">
        <v>28</v>
      </c>
      <c r="AG1142" s="147">
        <v>44</v>
      </c>
      <c r="AH1142" s="85">
        <v>20</v>
      </c>
      <c r="AI1142" s="130">
        <v>35</v>
      </c>
      <c r="AJ1142" s="135">
        <v>47</v>
      </c>
      <c r="AK1142" s="84">
        <v>21</v>
      </c>
      <c r="AL1142" s="135">
        <v>34</v>
      </c>
      <c r="AM1142" s="147">
        <v>38</v>
      </c>
      <c r="AN1142" s="110">
        <v>14</v>
      </c>
      <c r="AO1142" s="147">
        <v>32</v>
      </c>
      <c r="AP1142" s="110">
        <v>23</v>
      </c>
      <c r="AQ1142" s="84">
        <v>21</v>
      </c>
      <c r="AR1142" s="135">
        <v>34</v>
      </c>
    </row>
    <row r="1143" spans="1:44" ht="23.25">
      <c r="A1143" t="s">
        <v>10</v>
      </c>
      <c r="B1143" s="35" t="s">
        <v>359</v>
      </c>
      <c r="C1143" s="31">
        <v>1</v>
      </c>
      <c r="D1143" s="86">
        <v>0</v>
      </c>
      <c r="E1143" s="87">
        <v>0</v>
      </c>
      <c r="F1143" s="87">
        <v>0</v>
      </c>
      <c r="G1143" s="87">
        <v>1</v>
      </c>
      <c r="H1143" s="111">
        <v>0</v>
      </c>
      <c r="I1143" s="170">
        <v>1</v>
      </c>
      <c r="J1143" s="86">
        <v>0</v>
      </c>
      <c r="K1143" s="136">
        <v>1</v>
      </c>
      <c r="L1143" s="86">
        <v>0</v>
      </c>
      <c r="M1143" s="87">
        <v>0</v>
      </c>
      <c r="N1143" s="111">
        <v>1</v>
      </c>
      <c r="O1143" s="86">
        <v>1</v>
      </c>
      <c r="P1143" s="87">
        <v>0</v>
      </c>
      <c r="Q1143" s="111">
        <v>0</v>
      </c>
      <c r="R1143" s="86">
        <v>0</v>
      </c>
      <c r="S1143" s="87">
        <v>0</v>
      </c>
      <c r="T1143" s="87">
        <v>0</v>
      </c>
      <c r="U1143" s="111">
        <v>1</v>
      </c>
      <c r="V1143" s="170">
        <v>1</v>
      </c>
      <c r="W1143" s="170">
        <v>1</v>
      </c>
      <c r="X1143" s="86">
        <v>0</v>
      </c>
      <c r="Y1143" s="136">
        <v>1</v>
      </c>
      <c r="Z1143" s="86">
        <v>0</v>
      </c>
      <c r="AA1143" s="136">
        <v>1</v>
      </c>
      <c r="AB1143" s="170">
        <v>1</v>
      </c>
      <c r="AC1143" s="170">
        <v>1</v>
      </c>
      <c r="AD1143" s="170">
        <v>1</v>
      </c>
      <c r="AE1143" s="86">
        <v>0</v>
      </c>
      <c r="AF1143" s="111">
        <v>1</v>
      </c>
      <c r="AG1143" s="148">
        <v>1</v>
      </c>
      <c r="AH1143" s="87">
        <v>1</v>
      </c>
      <c r="AI1143" s="131">
        <v>0</v>
      </c>
      <c r="AJ1143" s="136">
        <v>1</v>
      </c>
      <c r="AK1143" s="86">
        <v>0</v>
      </c>
      <c r="AL1143" s="136">
        <v>1</v>
      </c>
      <c r="AM1143" s="148">
        <v>0</v>
      </c>
      <c r="AN1143" s="111">
        <v>1</v>
      </c>
      <c r="AO1143" s="148">
        <v>0</v>
      </c>
      <c r="AP1143" s="111">
        <v>1</v>
      </c>
      <c r="AQ1143" s="86">
        <v>1</v>
      </c>
      <c r="AR1143" s="136">
        <v>0</v>
      </c>
    </row>
    <row r="1144" spans="1:44">
      <c r="A1144" t="s">
        <v>12</v>
      </c>
      <c r="B1144" s="36"/>
      <c r="C1144" s="37">
        <v>1.8181818181818198E-2</v>
      </c>
      <c r="D1144" s="88">
        <v>0</v>
      </c>
      <c r="E1144" s="88">
        <v>0</v>
      </c>
      <c r="F1144" s="88">
        <v>0</v>
      </c>
      <c r="G1144" s="88">
        <v>8.3333333333333301E-2</v>
      </c>
      <c r="H1144" s="112">
        <v>0</v>
      </c>
      <c r="I1144" s="171">
        <v>2.1739130434782601E-2</v>
      </c>
      <c r="J1144" s="88">
        <v>0</v>
      </c>
      <c r="K1144" s="137">
        <v>2.7777777777777801E-2</v>
      </c>
      <c r="L1144" s="88">
        <v>0</v>
      </c>
      <c r="M1144" s="88">
        <v>0</v>
      </c>
      <c r="N1144" s="112">
        <v>0.05</v>
      </c>
      <c r="O1144" s="88">
        <v>3.5714285714285698E-2</v>
      </c>
      <c r="P1144" s="88">
        <v>0</v>
      </c>
      <c r="Q1144" s="112">
        <v>0</v>
      </c>
      <c r="R1144" s="88">
        <v>0</v>
      </c>
      <c r="S1144" s="88">
        <v>0</v>
      </c>
      <c r="T1144" s="88">
        <v>0</v>
      </c>
      <c r="U1144" s="112">
        <v>7.1428571428571397E-2</v>
      </c>
      <c r="V1144" s="171">
        <v>2.0833333333333301E-2</v>
      </c>
      <c r="W1144" s="171">
        <v>1.8181818181818198E-2</v>
      </c>
      <c r="X1144" s="88">
        <v>0</v>
      </c>
      <c r="Y1144" s="137">
        <v>2.9411764705882401E-2</v>
      </c>
      <c r="Z1144" s="88">
        <v>0</v>
      </c>
      <c r="AA1144" s="137">
        <v>2.3809523809523801E-2</v>
      </c>
      <c r="AB1144" s="171">
        <v>1.88679245283019E-2</v>
      </c>
      <c r="AC1144" s="171">
        <v>1.8181818181818198E-2</v>
      </c>
      <c r="AD1144" s="171">
        <v>2.0833333333333301E-2</v>
      </c>
      <c r="AE1144" s="88">
        <v>0</v>
      </c>
      <c r="AF1144" s="112">
        <v>3.5714285714285698E-2</v>
      </c>
      <c r="AG1144" s="132">
        <v>2.27272727272727E-2</v>
      </c>
      <c r="AH1144" s="88">
        <v>0.05</v>
      </c>
      <c r="AI1144" s="132">
        <v>0</v>
      </c>
      <c r="AJ1144" s="137">
        <v>2.1276595744680899E-2</v>
      </c>
      <c r="AK1144" s="88">
        <v>0</v>
      </c>
      <c r="AL1144" s="137">
        <v>2.9411764705882401E-2</v>
      </c>
      <c r="AM1144" s="132">
        <v>0</v>
      </c>
      <c r="AN1144" s="112">
        <v>7.1428571428571397E-2</v>
      </c>
      <c r="AO1144" s="132">
        <v>0</v>
      </c>
      <c r="AP1144" s="112">
        <v>4.3478260869565202E-2</v>
      </c>
      <c r="AQ1144" s="88">
        <v>4.7619047619047603E-2</v>
      </c>
      <c r="AR1144" s="137">
        <v>0</v>
      </c>
    </row>
    <row r="1145" spans="1:44">
      <c r="A1145" t="s">
        <v>10</v>
      </c>
      <c r="B1145" s="36" t="s">
        <v>360</v>
      </c>
      <c r="C1145" s="39">
        <v>11</v>
      </c>
      <c r="D1145" s="89">
        <v>3</v>
      </c>
      <c r="E1145" s="90">
        <v>6</v>
      </c>
      <c r="F1145" s="90">
        <v>0</v>
      </c>
      <c r="G1145" s="90">
        <v>3</v>
      </c>
      <c r="H1145" s="113">
        <v>7</v>
      </c>
      <c r="I1145" s="172">
        <v>11</v>
      </c>
      <c r="J1145" s="89">
        <v>0</v>
      </c>
      <c r="K1145" s="138">
        <v>11</v>
      </c>
      <c r="L1145" s="89">
        <v>2</v>
      </c>
      <c r="M1145" s="90">
        <v>2</v>
      </c>
      <c r="N1145" s="113">
        <v>5</v>
      </c>
      <c r="O1145" s="89">
        <v>5</v>
      </c>
      <c r="P1145" s="90">
        <v>3</v>
      </c>
      <c r="Q1145" s="113">
        <v>2</v>
      </c>
      <c r="R1145" s="89">
        <v>2</v>
      </c>
      <c r="S1145" s="90">
        <v>2</v>
      </c>
      <c r="T1145" s="90">
        <v>4</v>
      </c>
      <c r="U1145" s="113">
        <v>3</v>
      </c>
      <c r="V1145" s="172">
        <v>10</v>
      </c>
      <c r="W1145" s="172">
        <v>11</v>
      </c>
      <c r="X1145" s="89">
        <v>5</v>
      </c>
      <c r="Y1145" s="138">
        <v>6</v>
      </c>
      <c r="Z1145" s="89">
        <v>4</v>
      </c>
      <c r="AA1145" s="138">
        <v>7</v>
      </c>
      <c r="AB1145" s="172">
        <v>10</v>
      </c>
      <c r="AC1145" s="172">
        <v>11</v>
      </c>
      <c r="AD1145" s="172">
        <v>11</v>
      </c>
      <c r="AE1145" s="89">
        <v>2</v>
      </c>
      <c r="AF1145" s="113">
        <v>7</v>
      </c>
      <c r="AG1145" s="152">
        <v>8</v>
      </c>
      <c r="AH1145" s="90">
        <v>4</v>
      </c>
      <c r="AI1145" s="133">
        <v>6</v>
      </c>
      <c r="AJ1145" s="138">
        <v>8</v>
      </c>
      <c r="AK1145" s="89">
        <v>4</v>
      </c>
      <c r="AL1145" s="138">
        <v>7</v>
      </c>
      <c r="AM1145" s="152">
        <v>7</v>
      </c>
      <c r="AN1145" s="113">
        <v>4</v>
      </c>
      <c r="AO1145" s="152">
        <v>4</v>
      </c>
      <c r="AP1145" s="113">
        <v>7</v>
      </c>
      <c r="AQ1145" s="89">
        <v>5</v>
      </c>
      <c r="AR1145" s="138">
        <v>6</v>
      </c>
    </row>
    <row r="1146" spans="1:44">
      <c r="A1146" t="s">
        <v>12</v>
      </c>
      <c r="B1146" s="36"/>
      <c r="C1146" s="37">
        <v>0.2</v>
      </c>
      <c r="D1146" s="88">
        <v>0.3</v>
      </c>
      <c r="E1146" s="88">
        <v>0.4</v>
      </c>
      <c r="F1146" s="88">
        <v>0</v>
      </c>
      <c r="G1146" s="88">
        <v>0.25</v>
      </c>
      <c r="H1146" s="112">
        <v>0.63636363636363602</v>
      </c>
      <c r="I1146" s="171">
        <v>0.23913043478260901</v>
      </c>
      <c r="J1146" s="88">
        <v>0</v>
      </c>
      <c r="K1146" s="137">
        <v>0.30555555555555602</v>
      </c>
      <c r="L1146" s="88">
        <v>0.105263157894737</v>
      </c>
      <c r="M1146" s="88">
        <v>0.18181818181818199</v>
      </c>
      <c r="N1146" s="112">
        <v>0.25</v>
      </c>
      <c r="O1146" s="88">
        <v>0.17857142857142899</v>
      </c>
      <c r="P1146" s="88">
        <v>0.1875</v>
      </c>
      <c r="Q1146" s="112">
        <v>0.2</v>
      </c>
      <c r="R1146" s="88">
        <v>0.133333333333333</v>
      </c>
      <c r="S1146" s="88">
        <v>0.18181818181818199</v>
      </c>
      <c r="T1146" s="88">
        <v>0.266666666666667</v>
      </c>
      <c r="U1146" s="112">
        <v>0.214285714285714</v>
      </c>
      <c r="V1146" s="171">
        <v>0.20833333333333301</v>
      </c>
      <c r="W1146" s="171">
        <v>0.2</v>
      </c>
      <c r="X1146" s="88">
        <v>0.26315789473684198</v>
      </c>
      <c r="Y1146" s="137">
        <v>0.17647058823529399</v>
      </c>
      <c r="Z1146" s="88">
        <v>0.36363636363636398</v>
      </c>
      <c r="AA1146" s="137">
        <v>0.16666666666666699</v>
      </c>
      <c r="AB1146" s="171">
        <v>0.18867924528301899</v>
      </c>
      <c r="AC1146" s="171">
        <v>0.2</v>
      </c>
      <c r="AD1146" s="171">
        <v>0.22916666666666699</v>
      </c>
      <c r="AE1146" s="88">
        <v>0.11111111111111099</v>
      </c>
      <c r="AF1146" s="112">
        <v>0.25</v>
      </c>
      <c r="AG1146" s="132">
        <v>0.18181818181818199</v>
      </c>
      <c r="AH1146" s="88">
        <v>0.2</v>
      </c>
      <c r="AI1146" s="132">
        <v>0.17142857142857101</v>
      </c>
      <c r="AJ1146" s="137">
        <v>0.170212765957447</v>
      </c>
      <c r="AK1146" s="88">
        <v>0.19047619047618999</v>
      </c>
      <c r="AL1146" s="137">
        <v>0.20588235294117699</v>
      </c>
      <c r="AM1146" s="132">
        <v>0.18421052631578999</v>
      </c>
      <c r="AN1146" s="112">
        <v>0.28571428571428598</v>
      </c>
      <c r="AO1146" s="132">
        <v>0.125</v>
      </c>
      <c r="AP1146" s="112">
        <v>0.30434782608695699</v>
      </c>
      <c r="AQ1146" s="88">
        <v>0.238095238095238</v>
      </c>
      <c r="AR1146" s="137">
        <v>0.17647058823529399</v>
      </c>
    </row>
    <row r="1147" spans="1:44" ht="23.25">
      <c r="A1147" t="s">
        <v>10</v>
      </c>
      <c r="B1147" s="36" t="s">
        <v>361</v>
      </c>
      <c r="C1147" s="39">
        <v>22</v>
      </c>
      <c r="D1147" s="89">
        <v>2</v>
      </c>
      <c r="E1147" s="90">
        <v>3</v>
      </c>
      <c r="F1147" s="90">
        <v>6</v>
      </c>
      <c r="G1147" s="90">
        <v>5</v>
      </c>
      <c r="H1147" s="113">
        <v>3</v>
      </c>
      <c r="I1147" s="172">
        <v>17</v>
      </c>
      <c r="J1147" s="89">
        <v>7</v>
      </c>
      <c r="K1147" s="138">
        <v>15</v>
      </c>
      <c r="L1147" s="89">
        <v>9</v>
      </c>
      <c r="M1147" s="90">
        <v>5</v>
      </c>
      <c r="N1147" s="113">
        <v>7</v>
      </c>
      <c r="O1147" s="89">
        <v>12</v>
      </c>
      <c r="P1147" s="90">
        <v>6</v>
      </c>
      <c r="Q1147" s="113">
        <v>4</v>
      </c>
      <c r="R1147" s="89">
        <v>6</v>
      </c>
      <c r="S1147" s="90">
        <v>5</v>
      </c>
      <c r="T1147" s="90">
        <v>5</v>
      </c>
      <c r="U1147" s="113">
        <v>6</v>
      </c>
      <c r="V1147" s="172">
        <v>18</v>
      </c>
      <c r="W1147" s="172">
        <v>22</v>
      </c>
      <c r="X1147" s="89">
        <v>7</v>
      </c>
      <c r="Y1147" s="138">
        <v>13</v>
      </c>
      <c r="Z1147" s="89">
        <v>3</v>
      </c>
      <c r="AA1147" s="138">
        <v>17</v>
      </c>
      <c r="AB1147" s="172">
        <v>21</v>
      </c>
      <c r="AC1147" s="172">
        <v>22</v>
      </c>
      <c r="AD1147" s="172">
        <v>20</v>
      </c>
      <c r="AE1147" s="89">
        <v>7</v>
      </c>
      <c r="AF1147" s="113">
        <v>12</v>
      </c>
      <c r="AG1147" s="152">
        <v>20</v>
      </c>
      <c r="AH1147" s="90">
        <v>9</v>
      </c>
      <c r="AI1147" s="133">
        <v>15</v>
      </c>
      <c r="AJ1147" s="138">
        <v>20</v>
      </c>
      <c r="AK1147" s="89">
        <v>7</v>
      </c>
      <c r="AL1147" s="138">
        <v>15</v>
      </c>
      <c r="AM1147" s="152">
        <v>14</v>
      </c>
      <c r="AN1147" s="113">
        <v>6</v>
      </c>
      <c r="AO1147" s="152">
        <v>13</v>
      </c>
      <c r="AP1147" s="113">
        <v>9</v>
      </c>
      <c r="AQ1147" s="89">
        <v>8</v>
      </c>
      <c r="AR1147" s="138">
        <v>14</v>
      </c>
    </row>
    <row r="1148" spans="1:44">
      <c r="A1148" t="s">
        <v>12</v>
      </c>
      <c r="B1148" s="36"/>
      <c r="C1148" s="37">
        <v>0.4</v>
      </c>
      <c r="D1148" s="88">
        <v>0.2</v>
      </c>
      <c r="E1148" s="88">
        <v>0.2</v>
      </c>
      <c r="F1148" s="88">
        <v>0.46153846153846201</v>
      </c>
      <c r="G1148" s="88">
        <v>0.41666666666666702</v>
      </c>
      <c r="H1148" s="112">
        <v>0.27272727272727298</v>
      </c>
      <c r="I1148" s="171">
        <v>0.36956521739130399</v>
      </c>
      <c r="J1148" s="88">
        <v>0.38888888888888901</v>
      </c>
      <c r="K1148" s="137">
        <v>0.41666666666666702</v>
      </c>
      <c r="L1148" s="88">
        <v>0.47368421052631599</v>
      </c>
      <c r="M1148" s="88">
        <v>0.45454545454545497</v>
      </c>
      <c r="N1148" s="112">
        <v>0.35</v>
      </c>
      <c r="O1148" s="88">
        <v>0.42857142857142899</v>
      </c>
      <c r="P1148" s="88">
        <v>0.375</v>
      </c>
      <c r="Q1148" s="112">
        <v>0.4</v>
      </c>
      <c r="R1148" s="88">
        <v>0.4</v>
      </c>
      <c r="S1148" s="88">
        <v>0.45454545454545497</v>
      </c>
      <c r="T1148" s="88">
        <v>0.33333333333333298</v>
      </c>
      <c r="U1148" s="112">
        <v>0.42857142857142899</v>
      </c>
      <c r="V1148" s="171">
        <v>0.375</v>
      </c>
      <c r="W1148" s="171">
        <v>0.4</v>
      </c>
      <c r="X1148" s="88">
        <v>0.36842105263157898</v>
      </c>
      <c r="Y1148" s="137">
        <v>0.38235294117647101</v>
      </c>
      <c r="Z1148" s="88">
        <v>0.27272727272727298</v>
      </c>
      <c r="AA1148" s="137">
        <v>0.40476190476190499</v>
      </c>
      <c r="AB1148" s="171">
        <v>0.39622641509433998</v>
      </c>
      <c r="AC1148" s="171">
        <v>0.4</v>
      </c>
      <c r="AD1148" s="171">
        <v>0.41666666666666702</v>
      </c>
      <c r="AE1148" s="88">
        <v>0.38888888888888901</v>
      </c>
      <c r="AF1148" s="112">
        <v>0.42857142857142899</v>
      </c>
      <c r="AG1148" s="132">
        <v>0.45454545454545497</v>
      </c>
      <c r="AH1148" s="88">
        <v>0.45</v>
      </c>
      <c r="AI1148" s="132">
        <v>0.42857142857142899</v>
      </c>
      <c r="AJ1148" s="137">
        <v>0.42553191489361702</v>
      </c>
      <c r="AK1148" s="88">
        <v>0.33333333333333298</v>
      </c>
      <c r="AL1148" s="137">
        <v>0.441176470588235</v>
      </c>
      <c r="AM1148" s="132">
        <v>0.36842105263157898</v>
      </c>
      <c r="AN1148" s="112">
        <v>0.42857142857142899</v>
      </c>
      <c r="AO1148" s="132">
        <v>0.40625</v>
      </c>
      <c r="AP1148" s="112">
        <v>0.39130434782608697</v>
      </c>
      <c r="AQ1148" s="88">
        <v>0.38095238095238099</v>
      </c>
      <c r="AR1148" s="137">
        <v>0.41176470588235298</v>
      </c>
    </row>
    <row r="1149" spans="1:44">
      <c r="A1149" t="s">
        <v>10</v>
      </c>
      <c r="B1149" s="36" t="s">
        <v>362</v>
      </c>
      <c r="C1149" s="39">
        <v>14</v>
      </c>
      <c r="D1149" s="89">
        <v>3</v>
      </c>
      <c r="E1149" s="90">
        <v>4</v>
      </c>
      <c r="F1149" s="90">
        <v>6</v>
      </c>
      <c r="G1149" s="90">
        <v>1</v>
      </c>
      <c r="H1149" s="113">
        <v>0</v>
      </c>
      <c r="I1149" s="172">
        <v>11</v>
      </c>
      <c r="J1149" s="89">
        <v>8</v>
      </c>
      <c r="K1149" s="138">
        <v>6</v>
      </c>
      <c r="L1149" s="89">
        <v>6</v>
      </c>
      <c r="M1149" s="90">
        <v>3</v>
      </c>
      <c r="N1149" s="113">
        <v>4</v>
      </c>
      <c r="O1149" s="89">
        <v>7</v>
      </c>
      <c r="P1149" s="90">
        <v>5</v>
      </c>
      <c r="Q1149" s="113">
        <v>2</v>
      </c>
      <c r="R1149" s="89">
        <v>5</v>
      </c>
      <c r="S1149" s="90">
        <v>3</v>
      </c>
      <c r="T1149" s="90">
        <v>2</v>
      </c>
      <c r="U1149" s="113">
        <v>4</v>
      </c>
      <c r="V1149" s="172">
        <v>13</v>
      </c>
      <c r="W1149" s="172">
        <v>14</v>
      </c>
      <c r="X1149" s="89">
        <v>5</v>
      </c>
      <c r="Y1149" s="138">
        <v>9</v>
      </c>
      <c r="Z1149" s="89">
        <v>3</v>
      </c>
      <c r="AA1149" s="138">
        <v>11</v>
      </c>
      <c r="AB1149" s="172">
        <v>14</v>
      </c>
      <c r="AC1149" s="172">
        <v>14</v>
      </c>
      <c r="AD1149" s="172">
        <v>13</v>
      </c>
      <c r="AE1149" s="89">
        <v>6</v>
      </c>
      <c r="AF1149" s="113">
        <v>5</v>
      </c>
      <c r="AG1149" s="152">
        <v>10</v>
      </c>
      <c r="AH1149" s="90">
        <v>4</v>
      </c>
      <c r="AI1149" s="133">
        <v>11</v>
      </c>
      <c r="AJ1149" s="138">
        <v>13</v>
      </c>
      <c r="AK1149" s="89">
        <v>6</v>
      </c>
      <c r="AL1149" s="138">
        <v>8</v>
      </c>
      <c r="AM1149" s="152">
        <v>12</v>
      </c>
      <c r="AN1149" s="113">
        <v>1</v>
      </c>
      <c r="AO1149" s="152">
        <v>10</v>
      </c>
      <c r="AP1149" s="113">
        <v>4</v>
      </c>
      <c r="AQ1149" s="89">
        <v>4</v>
      </c>
      <c r="AR1149" s="138">
        <v>10</v>
      </c>
    </row>
    <row r="1150" spans="1:44">
      <c r="A1150" t="s">
        <v>12</v>
      </c>
      <c r="B1150" s="36"/>
      <c r="C1150" s="37">
        <v>0.25454545454545502</v>
      </c>
      <c r="D1150" s="88">
        <v>0.3</v>
      </c>
      <c r="E1150" s="88">
        <v>0.266666666666667</v>
      </c>
      <c r="F1150" s="88">
        <v>0.46153846153846201</v>
      </c>
      <c r="G1150" s="88">
        <v>8.3333333333333301E-2</v>
      </c>
      <c r="H1150" s="112">
        <v>0</v>
      </c>
      <c r="I1150" s="171">
        <v>0.23913043478260901</v>
      </c>
      <c r="J1150" s="88">
        <v>0.44444444444444398</v>
      </c>
      <c r="K1150" s="137">
        <v>0.16666666666666699</v>
      </c>
      <c r="L1150" s="88">
        <v>0.31578947368421101</v>
      </c>
      <c r="M1150" s="88">
        <v>0.27272727272727298</v>
      </c>
      <c r="N1150" s="112">
        <v>0.2</v>
      </c>
      <c r="O1150" s="88">
        <v>0.25</v>
      </c>
      <c r="P1150" s="88">
        <v>0.3125</v>
      </c>
      <c r="Q1150" s="112">
        <v>0.2</v>
      </c>
      <c r="R1150" s="88">
        <v>0.33333333333333298</v>
      </c>
      <c r="S1150" s="88">
        <v>0.27272727272727298</v>
      </c>
      <c r="T1150" s="88">
        <v>0.133333333333333</v>
      </c>
      <c r="U1150" s="112">
        <v>0.28571428571428598</v>
      </c>
      <c r="V1150" s="171">
        <v>0.27083333333333298</v>
      </c>
      <c r="W1150" s="171">
        <v>0.25454545454545502</v>
      </c>
      <c r="X1150" s="88">
        <v>0.26315789473684198</v>
      </c>
      <c r="Y1150" s="137">
        <v>0.26470588235294101</v>
      </c>
      <c r="Z1150" s="88">
        <v>0.27272727272727298</v>
      </c>
      <c r="AA1150" s="137">
        <v>0.26190476190476197</v>
      </c>
      <c r="AB1150" s="171">
        <v>0.26415094339622602</v>
      </c>
      <c r="AC1150" s="171">
        <v>0.25454545454545502</v>
      </c>
      <c r="AD1150" s="171">
        <v>0.27083333333333298</v>
      </c>
      <c r="AE1150" s="88">
        <v>0.33333333333333298</v>
      </c>
      <c r="AF1150" s="112">
        <v>0.17857142857142899</v>
      </c>
      <c r="AG1150" s="132">
        <v>0.22727272727272699</v>
      </c>
      <c r="AH1150" s="88">
        <v>0.2</v>
      </c>
      <c r="AI1150" s="132">
        <v>0.314285714285714</v>
      </c>
      <c r="AJ1150" s="137">
        <v>0.27659574468085102</v>
      </c>
      <c r="AK1150" s="88">
        <v>0.28571428571428598</v>
      </c>
      <c r="AL1150" s="137">
        <v>0.23529411764705899</v>
      </c>
      <c r="AM1150" s="132">
        <v>0.31578947368421101</v>
      </c>
      <c r="AN1150" s="112">
        <v>7.1428571428571397E-2</v>
      </c>
      <c r="AO1150" s="132">
        <v>0.3125</v>
      </c>
      <c r="AP1150" s="112">
        <v>0.173913043478261</v>
      </c>
      <c r="AQ1150" s="88">
        <v>0.19047619047618999</v>
      </c>
      <c r="AR1150" s="137">
        <v>0.29411764705882398</v>
      </c>
    </row>
    <row r="1151" spans="1:44" ht="23.25">
      <c r="A1151" t="s">
        <v>10</v>
      </c>
      <c r="B1151" s="36" t="s">
        <v>363</v>
      </c>
      <c r="C1151" s="39">
        <v>6</v>
      </c>
      <c r="D1151" s="89">
        <v>2</v>
      </c>
      <c r="E1151" s="90">
        <v>2</v>
      </c>
      <c r="F1151" s="90">
        <v>1</v>
      </c>
      <c r="G1151" s="90">
        <v>2</v>
      </c>
      <c r="H1151" s="113">
        <v>1</v>
      </c>
      <c r="I1151" s="172">
        <v>5</v>
      </c>
      <c r="J1151" s="89">
        <v>3</v>
      </c>
      <c r="K1151" s="138">
        <v>2</v>
      </c>
      <c r="L1151" s="89">
        <v>2</v>
      </c>
      <c r="M1151" s="90">
        <v>1</v>
      </c>
      <c r="N1151" s="113">
        <v>2</v>
      </c>
      <c r="O1151" s="89">
        <v>2</v>
      </c>
      <c r="P1151" s="90">
        <v>2</v>
      </c>
      <c r="Q1151" s="113">
        <v>2</v>
      </c>
      <c r="R1151" s="89">
        <v>2</v>
      </c>
      <c r="S1151" s="90">
        <v>1</v>
      </c>
      <c r="T1151" s="90">
        <v>3</v>
      </c>
      <c r="U1151" s="113">
        <v>0</v>
      </c>
      <c r="V1151" s="172">
        <v>5</v>
      </c>
      <c r="W1151" s="172">
        <v>6</v>
      </c>
      <c r="X1151" s="89">
        <v>1</v>
      </c>
      <c r="Y1151" s="138">
        <v>5</v>
      </c>
      <c r="Z1151" s="89">
        <v>0</v>
      </c>
      <c r="AA1151" s="138">
        <v>6</v>
      </c>
      <c r="AB1151" s="172">
        <v>6</v>
      </c>
      <c r="AC1151" s="172">
        <v>6</v>
      </c>
      <c r="AD1151" s="172">
        <v>3</v>
      </c>
      <c r="AE1151" s="89">
        <v>3</v>
      </c>
      <c r="AF1151" s="113">
        <v>2</v>
      </c>
      <c r="AG1151" s="152">
        <v>4</v>
      </c>
      <c r="AH1151" s="90">
        <v>2</v>
      </c>
      <c r="AI1151" s="133">
        <v>2</v>
      </c>
      <c r="AJ1151" s="138">
        <v>4</v>
      </c>
      <c r="AK1151" s="89">
        <v>4</v>
      </c>
      <c r="AL1151" s="138">
        <v>2</v>
      </c>
      <c r="AM1151" s="152">
        <v>4</v>
      </c>
      <c r="AN1151" s="113">
        <v>2</v>
      </c>
      <c r="AO1151" s="152">
        <v>5</v>
      </c>
      <c r="AP1151" s="113">
        <v>1</v>
      </c>
      <c r="AQ1151" s="89">
        <v>3</v>
      </c>
      <c r="AR1151" s="138">
        <v>3</v>
      </c>
    </row>
    <row r="1152" spans="1:44">
      <c r="A1152" t="s">
        <v>12</v>
      </c>
      <c r="B1152" s="36"/>
      <c r="C1152" s="37">
        <v>0.109090909090909</v>
      </c>
      <c r="D1152" s="88">
        <v>0.2</v>
      </c>
      <c r="E1152" s="88">
        <v>0.133333333333333</v>
      </c>
      <c r="F1152" s="88">
        <v>7.69230769230769E-2</v>
      </c>
      <c r="G1152" s="88">
        <v>0.16666666666666699</v>
      </c>
      <c r="H1152" s="112">
        <v>9.0909090909090898E-2</v>
      </c>
      <c r="I1152" s="171">
        <v>0.108695652173913</v>
      </c>
      <c r="J1152" s="88">
        <v>0.16666666666666699</v>
      </c>
      <c r="K1152" s="137">
        <v>5.5555555555555601E-2</v>
      </c>
      <c r="L1152" s="88">
        <v>0.105263157894737</v>
      </c>
      <c r="M1152" s="88">
        <v>9.0909090909090898E-2</v>
      </c>
      <c r="N1152" s="112">
        <v>0.1</v>
      </c>
      <c r="O1152" s="88">
        <v>7.1428571428571397E-2</v>
      </c>
      <c r="P1152" s="88">
        <v>0.125</v>
      </c>
      <c r="Q1152" s="112">
        <v>0.2</v>
      </c>
      <c r="R1152" s="88">
        <v>0.133333333333333</v>
      </c>
      <c r="S1152" s="88">
        <v>9.0909090909090898E-2</v>
      </c>
      <c r="T1152" s="88">
        <v>0.2</v>
      </c>
      <c r="U1152" s="112">
        <v>0</v>
      </c>
      <c r="V1152" s="171">
        <v>0.104166666666667</v>
      </c>
      <c r="W1152" s="171">
        <v>0.109090909090909</v>
      </c>
      <c r="X1152" s="88">
        <v>5.2631578947368397E-2</v>
      </c>
      <c r="Y1152" s="137">
        <v>0.14705882352941199</v>
      </c>
      <c r="Z1152" s="88">
        <v>0</v>
      </c>
      <c r="AA1152" s="137">
        <v>0.14285714285714299</v>
      </c>
      <c r="AB1152" s="171">
        <v>0.113207547169811</v>
      </c>
      <c r="AC1152" s="171">
        <v>0.109090909090909</v>
      </c>
      <c r="AD1152" s="171">
        <v>6.25E-2</v>
      </c>
      <c r="AE1152" s="88">
        <v>0.16666666666666699</v>
      </c>
      <c r="AF1152" s="112">
        <v>7.1428571428571397E-2</v>
      </c>
      <c r="AG1152" s="132">
        <v>9.0909090909090898E-2</v>
      </c>
      <c r="AH1152" s="88">
        <v>0.1</v>
      </c>
      <c r="AI1152" s="132">
        <v>5.7142857142857197E-2</v>
      </c>
      <c r="AJ1152" s="137">
        <v>8.5106382978723402E-2</v>
      </c>
      <c r="AK1152" s="88">
        <v>0.19047619047618999</v>
      </c>
      <c r="AL1152" s="137">
        <v>5.8823529411764698E-2</v>
      </c>
      <c r="AM1152" s="132">
        <v>0.105263157894737</v>
      </c>
      <c r="AN1152" s="112">
        <v>0.14285714285714299</v>
      </c>
      <c r="AO1152" s="132">
        <v>0.15625</v>
      </c>
      <c r="AP1152" s="112">
        <v>4.3478260869565202E-2</v>
      </c>
      <c r="AQ1152" s="88">
        <v>0.14285714285714299</v>
      </c>
      <c r="AR1152" s="137">
        <v>8.8235294117647106E-2</v>
      </c>
    </row>
    <row r="1153" spans="1:44">
      <c r="A1153" t="s">
        <v>10</v>
      </c>
      <c r="B1153" s="36" t="s">
        <v>110</v>
      </c>
      <c r="C1153" s="39">
        <v>1</v>
      </c>
      <c r="D1153" s="89">
        <v>0</v>
      </c>
      <c r="E1153" s="90">
        <v>0</v>
      </c>
      <c r="F1153" s="90">
        <v>0</v>
      </c>
      <c r="G1153" s="90">
        <v>0</v>
      </c>
      <c r="H1153" s="113">
        <v>0</v>
      </c>
      <c r="I1153" s="172">
        <v>1</v>
      </c>
      <c r="J1153" s="89">
        <v>0</v>
      </c>
      <c r="K1153" s="138">
        <v>1</v>
      </c>
      <c r="L1153" s="89">
        <v>0</v>
      </c>
      <c r="M1153" s="90">
        <v>0</v>
      </c>
      <c r="N1153" s="113">
        <v>1</v>
      </c>
      <c r="O1153" s="89">
        <v>1</v>
      </c>
      <c r="P1153" s="90">
        <v>0</v>
      </c>
      <c r="Q1153" s="113">
        <v>0</v>
      </c>
      <c r="R1153" s="89">
        <v>0</v>
      </c>
      <c r="S1153" s="90">
        <v>0</v>
      </c>
      <c r="T1153" s="90">
        <v>1</v>
      </c>
      <c r="U1153" s="113">
        <v>0</v>
      </c>
      <c r="V1153" s="172">
        <v>1</v>
      </c>
      <c r="W1153" s="172">
        <v>1</v>
      </c>
      <c r="X1153" s="89">
        <v>1</v>
      </c>
      <c r="Y1153" s="138">
        <v>0</v>
      </c>
      <c r="Z1153" s="89">
        <v>1</v>
      </c>
      <c r="AA1153" s="138">
        <v>0</v>
      </c>
      <c r="AB1153" s="172">
        <v>1</v>
      </c>
      <c r="AC1153" s="172">
        <v>1</v>
      </c>
      <c r="AD1153" s="172">
        <v>0</v>
      </c>
      <c r="AE1153" s="89">
        <v>0</v>
      </c>
      <c r="AF1153" s="113">
        <v>1</v>
      </c>
      <c r="AG1153" s="152">
        <v>1</v>
      </c>
      <c r="AH1153" s="90">
        <v>0</v>
      </c>
      <c r="AI1153" s="133">
        <v>1</v>
      </c>
      <c r="AJ1153" s="138">
        <v>1</v>
      </c>
      <c r="AK1153" s="89">
        <v>0</v>
      </c>
      <c r="AL1153" s="138">
        <v>1</v>
      </c>
      <c r="AM1153" s="152">
        <v>1</v>
      </c>
      <c r="AN1153" s="113">
        <v>0</v>
      </c>
      <c r="AO1153" s="152">
        <v>0</v>
      </c>
      <c r="AP1153" s="113">
        <v>1</v>
      </c>
      <c r="AQ1153" s="89">
        <v>0</v>
      </c>
      <c r="AR1153" s="138">
        <v>1</v>
      </c>
    </row>
    <row r="1154" spans="1:44">
      <c r="A1154" t="s">
        <v>12</v>
      </c>
      <c r="B1154" s="36"/>
      <c r="C1154" s="37">
        <v>1.8181818181818198E-2</v>
      </c>
      <c r="D1154" s="88">
        <v>0</v>
      </c>
      <c r="E1154" s="88">
        <v>0</v>
      </c>
      <c r="F1154" s="88">
        <v>0</v>
      </c>
      <c r="G1154" s="88">
        <v>0</v>
      </c>
      <c r="H1154" s="112">
        <v>0</v>
      </c>
      <c r="I1154" s="171">
        <v>2.1739130434782601E-2</v>
      </c>
      <c r="J1154" s="88">
        <v>0</v>
      </c>
      <c r="K1154" s="137">
        <v>2.7777777777777801E-2</v>
      </c>
      <c r="L1154" s="88">
        <v>0</v>
      </c>
      <c r="M1154" s="88">
        <v>0</v>
      </c>
      <c r="N1154" s="112">
        <v>0.05</v>
      </c>
      <c r="O1154" s="88">
        <v>3.5714285714285698E-2</v>
      </c>
      <c r="P1154" s="88">
        <v>0</v>
      </c>
      <c r="Q1154" s="112">
        <v>0</v>
      </c>
      <c r="R1154" s="88">
        <v>0</v>
      </c>
      <c r="S1154" s="88">
        <v>0</v>
      </c>
      <c r="T1154" s="88">
        <v>6.6666666666666693E-2</v>
      </c>
      <c r="U1154" s="112">
        <v>0</v>
      </c>
      <c r="V1154" s="171">
        <v>2.0833333333333301E-2</v>
      </c>
      <c r="W1154" s="171">
        <v>1.8181818181818198E-2</v>
      </c>
      <c r="X1154" s="88">
        <v>5.2631578947368397E-2</v>
      </c>
      <c r="Y1154" s="137">
        <v>0</v>
      </c>
      <c r="Z1154" s="88">
        <v>9.0909090909090898E-2</v>
      </c>
      <c r="AA1154" s="137">
        <v>0</v>
      </c>
      <c r="AB1154" s="171">
        <v>1.88679245283019E-2</v>
      </c>
      <c r="AC1154" s="171">
        <v>1.8181818181818198E-2</v>
      </c>
      <c r="AD1154" s="171">
        <v>0</v>
      </c>
      <c r="AE1154" s="88">
        <v>0</v>
      </c>
      <c r="AF1154" s="112">
        <v>3.5714285714285698E-2</v>
      </c>
      <c r="AG1154" s="132">
        <v>2.27272727272727E-2</v>
      </c>
      <c r="AH1154" s="88">
        <v>0</v>
      </c>
      <c r="AI1154" s="132">
        <v>2.8571428571428598E-2</v>
      </c>
      <c r="AJ1154" s="137">
        <v>2.1276595744680899E-2</v>
      </c>
      <c r="AK1154" s="88">
        <v>0</v>
      </c>
      <c r="AL1154" s="137">
        <v>2.9411764705882401E-2</v>
      </c>
      <c r="AM1154" s="132">
        <v>2.6315789473684199E-2</v>
      </c>
      <c r="AN1154" s="112">
        <v>0</v>
      </c>
      <c r="AO1154" s="132">
        <v>0</v>
      </c>
      <c r="AP1154" s="112">
        <v>4.3478260869565202E-2</v>
      </c>
      <c r="AQ1154" s="88">
        <v>0</v>
      </c>
      <c r="AR1154" s="137">
        <v>2.9411764705882401E-2</v>
      </c>
    </row>
    <row r="1155" spans="1:44">
      <c r="A1155" t="s">
        <v>10</v>
      </c>
      <c r="B1155" s="36" t="s">
        <v>364</v>
      </c>
      <c r="C1155" s="39">
        <v>12</v>
      </c>
      <c r="D1155" s="89">
        <v>3</v>
      </c>
      <c r="E1155" s="90">
        <v>6</v>
      </c>
      <c r="F1155" s="90">
        <v>0</v>
      </c>
      <c r="G1155" s="90">
        <v>4</v>
      </c>
      <c r="H1155" s="113">
        <v>7</v>
      </c>
      <c r="I1155" s="172">
        <v>12</v>
      </c>
      <c r="J1155" s="89">
        <v>0</v>
      </c>
      <c r="K1155" s="138">
        <v>12</v>
      </c>
      <c r="L1155" s="89">
        <v>2</v>
      </c>
      <c r="M1155" s="90">
        <v>2</v>
      </c>
      <c r="N1155" s="113">
        <v>6</v>
      </c>
      <c r="O1155" s="89">
        <v>6</v>
      </c>
      <c r="P1155" s="90">
        <v>3</v>
      </c>
      <c r="Q1155" s="113">
        <v>2</v>
      </c>
      <c r="R1155" s="89">
        <v>2</v>
      </c>
      <c r="S1155" s="90">
        <v>2</v>
      </c>
      <c r="T1155" s="90">
        <v>4</v>
      </c>
      <c r="U1155" s="113">
        <v>4</v>
      </c>
      <c r="V1155" s="172">
        <v>11</v>
      </c>
      <c r="W1155" s="172">
        <v>12</v>
      </c>
      <c r="X1155" s="89">
        <v>5</v>
      </c>
      <c r="Y1155" s="138">
        <v>7</v>
      </c>
      <c r="Z1155" s="89">
        <v>4</v>
      </c>
      <c r="AA1155" s="138">
        <v>8</v>
      </c>
      <c r="AB1155" s="172">
        <v>11</v>
      </c>
      <c r="AC1155" s="172">
        <v>12</v>
      </c>
      <c r="AD1155" s="172">
        <v>12</v>
      </c>
      <c r="AE1155" s="89">
        <v>2</v>
      </c>
      <c r="AF1155" s="113">
        <v>8</v>
      </c>
      <c r="AG1155" s="152">
        <v>9</v>
      </c>
      <c r="AH1155" s="90">
        <v>5</v>
      </c>
      <c r="AI1155" s="133">
        <v>6</v>
      </c>
      <c r="AJ1155" s="138">
        <v>9</v>
      </c>
      <c r="AK1155" s="89">
        <v>4</v>
      </c>
      <c r="AL1155" s="138">
        <v>8</v>
      </c>
      <c r="AM1155" s="152">
        <v>7</v>
      </c>
      <c r="AN1155" s="113">
        <v>5</v>
      </c>
      <c r="AO1155" s="152">
        <v>4</v>
      </c>
      <c r="AP1155" s="113">
        <v>8</v>
      </c>
      <c r="AQ1155" s="89">
        <v>6</v>
      </c>
      <c r="AR1155" s="138">
        <v>6</v>
      </c>
    </row>
    <row r="1156" spans="1:44">
      <c r="A1156" t="s">
        <v>12</v>
      </c>
      <c r="B1156" s="36"/>
      <c r="C1156" s="37">
        <v>0.218181818181818</v>
      </c>
      <c r="D1156" s="88">
        <v>0.3</v>
      </c>
      <c r="E1156" s="88">
        <v>0.4</v>
      </c>
      <c r="F1156" s="88">
        <v>0</v>
      </c>
      <c r="G1156" s="88">
        <v>0.33333333333333298</v>
      </c>
      <c r="H1156" s="112">
        <v>0.63636363636363602</v>
      </c>
      <c r="I1156" s="171">
        <v>0.26086956521739102</v>
      </c>
      <c r="J1156" s="88">
        <v>0</v>
      </c>
      <c r="K1156" s="137">
        <v>0.33333333333333298</v>
      </c>
      <c r="L1156" s="88">
        <v>0.105263157894737</v>
      </c>
      <c r="M1156" s="88">
        <v>0.18181818181818199</v>
      </c>
      <c r="N1156" s="112">
        <v>0.3</v>
      </c>
      <c r="O1156" s="88">
        <v>0.214285714285714</v>
      </c>
      <c r="P1156" s="88">
        <v>0.1875</v>
      </c>
      <c r="Q1156" s="112">
        <v>0.2</v>
      </c>
      <c r="R1156" s="88">
        <v>0.133333333333333</v>
      </c>
      <c r="S1156" s="88">
        <v>0.18181818181818199</v>
      </c>
      <c r="T1156" s="88">
        <v>0.266666666666667</v>
      </c>
      <c r="U1156" s="112">
        <v>0.28571428571428598</v>
      </c>
      <c r="V1156" s="171">
        <v>0.22916666666666699</v>
      </c>
      <c r="W1156" s="171">
        <v>0.218181818181818</v>
      </c>
      <c r="X1156" s="88">
        <v>0.26315789473684198</v>
      </c>
      <c r="Y1156" s="137">
        <v>0.20588235294117699</v>
      </c>
      <c r="Z1156" s="88">
        <v>0.36363636363636398</v>
      </c>
      <c r="AA1156" s="137">
        <v>0.19047619047618999</v>
      </c>
      <c r="AB1156" s="171">
        <v>0.20754716981132099</v>
      </c>
      <c r="AC1156" s="171">
        <v>0.218181818181818</v>
      </c>
      <c r="AD1156" s="171">
        <v>0.25</v>
      </c>
      <c r="AE1156" s="88">
        <v>0.11111111111111099</v>
      </c>
      <c r="AF1156" s="112">
        <v>0.28571428571428598</v>
      </c>
      <c r="AG1156" s="132">
        <v>0.204545454545455</v>
      </c>
      <c r="AH1156" s="88">
        <v>0.25</v>
      </c>
      <c r="AI1156" s="132">
        <v>0.17142857142857101</v>
      </c>
      <c r="AJ1156" s="137">
        <v>0.19148936170212799</v>
      </c>
      <c r="AK1156" s="88">
        <v>0.19047619047618999</v>
      </c>
      <c r="AL1156" s="137">
        <v>0.23529411764705899</v>
      </c>
      <c r="AM1156" s="132">
        <v>0.18421052631578999</v>
      </c>
      <c r="AN1156" s="112">
        <v>0.35714285714285698</v>
      </c>
      <c r="AO1156" s="132">
        <v>0.125</v>
      </c>
      <c r="AP1156" s="112">
        <v>0.34782608695652201</v>
      </c>
      <c r="AQ1156" s="88">
        <v>0.28571428571428598</v>
      </c>
      <c r="AR1156" s="137">
        <v>0.17647058823529399</v>
      </c>
    </row>
    <row r="1157" spans="1:44">
      <c r="A1157" t="s">
        <v>10</v>
      </c>
      <c r="B1157" s="36" t="s">
        <v>365</v>
      </c>
      <c r="C1157" s="39">
        <v>42</v>
      </c>
      <c r="D1157" s="89">
        <v>7</v>
      </c>
      <c r="E1157" s="90">
        <v>9</v>
      </c>
      <c r="F1157" s="90">
        <v>13</v>
      </c>
      <c r="G1157" s="90">
        <v>8</v>
      </c>
      <c r="H1157" s="113">
        <v>4</v>
      </c>
      <c r="I1157" s="172">
        <v>33</v>
      </c>
      <c r="J1157" s="89">
        <v>18</v>
      </c>
      <c r="K1157" s="138">
        <v>23</v>
      </c>
      <c r="L1157" s="89">
        <v>17</v>
      </c>
      <c r="M1157" s="90">
        <v>9</v>
      </c>
      <c r="N1157" s="113">
        <v>13</v>
      </c>
      <c r="O1157" s="89">
        <v>21</v>
      </c>
      <c r="P1157" s="90">
        <v>13</v>
      </c>
      <c r="Q1157" s="113">
        <v>8</v>
      </c>
      <c r="R1157" s="89">
        <v>13</v>
      </c>
      <c r="S1157" s="90">
        <v>9</v>
      </c>
      <c r="T1157" s="90">
        <v>10</v>
      </c>
      <c r="U1157" s="113">
        <v>10</v>
      </c>
      <c r="V1157" s="172">
        <v>36</v>
      </c>
      <c r="W1157" s="172">
        <v>42</v>
      </c>
      <c r="X1157" s="89">
        <v>13</v>
      </c>
      <c r="Y1157" s="138">
        <v>27</v>
      </c>
      <c r="Z1157" s="89">
        <v>6</v>
      </c>
      <c r="AA1157" s="138">
        <v>34</v>
      </c>
      <c r="AB1157" s="172">
        <v>41</v>
      </c>
      <c r="AC1157" s="172">
        <v>42</v>
      </c>
      <c r="AD1157" s="172">
        <v>36</v>
      </c>
      <c r="AE1157" s="89">
        <v>16</v>
      </c>
      <c r="AF1157" s="113">
        <v>19</v>
      </c>
      <c r="AG1157" s="152">
        <v>34</v>
      </c>
      <c r="AH1157" s="90">
        <v>15</v>
      </c>
      <c r="AI1157" s="133">
        <v>28</v>
      </c>
      <c r="AJ1157" s="138">
        <v>37</v>
      </c>
      <c r="AK1157" s="89">
        <v>17</v>
      </c>
      <c r="AL1157" s="138">
        <v>25</v>
      </c>
      <c r="AM1157" s="152">
        <v>30</v>
      </c>
      <c r="AN1157" s="113">
        <v>9</v>
      </c>
      <c r="AO1157" s="152">
        <v>28</v>
      </c>
      <c r="AP1157" s="113">
        <v>14</v>
      </c>
      <c r="AQ1157" s="89">
        <v>15</v>
      </c>
      <c r="AR1157" s="138">
        <v>27</v>
      </c>
    </row>
    <row r="1158" spans="1:44">
      <c r="A1158" t="s">
        <v>12</v>
      </c>
      <c r="B1158" s="36"/>
      <c r="C1158" s="37">
        <v>0.763636363636364</v>
      </c>
      <c r="D1158" s="88">
        <v>0.7</v>
      </c>
      <c r="E1158" s="88">
        <v>0.6</v>
      </c>
      <c r="F1158" s="88">
        <v>1</v>
      </c>
      <c r="G1158" s="88">
        <v>0.66666666666666696</v>
      </c>
      <c r="H1158" s="112">
        <v>0.36363636363636398</v>
      </c>
      <c r="I1158" s="171">
        <v>0.71739130434782605</v>
      </c>
      <c r="J1158" s="88">
        <v>1</v>
      </c>
      <c r="K1158" s="137">
        <v>0.63888888888888895</v>
      </c>
      <c r="L1158" s="88">
        <v>0.89473684210526305</v>
      </c>
      <c r="M1158" s="88">
        <v>0.81818181818181801</v>
      </c>
      <c r="N1158" s="112">
        <v>0.65</v>
      </c>
      <c r="O1158" s="88">
        <v>0.75</v>
      </c>
      <c r="P1158" s="88">
        <v>0.8125</v>
      </c>
      <c r="Q1158" s="112">
        <v>0.8</v>
      </c>
      <c r="R1158" s="88">
        <v>0.86666666666666703</v>
      </c>
      <c r="S1158" s="88">
        <v>0.81818181818181801</v>
      </c>
      <c r="T1158" s="88">
        <v>0.66666666666666696</v>
      </c>
      <c r="U1158" s="112">
        <v>0.71428571428571397</v>
      </c>
      <c r="V1158" s="171">
        <v>0.75</v>
      </c>
      <c r="W1158" s="171">
        <v>0.763636363636364</v>
      </c>
      <c r="X1158" s="88">
        <v>0.68421052631579005</v>
      </c>
      <c r="Y1158" s="137">
        <v>0.79411764705882404</v>
      </c>
      <c r="Z1158" s="88">
        <v>0.54545454545454497</v>
      </c>
      <c r="AA1158" s="137">
        <v>0.80952380952380998</v>
      </c>
      <c r="AB1158" s="171">
        <v>0.77358490566037696</v>
      </c>
      <c r="AC1158" s="171">
        <v>0.763636363636364</v>
      </c>
      <c r="AD1158" s="171">
        <v>0.75</v>
      </c>
      <c r="AE1158" s="88">
        <v>0.88888888888888895</v>
      </c>
      <c r="AF1158" s="112">
        <v>0.67857142857142905</v>
      </c>
      <c r="AG1158" s="132">
        <v>0.77272727272727304</v>
      </c>
      <c r="AH1158" s="88">
        <v>0.75</v>
      </c>
      <c r="AI1158" s="132">
        <v>0.8</v>
      </c>
      <c r="AJ1158" s="137">
        <v>0.78723404255319196</v>
      </c>
      <c r="AK1158" s="88">
        <v>0.80952380952380998</v>
      </c>
      <c r="AL1158" s="137">
        <v>0.73529411764705899</v>
      </c>
      <c r="AM1158" s="132">
        <v>0.78947368421052599</v>
      </c>
      <c r="AN1158" s="112">
        <v>0.64285714285714302</v>
      </c>
      <c r="AO1158" s="132">
        <v>0.875</v>
      </c>
      <c r="AP1158" s="112">
        <v>0.60869565217391297</v>
      </c>
      <c r="AQ1158" s="88">
        <v>0.71428571428571397</v>
      </c>
      <c r="AR1158" s="137">
        <v>0.79411764705882404</v>
      </c>
    </row>
    <row r="1159" spans="1:44">
      <c r="A1159" t="s">
        <v>10</v>
      </c>
      <c r="B1159" s="36" t="s">
        <v>366</v>
      </c>
      <c r="C1159" s="39">
        <v>20</v>
      </c>
      <c r="D1159" s="89">
        <v>5</v>
      </c>
      <c r="E1159" s="90">
        <v>6</v>
      </c>
      <c r="F1159" s="90">
        <v>7</v>
      </c>
      <c r="G1159" s="90">
        <v>3</v>
      </c>
      <c r="H1159" s="113">
        <v>1</v>
      </c>
      <c r="I1159" s="172">
        <v>16</v>
      </c>
      <c r="J1159" s="89">
        <v>11</v>
      </c>
      <c r="K1159" s="138">
        <v>8</v>
      </c>
      <c r="L1159" s="89">
        <v>8</v>
      </c>
      <c r="M1159" s="90">
        <v>4</v>
      </c>
      <c r="N1159" s="113">
        <v>6</v>
      </c>
      <c r="O1159" s="89">
        <v>9</v>
      </c>
      <c r="P1159" s="90">
        <v>7</v>
      </c>
      <c r="Q1159" s="113">
        <v>4</v>
      </c>
      <c r="R1159" s="89">
        <v>7</v>
      </c>
      <c r="S1159" s="90">
        <v>4</v>
      </c>
      <c r="T1159" s="90">
        <v>5</v>
      </c>
      <c r="U1159" s="113">
        <v>4</v>
      </c>
      <c r="V1159" s="172">
        <v>18</v>
      </c>
      <c r="W1159" s="172">
        <v>20</v>
      </c>
      <c r="X1159" s="89">
        <v>6</v>
      </c>
      <c r="Y1159" s="138">
        <v>14</v>
      </c>
      <c r="Z1159" s="89">
        <v>3</v>
      </c>
      <c r="AA1159" s="138">
        <v>17</v>
      </c>
      <c r="AB1159" s="172">
        <v>20</v>
      </c>
      <c r="AC1159" s="172">
        <v>20</v>
      </c>
      <c r="AD1159" s="172">
        <v>16</v>
      </c>
      <c r="AE1159" s="89">
        <v>9</v>
      </c>
      <c r="AF1159" s="113">
        <v>7</v>
      </c>
      <c r="AG1159" s="152">
        <v>14</v>
      </c>
      <c r="AH1159" s="90">
        <v>6</v>
      </c>
      <c r="AI1159" s="133">
        <v>13</v>
      </c>
      <c r="AJ1159" s="138">
        <v>17</v>
      </c>
      <c r="AK1159" s="89">
        <v>10</v>
      </c>
      <c r="AL1159" s="138">
        <v>10</v>
      </c>
      <c r="AM1159" s="152">
        <v>16</v>
      </c>
      <c r="AN1159" s="113">
        <v>3</v>
      </c>
      <c r="AO1159" s="152">
        <v>15</v>
      </c>
      <c r="AP1159" s="113">
        <v>5</v>
      </c>
      <c r="AQ1159" s="89">
        <v>7</v>
      </c>
      <c r="AR1159" s="138">
        <v>13</v>
      </c>
    </row>
    <row r="1160" spans="1:44">
      <c r="A1160" t="s">
        <v>12</v>
      </c>
      <c r="B1160" s="43"/>
      <c r="C1160" s="44">
        <v>0.36363636363636398</v>
      </c>
      <c r="D1160" s="91">
        <v>0.5</v>
      </c>
      <c r="E1160" s="92">
        <v>0.4</v>
      </c>
      <c r="F1160" s="92">
        <v>0.53846153846153799</v>
      </c>
      <c r="G1160" s="92">
        <v>0.25</v>
      </c>
      <c r="H1160" s="114">
        <v>9.0909090909090898E-2</v>
      </c>
      <c r="I1160" s="180">
        <v>0.34782608695652201</v>
      </c>
      <c r="J1160" s="91">
        <v>0.61111111111111105</v>
      </c>
      <c r="K1160" s="165">
        <v>0.22222222222222199</v>
      </c>
      <c r="L1160" s="91">
        <v>0.42105263157894701</v>
      </c>
      <c r="M1160" s="92">
        <v>0.36363636363636398</v>
      </c>
      <c r="N1160" s="114">
        <v>0.3</v>
      </c>
      <c r="O1160" s="91">
        <v>0.32142857142857101</v>
      </c>
      <c r="P1160" s="92">
        <v>0.4375</v>
      </c>
      <c r="Q1160" s="114">
        <v>0.4</v>
      </c>
      <c r="R1160" s="91">
        <v>0.46666666666666701</v>
      </c>
      <c r="S1160" s="92">
        <v>0.36363636363636398</v>
      </c>
      <c r="T1160" s="92">
        <v>0.33333333333333298</v>
      </c>
      <c r="U1160" s="114">
        <v>0.28571428571428598</v>
      </c>
      <c r="V1160" s="180">
        <v>0.375</v>
      </c>
      <c r="W1160" s="180">
        <v>0.36363636363636398</v>
      </c>
      <c r="X1160" s="91">
        <v>0.31578947368421101</v>
      </c>
      <c r="Y1160" s="165">
        <v>0.41176470588235298</v>
      </c>
      <c r="Z1160" s="91">
        <v>0.27272727272727298</v>
      </c>
      <c r="AA1160" s="165">
        <v>0.40476190476190499</v>
      </c>
      <c r="AB1160" s="180">
        <v>0.37735849056603799</v>
      </c>
      <c r="AC1160" s="180">
        <v>0.36363636363636398</v>
      </c>
      <c r="AD1160" s="180">
        <v>0.33333333333333298</v>
      </c>
      <c r="AE1160" s="91">
        <v>0.5</v>
      </c>
      <c r="AF1160" s="114">
        <v>0.25</v>
      </c>
      <c r="AG1160" s="164">
        <v>0.31818181818181801</v>
      </c>
      <c r="AH1160" s="92">
        <v>0.3</v>
      </c>
      <c r="AI1160" s="139">
        <v>0.371428571428571</v>
      </c>
      <c r="AJ1160" s="165">
        <v>0.36170212765957399</v>
      </c>
      <c r="AK1160" s="91">
        <v>0.476190476190476</v>
      </c>
      <c r="AL1160" s="165">
        <v>0.29411764705882398</v>
      </c>
      <c r="AM1160" s="164">
        <v>0.42105263157894701</v>
      </c>
      <c r="AN1160" s="114">
        <v>0.214285714285714</v>
      </c>
      <c r="AO1160" s="164">
        <v>0.46875</v>
      </c>
      <c r="AP1160" s="114">
        <v>0.217391304347826</v>
      </c>
      <c r="AQ1160" s="91">
        <v>0.33333333333333298</v>
      </c>
      <c r="AR1160" s="165">
        <v>0.38235294117647101</v>
      </c>
    </row>
    <row r="1161" spans="1:44">
      <c r="A1161" t="s">
        <v>11</v>
      </c>
      <c r="B1161" s="65" t="s">
        <v>239</v>
      </c>
      <c r="C1161" s="66">
        <v>3.24074074074074</v>
      </c>
      <c r="D1161" s="96">
        <v>3.4</v>
      </c>
      <c r="E1161" s="96">
        <v>3.1333333333333302</v>
      </c>
      <c r="F1161" s="96">
        <v>3.6153846153846199</v>
      </c>
      <c r="G1161" s="96">
        <v>3</v>
      </c>
      <c r="H1161" s="115">
        <v>2.5454545454545499</v>
      </c>
      <c r="I1161" s="176">
        <v>3.1777777777777798</v>
      </c>
      <c r="J1161" s="96">
        <v>3.7777777777777799</v>
      </c>
      <c r="K1161" s="159">
        <v>2.9142857142857101</v>
      </c>
      <c r="L1161" s="96">
        <v>3.42105263157895</v>
      </c>
      <c r="M1161" s="96">
        <v>3.2727272727272698</v>
      </c>
      <c r="N1161" s="115">
        <v>3.0526315789473699</v>
      </c>
      <c r="O1161" s="96">
        <v>3.1481481481481501</v>
      </c>
      <c r="P1161" s="96">
        <v>3.375</v>
      </c>
      <c r="Q1161" s="115">
        <v>3.4</v>
      </c>
      <c r="R1161" s="96">
        <v>3.4666666666666699</v>
      </c>
      <c r="S1161" s="96">
        <v>3.2727272727272698</v>
      </c>
      <c r="T1161" s="96">
        <v>3.28571428571429</v>
      </c>
      <c r="U1161" s="115">
        <v>2.9285714285714302</v>
      </c>
      <c r="V1161" s="176">
        <v>3.23404255319149</v>
      </c>
      <c r="W1161" s="176">
        <v>3.24074074074074</v>
      </c>
      <c r="X1161" s="96">
        <v>3.1111111111111098</v>
      </c>
      <c r="Y1161" s="159">
        <v>3.3235294117647101</v>
      </c>
      <c r="Z1161" s="96">
        <v>2.9</v>
      </c>
      <c r="AA1161" s="159">
        <v>3.3333333333333299</v>
      </c>
      <c r="AB1161" s="176">
        <v>3.2692307692307701</v>
      </c>
      <c r="AC1161" s="176">
        <v>3.24074074074074</v>
      </c>
      <c r="AD1161" s="176">
        <v>3.125</v>
      </c>
      <c r="AE1161" s="96">
        <v>3.5555555555555598</v>
      </c>
      <c r="AF1161" s="115">
        <v>3</v>
      </c>
      <c r="AG1161" s="158">
        <v>3.18604651162791</v>
      </c>
      <c r="AH1161" s="96">
        <v>3.1</v>
      </c>
      <c r="AI1161" s="158">
        <v>3.2647058823529398</v>
      </c>
      <c r="AJ1161" s="159">
        <v>3.2391304347826102</v>
      </c>
      <c r="AK1161" s="96">
        <v>3.4761904761904798</v>
      </c>
      <c r="AL1161" s="159">
        <v>3.0909090909090899</v>
      </c>
      <c r="AM1161" s="158">
        <v>3.35135135135135</v>
      </c>
      <c r="AN1161" s="115">
        <v>2.9285714285714302</v>
      </c>
      <c r="AO1161" s="158">
        <v>3.5</v>
      </c>
      <c r="AP1161" s="115">
        <v>2.8636363636363602</v>
      </c>
      <c r="AQ1161" s="96">
        <v>3.1428571428571401</v>
      </c>
      <c r="AR1161" s="159">
        <v>3.3030303030303001</v>
      </c>
    </row>
    <row r="1162" spans="1:44">
      <c r="A1162" t="s">
        <v>11</v>
      </c>
      <c r="B1162" s="58" t="s">
        <v>240</v>
      </c>
      <c r="C1162" s="70">
        <v>0.97002597096500998</v>
      </c>
      <c r="D1162" s="97">
        <v>1.17378779077727</v>
      </c>
      <c r="E1162" s="98">
        <v>1.12546286774228</v>
      </c>
      <c r="F1162" s="98">
        <v>0.65044363558799001</v>
      </c>
      <c r="G1162" s="98">
        <v>1.2060453783110501</v>
      </c>
      <c r="H1162" s="116">
        <v>0.93419873299382805</v>
      </c>
      <c r="I1162" s="178">
        <v>1.0065442430073901</v>
      </c>
      <c r="J1162" s="97">
        <v>0.73208449814095899</v>
      </c>
      <c r="K1162" s="163">
        <v>0.91944447970527499</v>
      </c>
      <c r="L1162" s="97">
        <v>0.837707816583391</v>
      </c>
      <c r="M1162" s="98">
        <v>0.904534033733291</v>
      </c>
      <c r="N1162" s="116">
        <v>1.0787690624310999</v>
      </c>
      <c r="O1162" s="97">
        <v>0.94883344180361795</v>
      </c>
      <c r="P1162" s="98">
        <v>0.95742710775633799</v>
      </c>
      <c r="Q1162" s="116">
        <v>1.0749676997731401</v>
      </c>
      <c r="R1162" s="97">
        <v>0.915475416434126</v>
      </c>
      <c r="S1162" s="98">
        <v>0.904534033733291</v>
      </c>
      <c r="T1162" s="98">
        <v>1.1387288073563899</v>
      </c>
      <c r="U1162" s="116">
        <v>0.91687476825319003</v>
      </c>
      <c r="V1162" s="178">
        <v>0.98273721458611196</v>
      </c>
      <c r="W1162" s="178">
        <v>0.97002597096500998</v>
      </c>
      <c r="X1162" s="97">
        <v>0.900254139862666</v>
      </c>
      <c r="Y1162" s="163">
        <v>1.03632767239097</v>
      </c>
      <c r="Z1162" s="97">
        <v>0.87559503577091402</v>
      </c>
      <c r="AA1162" s="163">
        <v>1.0040568117894599</v>
      </c>
      <c r="AB1162" s="178">
        <v>0.97247177720798905</v>
      </c>
      <c r="AC1162" s="178">
        <v>0.97002597096500998</v>
      </c>
      <c r="AD1162" s="178">
        <v>0.91384155244698895</v>
      </c>
      <c r="AE1162" s="97">
        <v>0.92177719792495405</v>
      </c>
      <c r="AF1162" s="116">
        <v>0.96076892283052295</v>
      </c>
      <c r="AG1162" s="161">
        <v>0.93237571502889205</v>
      </c>
      <c r="AH1162" s="98">
        <v>1.0208355710680801</v>
      </c>
      <c r="AI1162" s="162">
        <v>0.82787876178023401</v>
      </c>
      <c r="AJ1162" s="163">
        <v>0.92339428459944395</v>
      </c>
      <c r="AK1162" s="97">
        <v>1.03048763306736</v>
      </c>
      <c r="AL1162" s="163">
        <v>0.91390769376741399</v>
      </c>
      <c r="AM1162" s="161">
        <v>0.91942663945817105</v>
      </c>
      <c r="AN1162" s="116">
        <v>1.1411388181101401</v>
      </c>
      <c r="AO1162" s="161">
        <v>0.91581093977925099</v>
      </c>
      <c r="AP1162" s="116">
        <v>0.94089392881524403</v>
      </c>
      <c r="AQ1162" s="97">
        <v>1.1084094137869001</v>
      </c>
      <c r="AR1162" s="163">
        <v>0.883347627099904</v>
      </c>
    </row>
    <row r="1163" spans="1:44">
      <c r="A1163" t="s">
        <v>4</v>
      </c>
      <c r="B1163" s="3"/>
    </row>
    <row r="1164" spans="1:44">
      <c r="A1164" t="s">
        <v>14</v>
      </c>
    </row>
    <row r="1165" spans="1:44">
      <c r="A1165" t="s">
        <v>1</v>
      </c>
      <c r="B1165" s="217" t="s">
        <v>21</v>
      </c>
      <c r="C1165" s="218"/>
    </row>
    <row r="1166" spans="1:44" ht="26.65">
      <c r="A1166" t="s">
        <v>2</v>
      </c>
      <c r="B1166" s="2" t="s">
        <v>356</v>
      </c>
    </row>
    <row r="1167" spans="1:44" ht="118.5">
      <c r="A1167" t="s">
        <v>3</v>
      </c>
      <c r="B1167" s="2" t="s">
        <v>369</v>
      </c>
    </row>
    <row r="1168" spans="1:44">
      <c r="A1168" t="s">
        <v>7</v>
      </c>
      <c r="B1168" s="10" t="s">
        <v>370</v>
      </c>
      <c r="C1168" s="11"/>
      <c r="D1168" s="216"/>
      <c r="E1168" s="215"/>
      <c r="F1168" s="215"/>
      <c r="G1168" s="215"/>
      <c r="H1168" s="215"/>
      <c r="I1168" s="215"/>
      <c r="J1168" s="215"/>
      <c r="K1168" s="215"/>
      <c r="L1168" s="215"/>
      <c r="M1168" s="215"/>
      <c r="N1168" s="215"/>
      <c r="O1168" s="215"/>
      <c r="P1168" s="215"/>
      <c r="Q1168" s="215"/>
      <c r="R1168" s="215"/>
      <c r="S1168" s="215"/>
      <c r="T1168" s="215"/>
      <c r="U1168" s="215"/>
      <c r="V1168" s="215"/>
      <c r="W1168" s="215"/>
      <c r="X1168" s="215"/>
      <c r="Y1168" s="215"/>
      <c r="Z1168" s="215"/>
      <c r="AA1168" s="215"/>
      <c r="AB1168" s="215"/>
      <c r="AC1168" s="215"/>
      <c r="AD1168" s="215"/>
      <c r="AE1168" s="215"/>
      <c r="AF1168" s="215"/>
      <c r="AG1168" s="215"/>
      <c r="AH1168" s="215"/>
      <c r="AI1168" s="215"/>
      <c r="AJ1168" s="215"/>
      <c r="AK1168" s="215"/>
      <c r="AL1168" s="215"/>
      <c r="AM1168" s="215"/>
      <c r="AN1168" s="215"/>
      <c r="AO1168" s="215"/>
      <c r="AP1168" s="215"/>
      <c r="AQ1168" s="215"/>
      <c r="AR1168" s="214"/>
    </row>
    <row r="1169" spans="1:44" s="154" customFormat="1" ht="93" customHeight="1">
      <c r="A1169" s="154" t="s">
        <v>5</v>
      </c>
      <c r="B1169" s="202"/>
      <c r="D1169" s="226" t="s">
        <v>25</v>
      </c>
      <c r="E1169" s="228"/>
      <c r="F1169" s="228"/>
      <c r="G1169" s="228"/>
      <c r="H1169" s="227"/>
      <c r="I1169" s="229" t="s">
        <v>26</v>
      </c>
      <c r="J1169" s="226" t="s">
        <v>27</v>
      </c>
      <c r="K1169" s="227"/>
      <c r="L1169" s="226" t="s">
        <v>28</v>
      </c>
      <c r="M1169" s="228"/>
      <c r="N1169" s="227"/>
      <c r="O1169" s="226" t="s">
        <v>29</v>
      </c>
      <c r="P1169" s="228"/>
      <c r="Q1169" s="227"/>
      <c r="R1169" s="226" t="s">
        <v>30</v>
      </c>
      <c r="S1169" s="228"/>
      <c r="T1169" s="228"/>
      <c r="U1169" s="227"/>
      <c r="V1169" s="229" t="s">
        <v>31</v>
      </c>
      <c r="W1169" s="229" t="s">
        <v>32</v>
      </c>
      <c r="X1169" s="226" t="s">
        <v>33</v>
      </c>
      <c r="Y1169" s="227"/>
      <c r="Z1169" s="226" t="s">
        <v>34</v>
      </c>
      <c r="AA1169" s="227"/>
      <c r="AB1169" s="229" t="s">
        <v>35</v>
      </c>
      <c r="AC1169" s="229" t="s">
        <v>36</v>
      </c>
      <c r="AD1169" s="229" t="s">
        <v>37</v>
      </c>
      <c r="AE1169" s="226" t="s">
        <v>38</v>
      </c>
      <c r="AF1169" s="227"/>
      <c r="AG1169" s="226" t="s">
        <v>39</v>
      </c>
      <c r="AH1169" s="228"/>
      <c r="AI1169" s="228"/>
      <c r="AJ1169" s="227"/>
      <c r="AK1169" s="226" t="s">
        <v>40</v>
      </c>
      <c r="AL1169" s="227"/>
      <c r="AM1169" s="226" t="s">
        <v>41</v>
      </c>
      <c r="AN1169" s="227"/>
      <c r="AO1169" s="226" t="s">
        <v>42</v>
      </c>
      <c r="AP1169" s="227"/>
      <c r="AQ1169" s="226" t="s">
        <v>43</v>
      </c>
      <c r="AR1169" s="227"/>
    </row>
    <row r="1170" spans="1:44" ht="151.9">
      <c r="A1170" t="s">
        <v>6</v>
      </c>
      <c r="B1170" s="16" t="s">
        <v>285</v>
      </c>
      <c r="C1170" s="17" t="s">
        <v>45</v>
      </c>
      <c r="D1170" s="80" t="s">
        <v>46</v>
      </c>
      <c r="E1170" s="81" t="s">
        <v>48</v>
      </c>
      <c r="F1170" s="81" t="s">
        <v>51</v>
      </c>
      <c r="G1170" s="81" t="s">
        <v>52</v>
      </c>
      <c r="H1170" s="108" t="s">
        <v>53</v>
      </c>
      <c r="I1170" s="167" t="s">
        <v>55</v>
      </c>
      <c r="J1170" s="80" t="s">
        <v>55</v>
      </c>
      <c r="K1170" s="143" t="s">
        <v>56</v>
      </c>
      <c r="L1170" s="80" t="s">
        <v>57</v>
      </c>
      <c r="M1170" s="81" t="s">
        <v>58</v>
      </c>
      <c r="N1170" s="108" t="s">
        <v>59</v>
      </c>
      <c r="O1170" s="80" t="s">
        <v>60</v>
      </c>
      <c r="P1170" s="81" t="s">
        <v>61</v>
      </c>
      <c r="Q1170" s="108" t="s">
        <v>62</v>
      </c>
      <c r="R1170" s="80" t="s">
        <v>63</v>
      </c>
      <c r="S1170" s="81" t="s">
        <v>64</v>
      </c>
      <c r="T1170" s="81" t="s">
        <v>65</v>
      </c>
      <c r="U1170" s="108" t="s">
        <v>66</v>
      </c>
      <c r="V1170" s="167" t="s">
        <v>55</v>
      </c>
      <c r="W1170" s="167" t="s">
        <v>55</v>
      </c>
      <c r="X1170" s="80" t="s">
        <v>68</v>
      </c>
      <c r="Y1170" s="143" t="s">
        <v>69</v>
      </c>
      <c r="Z1170" s="80" t="s">
        <v>68</v>
      </c>
      <c r="AA1170" s="143" t="s">
        <v>69</v>
      </c>
      <c r="AB1170" s="167" t="s">
        <v>55</v>
      </c>
      <c r="AC1170" s="167" t="s">
        <v>55</v>
      </c>
      <c r="AD1170" s="167" t="s">
        <v>74</v>
      </c>
      <c r="AE1170" s="80" t="s">
        <v>75</v>
      </c>
      <c r="AF1170" s="108" t="s">
        <v>77</v>
      </c>
      <c r="AG1170" s="141" t="s">
        <v>78</v>
      </c>
      <c r="AH1170" s="81" t="s">
        <v>79</v>
      </c>
      <c r="AI1170" s="142" t="s">
        <v>80</v>
      </c>
      <c r="AJ1170" s="143" t="s">
        <v>81</v>
      </c>
      <c r="AK1170" s="80" t="s">
        <v>83</v>
      </c>
      <c r="AL1170" s="143" t="s">
        <v>84</v>
      </c>
      <c r="AM1170" s="141" t="s">
        <v>55</v>
      </c>
      <c r="AN1170" s="108" t="s">
        <v>56</v>
      </c>
      <c r="AO1170" s="141" t="s">
        <v>85</v>
      </c>
      <c r="AP1170" s="108" t="s">
        <v>86</v>
      </c>
      <c r="AQ1170" s="80" t="s">
        <v>55</v>
      </c>
      <c r="AR1170" s="143" t="s">
        <v>56</v>
      </c>
    </row>
    <row r="1171" spans="1:44">
      <c r="A1171" t="s">
        <v>0</v>
      </c>
      <c r="B1171" s="21"/>
      <c r="C1171" s="22"/>
      <c r="D1171" s="82" t="s">
        <v>564</v>
      </c>
      <c r="E1171" s="83" t="s">
        <v>566</v>
      </c>
      <c r="F1171" s="83" t="s">
        <v>569</v>
      </c>
      <c r="G1171" s="83" t="s">
        <v>570</v>
      </c>
      <c r="H1171" s="109" t="s">
        <v>571</v>
      </c>
      <c r="I1171" s="168" t="s">
        <v>564</v>
      </c>
      <c r="J1171" s="82" t="s">
        <v>564</v>
      </c>
      <c r="K1171" s="146" t="s">
        <v>565</v>
      </c>
      <c r="L1171" s="82" t="s">
        <v>564</v>
      </c>
      <c r="M1171" s="83" t="s">
        <v>565</v>
      </c>
      <c r="N1171" s="109" t="s">
        <v>566</v>
      </c>
      <c r="O1171" s="82" t="s">
        <v>564</v>
      </c>
      <c r="P1171" s="83" t="s">
        <v>565</v>
      </c>
      <c r="Q1171" s="109" t="s">
        <v>566</v>
      </c>
      <c r="R1171" s="82" t="s">
        <v>564</v>
      </c>
      <c r="S1171" s="83" t="s">
        <v>565</v>
      </c>
      <c r="T1171" s="83" t="s">
        <v>566</v>
      </c>
      <c r="U1171" s="109" t="s">
        <v>567</v>
      </c>
      <c r="V1171" s="168" t="s">
        <v>564</v>
      </c>
      <c r="W1171" s="168" t="s">
        <v>564</v>
      </c>
      <c r="X1171" s="82" t="s">
        <v>565</v>
      </c>
      <c r="Y1171" s="146" t="s">
        <v>566</v>
      </c>
      <c r="Z1171" s="82" t="s">
        <v>565</v>
      </c>
      <c r="AA1171" s="146" t="s">
        <v>566</v>
      </c>
      <c r="AB1171" s="168" t="s">
        <v>564</v>
      </c>
      <c r="AC1171" s="168" t="s">
        <v>564</v>
      </c>
      <c r="AD1171" s="168" t="s">
        <v>565</v>
      </c>
      <c r="AE1171" s="82" t="s">
        <v>564</v>
      </c>
      <c r="AF1171" s="109" t="s">
        <v>566</v>
      </c>
      <c r="AG1171" s="144" t="s">
        <v>564</v>
      </c>
      <c r="AH1171" s="83" t="s">
        <v>565</v>
      </c>
      <c r="AI1171" s="145" t="s">
        <v>566</v>
      </c>
      <c r="AJ1171" s="146" t="s">
        <v>567</v>
      </c>
      <c r="AK1171" s="82" t="s">
        <v>564</v>
      </c>
      <c r="AL1171" s="146" t="s">
        <v>565</v>
      </c>
      <c r="AM1171" s="144" t="s">
        <v>564</v>
      </c>
      <c r="AN1171" s="109" t="s">
        <v>565</v>
      </c>
      <c r="AO1171" s="144" t="s">
        <v>564</v>
      </c>
      <c r="AP1171" s="109" t="s">
        <v>565</v>
      </c>
      <c r="AQ1171" s="82" t="s">
        <v>564</v>
      </c>
      <c r="AR1171" s="146" t="s">
        <v>565</v>
      </c>
    </row>
    <row r="1172" spans="1:44">
      <c r="A1172" t="s">
        <v>8</v>
      </c>
      <c r="B1172" s="26" t="s">
        <v>45</v>
      </c>
      <c r="C1172" s="27">
        <v>55</v>
      </c>
      <c r="D1172" s="84">
        <v>10</v>
      </c>
      <c r="E1172" s="85">
        <v>15</v>
      </c>
      <c r="F1172" s="85">
        <v>13</v>
      </c>
      <c r="G1172" s="85">
        <v>12</v>
      </c>
      <c r="H1172" s="110">
        <v>11</v>
      </c>
      <c r="I1172" s="169">
        <v>46</v>
      </c>
      <c r="J1172" s="84">
        <v>18</v>
      </c>
      <c r="K1172" s="135">
        <v>36</v>
      </c>
      <c r="L1172" s="84">
        <v>19</v>
      </c>
      <c r="M1172" s="85">
        <v>11</v>
      </c>
      <c r="N1172" s="110">
        <v>20</v>
      </c>
      <c r="O1172" s="84">
        <v>28</v>
      </c>
      <c r="P1172" s="85">
        <v>16</v>
      </c>
      <c r="Q1172" s="110">
        <v>10</v>
      </c>
      <c r="R1172" s="84">
        <v>15</v>
      </c>
      <c r="S1172" s="85">
        <v>11</v>
      </c>
      <c r="T1172" s="85">
        <v>15</v>
      </c>
      <c r="U1172" s="110">
        <v>14</v>
      </c>
      <c r="V1172" s="169">
        <v>48</v>
      </c>
      <c r="W1172" s="169">
        <v>55</v>
      </c>
      <c r="X1172" s="84">
        <v>19</v>
      </c>
      <c r="Y1172" s="135">
        <v>34</v>
      </c>
      <c r="Z1172" s="84">
        <v>11</v>
      </c>
      <c r="AA1172" s="135">
        <v>42</v>
      </c>
      <c r="AB1172" s="169">
        <v>53</v>
      </c>
      <c r="AC1172" s="169">
        <v>55</v>
      </c>
      <c r="AD1172" s="169">
        <v>48</v>
      </c>
      <c r="AE1172" s="84">
        <v>18</v>
      </c>
      <c r="AF1172" s="110">
        <v>28</v>
      </c>
      <c r="AG1172" s="147">
        <v>44</v>
      </c>
      <c r="AH1172" s="85">
        <v>20</v>
      </c>
      <c r="AI1172" s="130">
        <v>35</v>
      </c>
      <c r="AJ1172" s="135">
        <v>47</v>
      </c>
      <c r="AK1172" s="84">
        <v>21</v>
      </c>
      <c r="AL1172" s="135">
        <v>34</v>
      </c>
      <c r="AM1172" s="147">
        <v>38</v>
      </c>
      <c r="AN1172" s="110">
        <v>14</v>
      </c>
      <c r="AO1172" s="147">
        <v>32</v>
      </c>
      <c r="AP1172" s="110">
        <v>23</v>
      </c>
      <c r="AQ1172" s="84">
        <v>21</v>
      </c>
      <c r="AR1172" s="135">
        <v>34</v>
      </c>
    </row>
    <row r="1173" spans="1:44" ht="23.25">
      <c r="A1173" t="s">
        <v>10</v>
      </c>
      <c r="B1173" s="35" t="s">
        <v>359</v>
      </c>
      <c r="C1173" s="31">
        <v>6</v>
      </c>
      <c r="D1173" s="86">
        <v>2</v>
      </c>
      <c r="E1173" s="87">
        <v>3</v>
      </c>
      <c r="F1173" s="87">
        <v>0</v>
      </c>
      <c r="G1173" s="87">
        <v>3</v>
      </c>
      <c r="H1173" s="111">
        <v>2</v>
      </c>
      <c r="I1173" s="170">
        <v>6</v>
      </c>
      <c r="J1173" s="86">
        <v>0</v>
      </c>
      <c r="K1173" s="136">
        <v>6</v>
      </c>
      <c r="L1173" s="86">
        <v>1</v>
      </c>
      <c r="M1173" s="87">
        <v>3</v>
      </c>
      <c r="N1173" s="111">
        <v>2</v>
      </c>
      <c r="O1173" s="86">
        <v>3</v>
      </c>
      <c r="P1173" s="87">
        <v>3</v>
      </c>
      <c r="Q1173" s="111">
        <v>0</v>
      </c>
      <c r="R1173" s="86">
        <v>1</v>
      </c>
      <c r="S1173" s="87">
        <v>1</v>
      </c>
      <c r="T1173" s="87">
        <v>2</v>
      </c>
      <c r="U1173" s="111">
        <v>2</v>
      </c>
      <c r="V1173" s="170">
        <v>6</v>
      </c>
      <c r="W1173" s="170">
        <v>6</v>
      </c>
      <c r="X1173" s="86">
        <v>2</v>
      </c>
      <c r="Y1173" s="136">
        <v>4</v>
      </c>
      <c r="Z1173" s="86">
        <v>1</v>
      </c>
      <c r="AA1173" s="136">
        <v>5</v>
      </c>
      <c r="AB1173" s="170">
        <v>5</v>
      </c>
      <c r="AC1173" s="170">
        <v>6</v>
      </c>
      <c r="AD1173" s="170">
        <v>6</v>
      </c>
      <c r="AE1173" s="86">
        <v>0</v>
      </c>
      <c r="AF1173" s="111">
        <v>5</v>
      </c>
      <c r="AG1173" s="148">
        <v>4</v>
      </c>
      <c r="AH1173" s="87">
        <v>2</v>
      </c>
      <c r="AI1173" s="131">
        <v>3</v>
      </c>
      <c r="AJ1173" s="136">
        <v>4</v>
      </c>
      <c r="AK1173" s="86">
        <v>1</v>
      </c>
      <c r="AL1173" s="136">
        <v>5</v>
      </c>
      <c r="AM1173" s="148">
        <v>3</v>
      </c>
      <c r="AN1173" s="111">
        <v>3</v>
      </c>
      <c r="AO1173" s="148">
        <v>1</v>
      </c>
      <c r="AP1173" s="111">
        <v>5</v>
      </c>
      <c r="AQ1173" s="86">
        <v>3</v>
      </c>
      <c r="AR1173" s="136">
        <v>3</v>
      </c>
    </row>
    <row r="1174" spans="1:44">
      <c r="A1174" t="s">
        <v>12</v>
      </c>
      <c r="B1174" s="36"/>
      <c r="C1174" s="37">
        <v>0.109090909090909</v>
      </c>
      <c r="D1174" s="88">
        <v>0.2</v>
      </c>
      <c r="E1174" s="88">
        <v>0.2</v>
      </c>
      <c r="F1174" s="88">
        <v>0</v>
      </c>
      <c r="G1174" s="88">
        <v>0.25</v>
      </c>
      <c r="H1174" s="112">
        <v>0.18181818181818199</v>
      </c>
      <c r="I1174" s="171">
        <v>0.13043478260869601</v>
      </c>
      <c r="J1174" s="88">
        <v>0</v>
      </c>
      <c r="K1174" s="137">
        <v>0.16666666666666699</v>
      </c>
      <c r="L1174" s="88">
        <v>5.2631578947368397E-2</v>
      </c>
      <c r="M1174" s="88">
        <v>0.27272727272727298</v>
      </c>
      <c r="N1174" s="112">
        <v>0.1</v>
      </c>
      <c r="O1174" s="88">
        <v>0.107142857142857</v>
      </c>
      <c r="P1174" s="88">
        <v>0.1875</v>
      </c>
      <c r="Q1174" s="112">
        <v>0</v>
      </c>
      <c r="R1174" s="88">
        <v>6.6666666666666693E-2</v>
      </c>
      <c r="S1174" s="88">
        <v>9.0909090909090898E-2</v>
      </c>
      <c r="T1174" s="88">
        <v>0.133333333333333</v>
      </c>
      <c r="U1174" s="112">
        <v>0.14285714285714299</v>
      </c>
      <c r="V1174" s="171">
        <v>0.125</v>
      </c>
      <c r="W1174" s="171">
        <v>0.109090909090909</v>
      </c>
      <c r="X1174" s="88">
        <v>0.105263157894737</v>
      </c>
      <c r="Y1174" s="137">
        <v>0.11764705882352899</v>
      </c>
      <c r="Z1174" s="88">
        <v>9.0909090909090898E-2</v>
      </c>
      <c r="AA1174" s="137">
        <v>0.119047619047619</v>
      </c>
      <c r="AB1174" s="171">
        <v>9.4339622641509399E-2</v>
      </c>
      <c r="AC1174" s="171">
        <v>0.109090909090909</v>
      </c>
      <c r="AD1174" s="171">
        <v>0.125</v>
      </c>
      <c r="AE1174" s="88">
        <v>0</v>
      </c>
      <c r="AF1174" s="112">
        <v>0.17857142857142899</v>
      </c>
      <c r="AG1174" s="132">
        <v>9.0909090909090898E-2</v>
      </c>
      <c r="AH1174" s="88">
        <v>0.1</v>
      </c>
      <c r="AI1174" s="132">
        <v>8.5714285714285701E-2</v>
      </c>
      <c r="AJ1174" s="137">
        <v>8.5106382978723402E-2</v>
      </c>
      <c r="AK1174" s="88">
        <v>4.7619047619047603E-2</v>
      </c>
      <c r="AL1174" s="137">
        <v>0.14705882352941199</v>
      </c>
      <c r="AM1174" s="132">
        <v>7.8947368421052599E-2</v>
      </c>
      <c r="AN1174" s="112">
        <v>0.214285714285714</v>
      </c>
      <c r="AO1174" s="132">
        <v>3.125E-2</v>
      </c>
      <c r="AP1174" s="112">
        <v>0.217391304347826</v>
      </c>
      <c r="AQ1174" s="88">
        <v>0.14285714285714299</v>
      </c>
      <c r="AR1174" s="137">
        <v>8.8235294117647106E-2</v>
      </c>
    </row>
    <row r="1175" spans="1:44">
      <c r="A1175" t="s">
        <v>10</v>
      </c>
      <c r="B1175" s="36" t="s">
        <v>360</v>
      </c>
      <c r="C1175" s="39">
        <v>10</v>
      </c>
      <c r="D1175" s="89">
        <v>1</v>
      </c>
      <c r="E1175" s="90">
        <v>4</v>
      </c>
      <c r="F1175" s="90">
        <v>2</v>
      </c>
      <c r="G1175" s="90">
        <v>1</v>
      </c>
      <c r="H1175" s="113">
        <v>4</v>
      </c>
      <c r="I1175" s="172">
        <v>7</v>
      </c>
      <c r="J1175" s="89">
        <v>2</v>
      </c>
      <c r="K1175" s="138">
        <v>8</v>
      </c>
      <c r="L1175" s="89">
        <v>2</v>
      </c>
      <c r="M1175" s="90">
        <v>2</v>
      </c>
      <c r="N1175" s="113">
        <v>4</v>
      </c>
      <c r="O1175" s="89">
        <v>4</v>
      </c>
      <c r="P1175" s="90">
        <v>2</v>
      </c>
      <c r="Q1175" s="113">
        <v>3</v>
      </c>
      <c r="R1175" s="89">
        <v>1</v>
      </c>
      <c r="S1175" s="90">
        <v>2</v>
      </c>
      <c r="T1175" s="90">
        <v>4</v>
      </c>
      <c r="U1175" s="113">
        <v>3</v>
      </c>
      <c r="V1175" s="172">
        <v>9</v>
      </c>
      <c r="W1175" s="172">
        <v>10</v>
      </c>
      <c r="X1175" s="89">
        <v>5</v>
      </c>
      <c r="Y1175" s="138">
        <v>5</v>
      </c>
      <c r="Z1175" s="89">
        <v>3</v>
      </c>
      <c r="AA1175" s="138">
        <v>6</v>
      </c>
      <c r="AB1175" s="172">
        <v>10</v>
      </c>
      <c r="AC1175" s="172">
        <v>10</v>
      </c>
      <c r="AD1175" s="172">
        <v>10</v>
      </c>
      <c r="AE1175" s="89">
        <v>3</v>
      </c>
      <c r="AF1175" s="113">
        <v>6</v>
      </c>
      <c r="AG1175" s="152">
        <v>8</v>
      </c>
      <c r="AH1175" s="90">
        <v>3</v>
      </c>
      <c r="AI1175" s="133">
        <v>5</v>
      </c>
      <c r="AJ1175" s="138">
        <v>8</v>
      </c>
      <c r="AK1175" s="89">
        <v>4</v>
      </c>
      <c r="AL1175" s="138">
        <v>6</v>
      </c>
      <c r="AM1175" s="152">
        <v>7</v>
      </c>
      <c r="AN1175" s="113">
        <v>2</v>
      </c>
      <c r="AO1175" s="152">
        <v>5</v>
      </c>
      <c r="AP1175" s="113">
        <v>5</v>
      </c>
      <c r="AQ1175" s="89">
        <v>2</v>
      </c>
      <c r="AR1175" s="138">
        <v>8</v>
      </c>
    </row>
    <row r="1176" spans="1:44">
      <c r="A1176" t="s">
        <v>12</v>
      </c>
      <c r="B1176" s="36"/>
      <c r="C1176" s="37">
        <v>0.18181818181818199</v>
      </c>
      <c r="D1176" s="88">
        <v>0.1</v>
      </c>
      <c r="E1176" s="88">
        <v>0.266666666666667</v>
      </c>
      <c r="F1176" s="88">
        <v>0.15384615384615399</v>
      </c>
      <c r="G1176" s="88">
        <v>8.3333333333333301E-2</v>
      </c>
      <c r="H1176" s="112">
        <v>0.36363636363636398</v>
      </c>
      <c r="I1176" s="171">
        <v>0.15217391304347799</v>
      </c>
      <c r="J1176" s="88">
        <v>0.11111111111111099</v>
      </c>
      <c r="K1176" s="137">
        <v>0.22222222222222199</v>
      </c>
      <c r="L1176" s="88">
        <v>0.105263157894737</v>
      </c>
      <c r="M1176" s="88">
        <v>0.18181818181818199</v>
      </c>
      <c r="N1176" s="112">
        <v>0.2</v>
      </c>
      <c r="O1176" s="88">
        <v>0.14285714285714299</v>
      </c>
      <c r="P1176" s="88">
        <v>0.125</v>
      </c>
      <c r="Q1176" s="112">
        <v>0.3</v>
      </c>
      <c r="R1176" s="88">
        <v>6.6666666666666693E-2</v>
      </c>
      <c r="S1176" s="88">
        <v>0.18181818181818199</v>
      </c>
      <c r="T1176" s="88">
        <v>0.266666666666667</v>
      </c>
      <c r="U1176" s="112">
        <v>0.214285714285714</v>
      </c>
      <c r="V1176" s="171">
        <v>0.1875</v>
      </c>
      <c r="W1176" s="171">
        <v>0.18181818181818199</v>
      </c>
      <c r="X1176" s="88">
        <v>0.26315789473684198</v>
      </c>
      <c r="Y1176" s="137">
        <v>0.14705882352941199</v>
      </c>
      <c r="Z1176" s="88">
        <v>0.27272727272727298</v>
      </c>
      <c r="AA1176" s="137">
        <v>0.14285714285714299</v>
      </c>
      <c r="AB1176" s="171">
        <v>0.18867924528301899</v>
      </c>
      <c r="AC1176" s="171">
        <v>0.18181818181818199</v>
      </c>
      <c r="AD1176" s="171">
        <v>0.20833333333333301</v>
      </c>
      <c r="AE1176" s="88">
        <v>0.16666666666666699</v>
      </c>
      <c r="AF1176" s="112">
        <v>0.214285714285714</v>
      </c>
      <c r="AG1176" s="132">
        <v>0.18181818181818199</v>
      </c>
      <c r="AH1176" s="88">
        <v>0.15</v>
      </c>
      <c r="AI1176" s="132">
        <v>0.14285714285714299</v>
      </c>
      <c r="AJ1176" s="137">
        <v>0.170212765957447</v>
      </c>
      <c r="AK1176" s="88">
        <v>0.19047619047618999</v>
      </c>
      <c r="AL1176" s="137">
        <v>0.17647058823529399</v>
      </c>
      <c r="AM1176" s="132">
        <v>0.18421052631578999</v>
      </c>
      <c r="AN1176" s="112">
        <v>0.14285714285714299</v>
      </c>
      <c r="AO1176" s="132">
        <v>0.15625</v>
      </c>
      <c r="AP1176" s="112">
        <v>0.217391304347826</v>
      </c>
      <c r="AQ1176" s="88">
        <v>9.5238095238095205E-2</v>
      </c>
      <c r="AR1176" s="137">
        <v>0.23529411764705899</v>
      </c>
    </row>
    <row r="1177" spans="1:44" ht="23.25">
      <c r="A1177" t="s">
        <v>10</v>
      </c>
      <c r="B1177" s="36" t="s">
        <v>361</v>
      </c>
      <c r="C1177" s="39">
        <v>20</v>
      </c>
      <c r="D1177" s="89">
        <v>3</v>
      </c>
      <c r="E1177" s="90">
        <v>7</v>
      </c>
      <c r="F1177" s="90">
        <v>4</v>
      </c>
      <c r="G1177" s="90">
        <v>6</v>
      </c>
      <c r="H1177" s="113">
        <v>3</v>
      </c>
      <c r="I1177" s="172">
        <v>18</v>
      </c>
      <c r="J1177" s="89">
        <v>6</v>
      </c>
      <c r="K1177" s="138">
        <v>13</v>
      </c>
      <c r="L1177" s="89">
        <v>9</v>
      </c>
      <c r="M1177" s="90">
        <v>2</v>
      </c>
      <c r="N1177" s="113">
        <v>7</v>
      </c>
      <c r="O1177" s="89">
        <v>10</v>
      </c>
      <c r="P1177" s="90">
        <v>7</v>
      </c>
      <c r="Q1177" s="113">
        <v>3</v>
      </c>
      <c r="R1177" s="89">
        <v>6</v>
      </c>
      <c r="S1177" s="90">
        <v>4</v>
      </c>
      <c r="T1177" s="90">
        <v>5</v>
      </c>
      <c r="U1177" s="113">
        <v>5</v>
      </c>
      <c r="V1177" s="172">
        <v>14</v>
      </c>
      <c r="W1177" s="172">
        <v>20</v>
      </c>
      <c r="X1177" s="89">
        <v>5</v>
      </c>
      <c r="Y1177" s="138">
        <v>13</v>
      </c>
      <c r="Z1177" s="89">
        <v>2</v>
      </c>
      <c r="AA1177" s="138">
        <v>17</v>
      </c>
      <c r="AB1177" s="172">
        <v>19</v>
      </c>
      <c r="AC1177" s="172">
        <v>20</v>
      </c>
      <c r="AD1177" s="172">
        <v>18</v>
      </c>
      <c r="AE1177" s="89">
        <v>7</v>
      </c>
      <c r="AF1177" s="113">
        <v>10</v>
      </c>
      <c r="AG1177" s="152">
        <v>16</v>
      </c>
      <c r="AH1177" s="90">
        <v>10</v>
      </c>
      <c r="AI1177" s="133">
        <v>14</v>
      </c>
      <c r="AJ1177" s="138">
        <v>17</v>
      </c>
      <c r="AK1177" s="89">
        <v>6</v>
      </c>
      <c r="AL1177" s="138">
        <v>14</v>
      </c>
      <c r="AM1177" s="152">
        <v>12</v>
      </c>
      <c r="AN1177" s="113">
        <v>7</v>
      </c>
      <c r="AO1177" s="152">
        <v>10</v>
      </c>
      <c r="AP1177" s="113">
        <v>10</v>
      </c>
      <c r="AQ1177" s="89">
        <v>11</v>
      </c>
      <c r="AR1177" s="138">
        <v>9</v>
      </c>
    </row>
    <row r="1178" spans="1:44">
      <c r="A1178" t="s">
        <v>12</v>
      </c>
      <c r="B1178" s="36"/>
      <c r="C1178" s="37">
        <v>0.36363636363636398</v>
      </c>
      <c r="D1178" s="88">
        <v>0.3</v>
      </c>
      <c r="E1178" s="88">
        <v>0.46666666666666701</v>
      </c>
      <c r="F1178" s="88">
        <v>0.30769230769230799</v>
      </c>
      <c r="G1178" s="88">
        <v>0.5</v>
      </c>
      <c r="H1178" s="112">
        <v>0.27272727272727298</v>
      </c>
      <c r="I1178" s="171">
        <v>0.39130434782608697</v>
      </c>
      <c r="J1178" s="88">
        <v>0.33333333333333298</v>
      </c>
      <c r="K1178" s="137">
        <v>0.36111111111111099</v>
      </c>
      <c r="L1178" s="88">
        <v>0.47368421052631599</v>
      </c>
      <c r="M1178" s="88">
        <v>0.18181818181818199</v>
      </c>
      <c r="N1178" s="112">
        <v>0.35</v>
      </c>
      <c r="O1178" s="88">
        <v>0.35714285714285698</v>
      </c>
      <c r="P1178" s="88">
        <v>0.4375</v>
      </c>
      <c r="Q1178" s="112">
        <v>0.3</v>
      </c>
      <c r="R1178" s="88">
        <v>0.4</v>
      </c>
      <c r="S1178" s="88">
        <v>0.36363636363636398</v>
      </c>
      <c r="T1178" s="88">
        <v>0.33333333333333298</v>
      </c>
      <c r="U1178" s="112">
        <v>0.35714285714285698</v>
      </c>
      <c r="V1178" s="171">
        <v>0.29166666666666702</v>
      </c>
      <c r="W1178" s="171">
        <v>0.36363636363636398</v>
      </c>
      <c r="X1178" s="88">
        <v>0.26315789473684198</v>
      </c>
      <c r="Y1178" s="137">
        <v>0.38235294117647101</v>
      </c>
      <c r="Z1178" s="88">
        <v>0.18181818181818199</v>
      </c>
      <c r="AA1178" s="137">
        <v>0.40476190476190499</v>
      </c>
      <c r="AB1178" s="171">
        <v>0.35849056603773599</v>
      </c>
      <c r="AC1178" s="171">
        <v>0.36363636363636398</v>
      </c>
      <c r="AD1178" s="171">
        <v>0.375</v>
      </c>
      <c r="AE1178" s="88">
        <v>0.38888888888888901</v>
      </c>
      <c r="AF1178" s="112">
        <v>0.35714285714285698</v>
      </c>
      <c r="AG1178" s="132">
        <v>0.36363636363636398</v>
      </c>
      <c r="AH1178" s="88">
        <v>0.5</v>
      </c>
      <c r="AI1178" s="132">
        <v>0.4</v>
      </c>
      <c r="AJ1178" s="137">
        <v>0.36170212765957399</v>
      </c>
      <c r="AK1178" s="88">
        <v>0.28571428571428598</v>
      </c>
      <c r="AL1178" s="137">
        <v>0.41176470588235298</v>
      </c>
      <c r="AM1178" s="132">
        <v>0.31578947368421101</v>
      </c>
      <c r="AN1178" s="112">
        <v>0.5</v>
      </c>
      <c r="AO1178" s="132">
        <v>0.3125</v>
      </c>
      <c r="AP1178" s="112">
        <v>0.434782608695652</v>
      </c>
      <c r="AQ1178" s="88">
        <v>0.52380952380952395</v>
      </c>
      <c r="AR1178" s="137">
        <v>0.26470588235294101</v>
      </c>
    </row>
    <row r="1179" spans="1:44">
      <c r="A1179" t="s">
        <v>10</v>
      </c>
      <c r="B1179" s="36" t="s">
        <v>362</v>
      </c>
      <c r="C1179" s="39">
        <v>13</v>
      </c>
      <c r="D1179" s="89">
        <v>2</v>
      </c>
      <c r="E1179" s="90">
        <v>0</v>
      </c>
      <c r="F1179" s="90">
        <v>5</v>
      </c>
      <c r="G1179" s="90">
        <v>1</v>
      </c>
      <c r="H1179" s="113">
        <v>2</v>
      </c>
      <c r="I1179" s="172">
        <v>10</v>
      </c>
      <c r="J1179" s="89">
        <v>6</v>
      </c>
      <c r="K1179" s="138">
        <v>7</v>
      </c>
      <c r="L1179" s="89">
        <v>5</v>
      </c>
      <c r="M1179" s="90">
        <v>3</v>
      </c>
      <c r="N1179" s="113">
        <v>4</v>
      </c>
      <c r="O1179" s="89">
        <v>7</v>
      </c>
      <c r="P1179" s="90">
        <v>4</v>
      </c>
      <c r="Q1179" s="113">
        <v>2</v>
      </c>
      <c r="R1179" s="89">
        <v>4</v>
      </c>
      <c r="S1179" s="90">
        <v>4</v>
      </c>
      <c r="T1179" s="90">
        <v>1</v>
      </c>
      <c r="U1179" s="113">
        <v>4</v>
      </c>
      <c r="V1179" s="172">
        <v>13</v>
      </c>
      <c r="W1179" s="172">
        <v>13</v>
      </c>
      <c r="X1179" s="89">
        <v>6</v>
      </c>
      <c r="Y1179" s="138">
        <v>7</v>
      </c>
      <c r="Z1179" s="89">
        <v>4</v>
      </c>
      <c r="AA1179" s="138">
        <v>9</v>
      </c>
      <c r="AB1179" s="172">
        <v>13</v>
      </c>
      <c r="AC1179" s="172">
        <v>13</v>
      </c>
      <c r="AD1179" s="172">
        <v>11</v>
      </c>
      <c r="AE1179" s="89">
        <v>5</v>
      </c>
      <c r="AF1179" s="113">
        <v>5</v>
      </c>
      <c r="AG1179" s="152">
        <v>11</v>
      </c>
      <c r="AH1179" s="90">
        <v>3</v>
      </c>
      <c r="AI1179" s="133">
        <v>9</v>
      </c>
      <c r="AJ1179" s="138">
        <v>13</v>
      </c>
      <c r="AK1179" s="89">
        <v>7</v>
      </c>
      <c r="AL1179" s="138">
        <v>6</v>
      </c>
      <c r="AM1179" s="152">
        <v>10</v>
      </c>
      <c r="AN1179" s="113">
        <v>2</v>
      </c>
      <c r="AO1179" s="152">
        <v>11</v>
      </c>
      <c r="AP1179" s="113">
        <v>2</v>
      </c>
      <c r="AQ1179" s="89">
        <v>3</v>
      </c>
      <c r="AR1179" s="138">
        <v>10</v>
      </c>
    </row>
    <row r="1180" spans="1:44">
      <c r="A1180" t="s">
        <v>12</v>
      </c>
      <c r="B1180" s="36"/>
      <c r="C1180" s="37">
        <v>0.236363636363636</v>
      </c>
      <c r="D1180" s="88">
        <v>0.2</v>
      </c>
      <c r="E1180" s="88">
        <v>0</v>
      </c>
      <c r="F1180" s="88">
        <v>0.38461538461538503</v>
      </c>
      <c r="G1180" s="88">
        <v>8.3333333333333301E-2</v>
      </c>
      <c r="H1180" s="112">
        <v>0.18181818181818199</v>
      </c>
      <c r="I1180" s="171">
        <v>0.217391304347826</v>
      </c>
      <c r="J1180" s="88">
        <v>0.33333333333333298</v>
      </c>
      <c r="K1180" s="137">
        <v>0.194444444444444</v>
      </c>
      <c r="L1180" s="88">
        <v>0.26315789473684198</v>
      </c>
      <c r="M1180" s="88">
        <v>0.27272727272727298</v>
      </c>
      <c r="N1180" s="112">
        <v>0.2</v>
      </c>
      <c r="O1180" s="88">
        <v>0.25</v>
      </c>
      <c r="P1180" s="88">
        <v>0.25</v>
      </c>
      <c r="Q1180" s="112">
        <v>0.2</v>
      </c>
      <c r="R1180" s="88">
        <v>0.266666666666667</v>
      </c>
      <c r="S1180" s="88">
        <v>0.36363636363636398</v>
      </c>
      <c r="T1180" s="88">
        <v>6.6666666666666693E-2</v>
      </c>
      <c r="U1180" s="112">
        <v>0.28571428571428598</v>
      </c>
      <c r="V1180" s="171">
        <v>0.27083333333333298</v>
      </c>
      <c r="W1180" s="171">
        <v>0.236363636363636</v>
      </c>
      <c r="X1180" s="88">
        <v>0.31578947368421101</v>
      </c>
      <c r="Y1180" s="137">
        <v>0.20588235294117699</v>
      </c>
      <c r="Z1180" s="88">
        <v>0.36363636363636398</v>
      </c>
      <c r="AA1180" s="137">
        <v>0.214285714285714</v>
      </c>
      <c r="AB1180" s="171">
        <v>0.245283018867925</v>
      </c>
      <c r="AC1180" s="171">
        <v>0.236363636363636</v>
      </c>
      <c r="AD1180" s="171">
        <v>0.22916666666666699</v>
      </c>
      <c r="AE1180" s="88">
        <v>0.27777777777777801</v>
      </c>
      <c r="AF1180" s="112">
        <v>0.17857142857142899</v>
      </c>
      <c r="AG1180" s="132">
        <v>0.25</v>
      </c>
      <c r="AH1180" s="88">
        <v>0.15</v>
      </c>
      <c r="AI1180" s="132">
        <v>0.25714285714285701</v>
      </c>
      <c r="AJ1180" s="137">
        <v>0.27659574468085102</v>
      </c>
      <c r="AK1180" s="88">
        <v>0.33333333333333298</v>
      </c>
      <c r="AL1180" s="137">
        <v>0.17647058823529399</v>
      </c>
      <c r="AM1180" s="132">
        <v>0.26315789473684198</v>
      </c>
      <c r="AN1180" s="112">
        <v>0.14285714285714299</v>
      </c>
      <c r="AO1180" s="132">
        <v>0.34375</v>
      </c>
      <c r="AP1180" s="112">
        <v>8.6956521739130405E-2</v>
      </c>
      <c r="AQ1180" s="88">
        <v>0.14285714285714299</v>
      </c>
      <c r="AR1180" s="137">
        <v>0.29411764705882398</v>
      </c>
    </row>
    <row r="1181" spans="1:44" ht="23.25">
      <c r="A1181" t="s">
        <v>10</v>
      </c>
      <c r="B1181" s="36" t="s">
        <v>363</v>
      </c>
      <c r="C1181" s="39">
        <v>5</v>
      </c>
      <c r="D1181" s="89">
        <v>2</v>
      </c>
      <c r="E1181" s="90">
        <v>1</v>
      </c>
      <c r="F1181" s="90">
        <v>2</v>
      </c>
      <c r="G1181" s="90">
        <v>1</v>
      </c>
      <c r="H1181" s="113">
        <v>0</v>
      </c>
      <c r="I1181" s="172">
        <v>4</v>
      </c>
      <c r="J1181" s="89">
        <v>4</v>
      </c>
      <c r="K1181" s="138">
        <v>1</v>
      </c>
      <c r="L1181" s="89">
        <v>2</v>
      </c>
      <c r="M1181" s="90">
        <v>1</v>
      </c>
      <c r="N1181" s="113">
        <v>2</v>
      </c>
      <c r="O1181" s="89">
        <v>3</v>
      </c>
      <c r="P1181" s="90">
        <v>0</v>
      </c>
      <c r="Q1181" s="113">
        <v>2</v>
      </c>
      <c r="R1181" s="89">
        <v>3</v>
      </c>
      <c r="S1181" s="90">
        <v>0</v>
      </c>
      <c r="T1181" s="90">
        <v>2</v>
      </c>
      <c r="U1181" s="113">
        <v>0</v>
      </c>
      <c r="V1181" s="172">
        <v>5</v>
      </c>
      <c r="W1181" s="172">
        <v>5</v>
      </c>
      <c r="X1181" s="89">
        <v>0</v>
      </c>
      <c r="Y1181" s="138">
        <v>5</v>
      </c>
      <c r="Z1181" s="89">
        <v>0</v>
      </c>
      <c r="AA1181" s="138">
        <v>5</v>
      </c>
      <c r="AB1181" s="172">
        <v>5</v>
      </c>
      <c r="AC1181" s="172">
        <v>5</v>
      </c>
      <c r="AD1181" s="172">
        <v>3</v>
      </c>
      <c r="AE1181" s="89">
        <v>3</v>
      </c>
      <c r="AF1181" s="113">
        <v>1</v>
      </c>
      <c r="AG1181" s="152">
        <v>4</v>
      </c>
      <c r="AH1181" s="90">
        <v>2</v>
      </c>
      <c r="AI1181" s="133">
        <v>3</v>
      </c>
      <c r="AJ1181" s="138">
        <v>4</v>
      </c>
      <c r="AK1181" s="89">
        <v>3</v>
      </c>
      <c r="AL1181" s="138">
        <v>2</v>
      </c>
      <c r="AM1181" s="152">
        <v>5</v>
      </c>
      <c r="AN1181" s="113">
        <v>0</v>
      </c>
      <c r="AO1181" s="152">
        <v>5</v>
      </c>
      <c r="AP1181" s="113">
        <v>0</v>
      </c>
      <c r="AQ1181" s="89">
        <v>2</v>
      </c>
      <c r="AR1181" s="138">
        <v>3</v>
      </c>
    </row>
    <row r="1182" spans="1:44">
      <c r="A1182" t="s">
        <v>12</v>
      </c>
      <c r="B1182" s="36"/>
      <c r="C1182" s="37">
        <v>9.0909090909090898E-2</v>
      </c>
      <c r="D1182" s="88">
        <v>0.2</v>
      </c>
      <c r="E1182" s="88">
        <v>6.6666666666666693E-2</v>
      </c>
      <c r="F1182" s="88">
        <v>0.15384615384615399</v>
      </c>
      <c r="G1182" s="88">
        <v>8.3333333333333301E-2</v>
      </c>
      <c r="H1182" s="112">
        <v>0</v>
      </c>
      <c r="I1182" s="171">
        <v>8.6956521739130405E-2</v>
      </c>
      <c r="J1182" s="88">
        <v>0.22222222222222199</v>
      </c>
      <c r="K1182" s="137">
        <v>2.7777777777777801E-2</v>
      </c>
      <c r="L1182" s="88">
        <v>0.105263157894737</v>
      </c>
      <c r="M1182" s="88">
        <v>9.0909090909090898E-2</v>
      </c>
      <c r="N1182" s="112">
        <v>0.1</v>
      </c>
      <c r="O1182" s="88">
        <v>0.107142857142857</v>
      </c>
      <c r="P1182" s="88">
        <v>0</v>
      </c>
      <c r="Q1182" s="112">
        <v>0.2</v>
      </c>
      <c r="R1182" s="88">
        <v>0.2</v>
      </c>
      <c r="S1182" s="88">
        <v>0</v>
      </c>
      <c r="T1182" s="88">
        <v>0.133333333333333</v>
      </c>
      <c r="U1182" s="112">
        <v>0</v>
      </c>
      <c r="V1182" s="171">
        <v>0.104166666666667</v>
      </c>
      <c r="W1182" s="171">
        <v>9.0909090909090898E-2</v>
      </c>
      <c r="X1182" s="88">
        <v>0</v>
      </c>
      <c r="Y1182" s="137">
        <v>0.14705882352941199</v>
      </c>
      <c r="Z1182" s="88">
        <v>0</v>
      </c>
      <c r="AA1182" s="137">
        <v>0.119047619047619</v>
      </c>
      <c r="AB1182" s="171">
        <v>9.4339622641509399E-2</v>
      </c>
      <c r="AC1182" s="171">
        <v>9.0909090909090898E-2</v>
      </c>
      <c r="AD1182" s="171">
        <v>6.25E-2</v>
      </c>
      <c r="AE1182" s="88">
        <v>0.16666666666666699</v>
      </c>
      <c r="AF1182" s="112">
        <v>3.5714285714285698E-2</v>
      </c>
      <c r="AG1182" s="132">
        <v>9.0909090909090898E-2</v>
      </c>
      <c r="AH1182" s="88">
        <v>0.1</v>
      </c>
      <c r="AI1182" s="132">
        <v>8.5714285714285701E-2</v>
      </c>
      <c r="AJ1182" s="137">
        <v>8.5106382978723402E-2</v>
      </c>
      <c r="AK1182" s="88">
        <v>0.14285714285714299</v>
      </c>
      <c r="AL1182" s="137">
        <v>5.8823529411764698E-2</v>
      </c>
      <c r="AM1182" s="132">
        <v>0.13157894736842099</v>
      </c>
      <c r="AN1182" s="112">
        <v>0</v>
      </c>
      <c r="AO1182" s="132">
        <v>0.15625</v>
      </c>
      <c r="AP1182" s="112">
        <v>0</v>
      </c>
      <c r="AQ1182" s="88">
        <v>9.5238095238095205E-2</v>
      </c>
      <c r="AR1182" s="137">
        <v>8.8235294117647106E-2</v>
      </c>
    </row>
    <row r="1183" spans="1:44">
      <c r="A1183" t="s">
        <v>10</v>
      </c>
      <c r="B1183" s="36" t="s">
        <v>110</v>
      </c>
      <c r="C1183" s="39">
        <v>1</v>
      </c>
      <c r="D1183" s="89">
        <v>0</v>
      </c>
      <c r="E1183" s="90">
        <v>0</v>
      </c>
      <c r="F1183" s="90">
        <v>0</v>
      </c>
      <c r="G1183" s="90">
        <v>0</v>
      </c>
      <c r="H1183" s="113">
        <v>0</v>
      </c>
      <c r="I1183" s="172">
        <v>1</v>
      </c>
      <c r="J1183" s="89">
        <v>0</v>
      </c>
      <c r="K1183" s="138">
        <v>1</v>
      </c>
      <c r="L1183" s="89">
        <v>0</v>
      </c>
      <c r="M1183" s="90">
        <v>0</v>
      </c>
      <c r="N1183" s="113">
        <v>1</v>
      </c>
      <c r="O1183" s="89">
        <v>1</v>
      </c>
      <c r="P1183" s="90">
        <v>0</v>
      </c>
      <c r="Q1183" s="113">
        <v>0</v>
      </c>
      <c r="R1183" s="89">
        <v>0</v>
      </c>
      <c r="S1183" s="90">
        <v>0</v>
      </c>
      <c r="T1183" s="90">
        <v>1</v>
      </c>
      <c r="U1183" s="113">
        <v>0</v>
      </c>
      <c r="V1183" s="172">
        <v>1</v>
      </c>
      <c r="W1183" s="172">
        <v>1</v>
      </c>
      <c r="X1183" s="89">
        <v>1</v>
      </c>
      <c r="Y1183" s="138">
        <v>0</v>
      </c>
      <c r="Z1183" s="89">
        <v>1</v>
      </c>
      <c r="AA1183" s="138">
        <v>0</v>
      </c>
      <c r="AB1183" s="172">
        <v>1</v>
      </c>
      <c r="AC1183" s="172">
        <v>1</v>
      </c>
      <c r="AD1183" s="172">
        <v>0</v>
      </c>
      <c r="AE1183" s="89">
        <v>0</v>
      </c>
      <c r="AF1183" s="113">
        <v>1</v>
      </c>
      <c r="AG1183" s="152">
        <v>1</v>
      </c>
      <c r="AH1183" s="90">
        <v>0</v>
      </c>
      <c r="AI1183" s="133">
        <v>1</v>
      </c>
      <c r="AJ1183" s="138">
        <v>1</v>
      </c>
      <c r="AK1183" s="89">
        <v>0</v>
      </c>
      <c r="AL1183" s="138">
        <v>1</v>
      </c>
      <c r="AM1183" s="152">
        <v>1</v>
      </c>
      <c r="AN1183" s="113">
        <v>0</v>
      </c>
      <c r="AO1183" s="152">
        <v>0</v>
      </c>
      <c r="AP1183" s="113">
        <v>1</v>
      </c>
      <c r="AQ1183" s="89">
        <v>0</v>
      </c>
      <c r="AR1183" s="138">
        <v>1</v>
      </c>
    </row>
    <row r="1184" spans="1:44">
      <c r="A1184" t="s">
        <v>12</v>
      </c>
      <c r="B1184" s="36"/>
      <c r="C1184" s="37">
        <v>1.8181818181818198E-2</v>
      </c>
      <c r="D1184" s="88">
        <v>0</v>
      </c>
      <c r="E1184" s="88">
        <v>0</v>
      </c>
      <c r="F1184" s="88">
        <v>0</v>
      </c>
      <c r="G1184" s="88">
        <v>0</v>
      </c>
      <c r="H1184" s="112">
        <v>0</v>
      </c>
      <c r="I1184" s="171">
        <v>2.1739130434782601E-2</v>
      </c>
      <c r="J1184" s="88">
        <v>0</v>
      </c>
      <c r="K1184" s="137">
        <v>2.7777777777777801E-2</v>
      </c>
      <c r="L1184" s="88">
        <v>0</v>
      </c>
      <c r="M1184" s="88">
        <v>0</v>
      </c>
      <c r="N1184" s="112">
        <v>0.05</v>
      </c>
      <c r="O1184" s="88">
        <v>3.5714285714285698E-2</v>
      </c>
      <c r="P1184" s="88">
        <v>0</v>
      </c>
      <c r="Q1184" s="112">
        <v>0</v>
      </c>
      <c r="R1184" s="88">
        <v>0</v>
      </c>
      <c r="S1184" s="88">
        <v>0</v>
      </c>
      <c r="T1184" s="88">
        <v>6.6666666666666693E-2</v>
      </c>
      <c r="U1184" s="112">
        <v>0</v>
      </c>
      <c r="V1184" s="171">
        <v>2.0833333333333301E-2</v>
      </c>
      <c r="W1184" s="171">
        <v>1.8181818181818198E-2</v>
      </c>
      <c r="X1184" s="88">
        <v>5.2631578947368397E-2</v>
      </c>
      <c r="Y1184" s="137">
        <v>0</v>
      </c>
      <c r="Z1184" s="88">
        <v>9.0909090909090898E-2</v>
      </c>
      <c r="AA1184" s="137">
        <v>0</v>
      </c>
      <c r="AB1184" s="171">
        <v>1.88679245283019E-2</v>
      </c>
      <c r="AC1184" s="171">
        <v>1.8181818181818198E-2</v>
      </c>
      <c r="AD1184" s="171">
        <v>0</v>
      </c>
      <c r="AE1184" s="88">
        <v>0</v>
      </c>
      <c r="AF1184" s="112">
        <v>3.5714285714285698E-2</v>
      </c>
      <c r="AG1184" s="132">
        <v>2.27272727272727E-2</v>
      </c>
      <c r="AH1184" s="88">
        <v>0</v>
      </c>
      <c r="AI1184" s="132">
        <v>2.8571428571428598E-2</v>
      </c>
      <c r="AJ1184" s="137">
        <v>2.1276595744680899E-2</v>
      </c>
      <c r="AK1184" s="88">
        <v>0</v>
      </c>
      <c r="AL1184" s="137">
        <v>2.9411764705882401E-2</v>
      </c>
      <c r="AM1184" s="132">
        <v>2.6315789473684199E-2</v>
      </c>
      <c r="AN1184" s="112">
        <v>0</v>
      </c>
      <c r="AO1184" s="132">
        <v>0</v>
      </c>
      <c r="AP1184" s="112">
        <v>4.3478260869565202E-2</v>
      </c>
      <c r="AQ1184" s="88">
        <v>0</v>
      </c>
      <c r="AR1184" s="137">
        <v>2.9411764705882401E-2</v>
      </c>
    </row>
    <row r="1185" spans="1:44">
      <c r="A1185" t="s">
        <v>10</v>
      </c>
      <c r="B1185" s="36" t="s">
        <v>364</v>
      </c>
      <c r="C1185" s="39">
        <v>16</v>
      </c>
      <c r="D1185" s="89">
        <v>3</v>
      </c>
      <c r="E1185" s="90">
        <v>7</v>
      </c>
      <c r="F1185" s="90">
        <v>2</v>
      </c>
      <c r="G1185" s="90">
        <v>4</v>
      </c>
      <c r="H1185" s="113">
        <v>6</v>
      </c>
      <c r="I1185" s="172">
        <v>13</v>
      </c>
      <c r="J1185" s="89">
        <v>2</v>
      </c>
      <c r="K1185" s="138">
        <v>14</v>
      </c>
      <c r="L1185" s="89">
        <v>3</v>
      </c>
      <c r="M1185" s="90">
        <v>5</v>
      </c>
      <c r="N1185" s="113">
        <v>6</v>
      </c>
      <c r="O1185" s="89">
        <v>7</v>
      </c>
      <c r="P1185" s="90">
        <v>5</v>
      </c>
      <c r="Q1185" s="113">
        <v>3</v>
      </c>
      <c r="R1185" s="89">
        <v>2</v>
      </c>
      <c r="S1185" s="90">
        <v>3</v>
      </c>
      <c r="T1185" s="90">
        <v>6</v>
      </c>
      <c r="U1185" s="113">
        <v>5</v>
      </c>
      <c r="V1185" s="172">
        <v>15</v>
      </c>
      <c r="W1185" s="172">
        <v>16</v>
      </c>
      <c r="X1185" s="89">
        <v>7</v>
      </c>
      <c r="Y1185" s="138">
        <v>9</v>
      </c>
      <c r="Z1185" s="89">
        <v>4</v>
      </c>
      <c r="AA1185" s="138">
        <v>11</v>
      </c>
      <c r="AB1185" s="172">
        <v>15</v>
      </c>
      <c r="AC1185" s="172">
        <v>16</v>
      </c>
      <c r="AD1185" s="172">
        <v>16</v>
      </c>
      <c r="AE1185" s="89">
        <v>3</v>
      </c>
      <c r="AF1185" s="113">
        <v>11</v>
      </c>
      <c r="AG1185" s="152">
        <v>12</v>
      </c>
      <c r="AH1185" s="90">
        <v>5</v>
      </c>
      <c r="AI1185" s="133">
        <v>8</v>
      </c>
      <c r="AJ1185" s="138">
        <v>12</v>
      </c>
      <c r="AK1185" s="89">
        <v>5</v>
      </c>
      <c r="AL1185" s="138">
        <v>11</v>
      </c>
      <c r="AM1185" s="152">
        <v>10</v>
      </c>
      <c r="AN1185" s="113">
        <v>5</v>
      </c>
      <c r="AO1185" s="152">
        <v>6</v>
      </c>
      <c r="AP1185" s="113">
        <v>10</v>
      </c>
      <c r="AQ1185" s="89">
        <v>5</v>
      </c>
      <c r="AR1185" s="138">
        <v>11</v>
      </c>
    </row>
    <row r="1186" spans="1:44">
      <c r="A1186" t="s">
        <v>12</v>
      </c>
      <c r="B1186" s="36"/>
      <c r="C1186" s="37">
        <v>0.29090909090909101</v>
      </c>
      <c r="D1186" s="88">
        <v>0.3</v>
      </c>
      <c r="E1186" s="88">
        <v>0.46666666666666701</v>
      </c>
      <c r="F1186" s="88">
        <v>0.15384615384615399</v>
      </c>
      <c r="G1186" s="88">
        <v>0.33333333333333298</v>
      </c>
      <c r="H1186" s="112">
        <v>0.54545454545454497</v>
      </c>
      <c r="I1186" s="171">
        <v>0.282608695652174</v>
      </c>
      <c r="J1186" s="88">
        <v>0.11111111111111099</v>
      </c>
      <c r="K1186" s="137">
        <v>0.38888888888888901</v>
      </c>
      <c r="L1186" s="88">
        <v>0.157894736842105</v>
      </c>
      <c r="M1186" s="88">
        <v>0.45454545454545497</v>
      </c>
      <c r="N1186" s="112">
        <v>0.3</v>
      </c>
      <c r="O1186" s="88">
        <v>0.25</v>
      </c>
      <c r="P1186" s="88">
        <v>0.3125</v>
      </c>
      <c r="Q1186" s="112">
        <v>0.3</v>
      </c>
      <c r="R1186" s="88">
        <v>0.133333333333333</v>
      </c>
      <c r="S1186" s="88">
        <v>0.27272727272727298</v>
      </c>
      <c r="T1186" s="88">
        <v>0.4</v>
      </c>
      <c r="U1186" s="112">
        <v>0.35714285714285698</v>
      </c>
      <c r="V1186" s="171">
        <v>0.3125</v>
      </c>
      <c r="W1186" s="171">
        <v>0.29090909090909101</v>
      </c>
      <c r="X1186" s="88">
        <v>0.36842105263157898</v>
      </c>
      <c r="Y1186" s="137">
        <v>0.26470588235294101</v>
      </c>
      <c r="Z1186" s="88">
        <v>0.36363636363636398</v>
      </c>
      <c r="AA1186" s="137">
        <v>0.26190476190476197</v>
      </c>
      <c r="AB1186" s="171">
        <v>0.28301886792452802</v>
      </c>
      <c r="AC1186" s="171">
        <v>0.29090909090909101</v>
      </c>
      <c r="AD1186" s="171">
        <v>0.33333333333333298</v>
      </c>
      <c r="AE1186" s="88">
        <v>0.16666666666666699</v>
      </c>
      <c r="AF1186" s="112">
        <v>0.39285714285714302</v>
      </c>
      <c r="AG1186" s="132">
        <v>0.27272727272727298</v>
      </c>
      <c r="AH1186" s="88">
        <v>0.25</v>
      </c>
      <c r="AI1186" s="132">
        <v>0.22857142857142901</v>
      </c>
      <c r="AJ1186" s="137">
        <v>0.25531914893617003</v>
      </c>
      <c r="AK1186" s="88">
        <v>0.238095238095238</v>
      </c>
      <c r="AL1186" s="137">
        <v>0.32352941176470601</v>
      </c>
      <c r="AM1186" s="132">
        <v>0.26315789473684198</v>
      </c>
      <c r="AN1186" s="112">
        <v>0.35714285714285698</v>
      </c>
      <c r="AO1186" s="132">
        <v>0.1875</v>
      </c>
      <c r="AP1186" s="112">
        <v>0.434782608695652</v>
      </c>
      <c r="AQ1186" s="88">
        <v>0.238095238095238</v>
      </c>
      <c r="AR1186" s="137">
        <v>0.32352941176470601</v>
      </c>
    </row>
    <row r="1187" spans="1:44">
      <c r="A1187" t="s">
        <v>10</v>
      </c>
      <c r="B1187" s="36" t="s">
        <v>365</v>
      </c>
      <c r="C1187" s="39">
        <v>38</v>
      </c>
      <c r="D1187" s="89">
        <v>7</v>
      </c>
      <c r="E1187" s="90">
        <v>8</v>
      </c>
      <c r="F1187" s="90">
        <v>11</v>
      </c>
      <c r="G1187" s="90">
        <v>8</v>
      </c>
      <c r="H1187" s="113">
        <v>5</v>
      </c>
      <c r="I1187" s="172">
        <v>32</v>
      </c>
      <c r="J1187" s="89">
        <v>16</v>
      </c>
      <c r="K1187" s="138">
        <v>21</v>
      </c>
      <c r="L1187" s="89">
        <v>16</v>
      </c>
      <c r="M1187" s="90">
        <v>6</v>
      </c>
      <c r="N1187" s="113">
        <v>13</v>
      </c>
      <c r="O1187" s="89">
        <v>20</v>
      </c>
      <c r="P1187" s="90">
        <v>11</v>
      </c>
      <c r="Q1187" s="113">
        <v>7</v>
      </c>
      <c r="R1187" s="89">
        <v>13</v>
      </c>
      <c r="S1187" s="90">
        <v>8</v>
      </c>
      <c r="T1187" s="90">
        <v>8</v>
      </c>
      <c r="U1187" s="113">
        <v>9</v>
      </c>
      <c r="V1187" s="172">
        <v>32</v>
      </c>
      <c r="W1187" s="172">
        <v>38</v>
      </c>
      <c r="X1187" s="89">
        <v>11</v>
      </c>
      <c r="Y1187" s="138">
        <v>25</v>
      </c>
      <c r="Z1187" s="89">
        <v>6</v>
      </c>
      <c r="AA1187" s="138">
        <v>31</v>
      </c>
      <c r="AB1187" s="172">
        <v>37</v>
      </c>
      <c r="AC1187" s="172">
        <v>38</v>
      </c>
      <c r="AD1187" s="172">
        <v>32</v>
      </c>
      <c r="AE1187" s="89">
        <v>15</v>
      </c>
      <c r="AF1187" s="113">
        <v>16</v>
      </c>
      <c r="AG1187" s="152">
        <v>31</v>
      </c>
      <c r="AH1187" s="90">
        <v>15</v>
      </c>
      <c r="AI1187" s="133">
        <v>26</v>
      </c>
      <c r="AJ1187" s="138">
        <v>34</v>
      </c>
      <c r="AK1187" s="89">
        <v>16</v>
      </c>
      <c r="AL1187" s="138">
        <v>22</v>
      </c>
      <c r="AM1187" s="152">
        <v>27</v>
      </c>
      <c r="AN1187" s="113">
        <v>9</v>
      </c>
      <c r="AO1187" s="152">
        <v>26</v>
      </c>
      <c r="AP1187" s="113">
        <v>12</v>
      </c>
      <c r="AQ1187" s="89">
        <v>16</v>
      </c>
      <c r="AR1187" s="138">
        <v>22</v>
      </c>
    </row>
    <row r="1188" spans="1:44">
      <c r="A1188" t="s">
        <v>12</v>
      </c>
      <c r="B1188" s="36"/>
      <c r="C1188" s="37">
        <v>0.69090909090909103</v>
      </c>
      <c r="D1188" s="88">
        <v>0.7</v>
      </c>
      <c r="E1188" s="88">
        <v>0.53333333333333299</v>
      </c>
      <c r="F1188" s="88">
        <v>0.84615384615384603</v>
      </c>
      <c r="G1188" s="88">
        <v>0.66666666666666696</v>
      </c>
      <c r="H1188" s="112">
        <v>0.45454545454545497</v>
      </c>
      <c r="I1188" s="171">
        <v>0.69565217391304401</v>
      </c>
      <c r="J1188" s="88">
        <v>0.88888888888888895</v>
      </c>
      <c r="K1188" s="137">
        <v>0.58333333333333304</v>
      </c>
      <c r="L1188" s="88">
        <v>0.84210526315789502</v>
      </c>
      <c r="M1188" s="88">
        <v>0.54545454545454497</v>
      </c>
      <c r="N1188" s="112">
        <v>0.65</v>
      </c>
      <c r="O1188" s="88">
        <v>0.71428571428571397</v>
      </c>
      <c r="P1188" s="88">
        <v>0.6875</v>
      </c>
      <c r="Q1188" s="112">
        <v>0.7</v>
      </c>
      <c r="R1188" s="88">
        <v>0.86666666666666703</v>
      </c>
      <c r="S1188" s="88">
        <v>0.72727272727272696</v>
      </c>
      <c r="T1188" s="88">
        <v>0.53333333333333299</v>
      </c>
      <c r="U1188" s="112">
        <v>0.64285714285714302</v>
      </c>
      <c r="V1188" s="171">
        <v>0.66666666666666696</v>
      </c>
      <c r="W1188" s="171">
        <v>0.69090909090909103</v>
      </c>
      <c r="X1188" s="88">
        <v>0.57894736842105299</v>
      </c>
      <c r="Y1188" s="137">
        <v>0.73529411764705899</v>
      </c>
      <c r="Z1188" s="88">
        <v>0.54545454545454497</v>
      </c>
      <c r="AA1188" s="137">
        <v>0.73809523809523803</v>
      </c>
      <c r="AB1188" s="171">
        <v>0.69811320754716999</v>
      </c>
      <c r="AC1188" s="171">
        <v>0.69090909090909103</v>
      </c>
      <c r="AD1188" s="171">
        <v>0.66666666666666696</v>
      </c>
      <c r="AE1188" s="88">
        <v>0.83333333333333304</v>
      </c>
      <c r="AF1188" s="112">
        <v>0.57142857142857195</v>
      </c>
      <c r="AG1188" s="132">
        <v>0.70454545454545503</v>
      </c>
      <c r="AH1188" s="88">
        <v>0.75</v>
      </c>
      <c r="AI1188" s="132">
        <v>0.74285714285714299</v>
      </c>
      <c r="AJ1188" s="137">
        <v>0.72340425531914898</v>
      </c>
      <c r="AK1188" s="88">
        <v>0.76190476190476197</v>
      </c>
      <c r="AL1188" s="137">
        <v>0.64705882352941202</v>
      </c>
      <c r="AM1188" s="132">
        <v>0.71052631578947401</v>
      </c>
      <c r="AN1188" s="112">
        <v>0.64285714285714302</v>
      </c>
      <c r="AO1188" s="132">
        <v>0.8125</v>
      </c>
      <c r="AP1188" s="112">
        <v>0.52173913043478304</v>
      </c>
      <c r="AQ1188" s="88">
        <v>0.76190476190476197</v>
      </c>
      <c r="AR1188" s="137">
        <v>0.64705882352941202</v>
      </c>
    </row>
    <row r="1189" spans="1:44">
      <c r="A1189" t="s">
        <v>10</v>
      </c>
      <c r="B1189" s="36" t="s">
        <v>366</v>
      </c>
      <c r="C1189" s="39">
        <v>18</v>
      </c>
      <c r="D1189" s="89">
        <v>4</v>
      </c>
      <c r="E1189" s="90">
        <v>1</v>
      </c>
      <c r="F1189" s="90">
        <v>7</v>
      </c>
      <c r="G1189" s="90">
        <v>2</v>
      </c>
      <c r="H1189" s="113">
        <v>2</v>
      </c>
      <c r="I1189" s="172">
        <v>14</v>
      </c>
      <c r="J1189" s="89">
        <v>10</v>
      </c>
      <c r="K1189" s="138">
        <v>8</v>
      </c>
      <c r="L1189" s="89">
        <v>7</v>
      </c>
      <c r="M1189" s="90">
        <v>4</v>
      </c>
      <c r="N1189" s="113">
        <v>6</v>
      </c>
      <c r="O1189" s="89">
        <v>10</v>
      </c>
      <c r="P1189" s="90">
        <v>4</v>
      </c>
      <c r="Q1189" s="113">
        <v>4</v>
      </c>
      <c r="R1189" s="89">
        <v>7</v>
      </c>
      <c r="S1189" s="90">
        <v>4</v>
      </c>
      <c r="T1189" s="90">
        <v>3</v>
      </c>
      <c r="U1189" s="113">
        <v>4</v>
      </c>
      <c r="V1189" s="172">
        <v>18</v>
      </c>
      <c r="W1189" s="172">
        <v>18</v>
      </c>
      <c r="X1189" s="89">
        <v>6</v>
      </c>
      <c r="Y1189" s="138">
        <v>12</v>
      </c>
      <c r="Z1189" s="89">
        <v>4</v>
      </c>
      <c r="AA1189" s="138">
        <v>14</v>
      </c>
      <c r="AB1189" s="172">
        <v>18</v>
      </c>
      <c r="AC1189" s="172">
        <v>18</v>
      </c>
      <c r="AD1189" s="172">
        <v>14</v>
      </c>
      <c r="AE1189" s="89">
        <v>8</v>
      </c>
      <c r="AF1189" s="113">
        <v>6</v>
      </c>
      <c r="AG1189" s="152">
        <v>15</v>
      </c>
      <c r="AH1189" s="90">
        <v>5</v>
      </c>
      <c r="AI1189" s="133">
        <v>12</v>
      </c>
      <c r="AJ1189" s="138">
        <v>17</v>
      </c>
      <c r="AK1189" s="89">
        <v>10</v>
      </c>
      <c r="AL1189" s="138">
        <v>8</v>
      </c>
      <c r="AM1189" s="152">
        <v>15</v>
      </c>
      <c r="AN1189" s="113">
        <v>2</v>
      </c>
      <c r="AO1189" s="152">
        <v>16</v>
      </c>
      <c r="AP1189" s="113">
        <v>2</v>
      </c>
      <c r="AQ1189" s="89">
        <v>5</v>
      </c>
      <c r="AR1189" s="138">
        <v>13</v>
      </c>
    </row>
    <row r="1190" spans="1:44">
      <c r="A1190" t="s">
        <v>12</v>
      </c>
      <c r="B1190" s="43"/>
      <c r="C1190" s="44">
        <v>0.32727272727272699</v>
      </c>
      <c r="D1190" s="91">
        <v>0.4</v>
      </c>
      <c r="E1190" s="92">
        <v>6.6666666666666693E-2</v>
      </c>
      <c r="F1190" s="92">
        <v>0.53846153846153799</v>
      </c>
      <c r="G1190" s="92">
        <v>0.16666666666666699</v>
      </c>
      <c r="H1190" s="114">
        <v>0.18181818181818199</v>
      </c>
      <c r="I1190" s="180">
        <v>0.30434782608695699</v>
      </c>
      <c r="J1190" s="91">
        <v>0.55555555555555602</v>
      </c>
      <c r="K1190" s="165">
        <v>0.22222222222222199</v>
      </c>
      <c r="L1190" s="91">
        <v>0.36842105263157898</v>
      </c>
      <c r="M1190" s="92">
        <v>0.36363636363636398</v>
      </c>
      <c r="N1190" s="114">
        <v>0.3</v>
      </c>
      <c r="O1190" s="91">
        <v>0.35714285714285698</v>
      </c>
      <c r="P1190" s="92">
        <v>0.25</v>
      </c>
      <c r="Q1190" s="114">
        <v>0.4</v>
      </c>
      <c r="R1190" s="91">
        <v>0.46666666666666701</v>
      </c>
      <c r="S1190" s="92">
        <v>0.36363636363636398</v>
      </c>
      <c r="T1190" s="92">
        <v>0.2</v>
      </c>
      <c r="U1190" s="114">
        <v>0.28571428571428598</v>
      </c>
      <c r="V1190" s="180">
        <v>0.375</v>
      </c>
      <c r="W1190" s="180">
        <v>0.32727272727272699</v>
      </c>
      <c r="X1190" s="91">
        <v>0.31578947368421101</v>
      </c>
      <c r="Y1190" s="165">
        <v>0.35294117647058798</v>
      </c>
      <c r="Z1190" s="91">
        <v>0.36363636363636398</v>
      </c>
      <c r="AA1190" s="165">
        <v>0.33333333333333298</v>
      </c>
      <c r="AB1190" s="180">
        <v>0.339622641509434</v>
      </c>
      <c r="AC1190" s="180">
        <v>0.32727272727272699</v>
      </c>
      <c r="AD1190" s="180">
        <v>0.29166666666666702</v>
      </c>
      <c r="AE1190" s="91">
        <v>0.44444444444444398</v>
      </c>
      <c r="AF1190" s="114">
        <v>0.214285714285714</v>
      </c>
      <c r="AG1190" s="164">
        <v>0.34090909090909099</v>
      </c>
      <c r="AH1190" s="92">
        <v>0.25</v>
      </c>
      <c r="AI1190" s="139">
        <v>0.34285714285714303</v>
      </c>
      <c r="AJ1190" s="165">
        <v>0.36170212765957399</v>
      </c>
      <c r="AK1190" s="91">
        <v>0.476190476190476</v>
      </c>
      <c r="AL1190" s="165">
        <v>0.23529411764705899</v>
      </c>
      <c r="AM1190" s="164">
        <v>0.394736842105263</v>
      </c>
      <c r="AN1190" s="114">
        <v>0.14285714285714299</v>
      </c>
      <c r="AO1190" s="164">
        <v>0.5</v>
      </c>
      <c r="AP1190" s="114">
        <v>8.6956521739130405E-2</v>
      </c>
      <c r="AQ1190" s="91">
        <v>0.238095238095238</v>
      </c>
      <c r="AR1190" s="165">
        <v>0.38235294117647101</v>
      </c>
    </row>
    <row r="1191" spans="1:44">
      <c r="A1191" t="s">
        <v>11</v>
      </c>
      <c r="B1191" s="65" t="s">
        <v>239</v>
      </c>
      <c r="C1191" s="66">
        <v>3.0185185185185199</v>
      </c>
      <c r="D1191" s="96">
        <v>3.1</v>
      </c>
      <c r="E1191" s="96">
        <v>2.4666666666666699</v>
      </c>
      <c r="F1191" s="96">
        <v>3.5384615384615401</v>
      </c>
      <c r="G1191" s="96">
        <v>2.6666666666666701</v>
      </c>
      <c r="H1191" s="115">
        <v>2.4545454545454501</v>
      </c>
      <c r="I1191" s="176">
        <v>2.9777777777777801</v>
      </c>
      <c r="J1191" s="96">
        <v>3.6666666666666701</v>
      </c>
      <c r="K1191" s="159">
        <v>2.6857142857142899</v>
      </c>
      <c r="L1191" s="96">
        <v>3.2631578947368398</v>
      </c>
      <c r="M1191" s="96">
        <v>2.7272727272727302</v>
      </c>
      <c r="N1191" s="115">
        <v>3</v>
      </c>
      <c r="O1191" s="96">
        <v>3.1111111111111098</v>
      </c>
      <c r="P1191" s="96">
        <v>2.75</v>
      </c>
      <c r="Q1191" s="115">
        <v>3.3</v>
      </c>
      <c r="R1191" s="96">
        <v>3.4666666666666699</v>
      </c>
      <c r="S1191" s="96">
        <v>3</v>
      </c>
      <c r="T1191" s="96">
        <v>2.78571428571429</v>
      </c>
      <c r="U1191" s="115">
        <v>2.78571428571429</v>
      </c>
      <c r="V1191" s="176">
        <v>3.0425531914893602</v>
      </c>
      <c r="W1191" s="176">
        <v>3.0185185185185199</v>
      </c>
      <c r="X1191" s="96">
        <v>2.8333333333333299</v>
      </c>
      <c r="Y1191" s="159">
        <v>3.1176470588235299</v>
      </c>
      <c r="Z1191" s="96">
        <v>2.9</v>
      </c>
      <c r="AA1191" s="159">
        <v>3.0714285714285698</v>
      </c>
      <c r="AB1191" s="176">
        <v>3.0576923076923102</v>
      </c>
      <c r="AC1191" s="176">
        <v>3.0185185185185199</v>
      </c>
      <c r="AD1191" s="176">
        <v>2.8958333333333299</v>
      </c>
      <c r="AE1191" s="96">
        <v>3.4444444444444402</v>
      </c>
      <c r="AF1191" s="115">
        <v>2.6666666666666701</v>
      </c>
      <c r="AG1191" s="158">
        <v>3.0697674418604701</v>
      </c>
      <c r="AH1191" s="96">
        <v>3</v>
      </c>
      <c r="AI1191" s="158">
        <v>3.1176470588235299</v>
      </c>
      <c r="AJ1191" s="159">
        <v>3.10869565217391</v>
      </c>
      <c r="AK1191" s="96">
        <v>3.3333333333333299</v>
      </c>
      <c r="AL1191" s="159">
        <v>2.8181818181818201</v>
      </c>
      <c r="AM1191" s="158">
        <v>3.1891891891891899</v>
      </c>
      <c r="AN1191" s="115">
        <v>2.5714285714285698</v>
      </c>
      <c r="AO1191" s="158">
        <v>3.4375</v>
      </c>
      <c r="AP1191" s="115">
        <v>2.4090909090909101</v>
      </c>
      <c r="AQ1191" s="96">
        <v>2.9523809523809499</v>
      </c>
      <c r="AR1191" s="159">
        <v>3.0606060606060601</v>
      </c>
    </row>
    <row r="1192" spans="1:44">
      <c r="A1192" t="s">
        <v>11</v>
      </c>
      <c r="B1192" s="58" t="s">
        <v>240</v>
      </c>
      <c r="C1192" s="70">
        <v>1.1241892800531601</v>
      </c>
      <c r="D1192" s="97">
        <v>1.4491376746189399</v>
      </c>
      <c r="E1192" s="98">
        <v>1.06009882737862</v>
      </c>
      <c r="F1192" s="98">
        <v>0.96741792204684496</v>
      </c>
      <c r="G1192" s="98">
        <v>1.2309149097933301</v>
      </c>
      <c r="H1192" s="116">
        <v>1.0357254813546299</v>
      </c>
      <c r="I1192" s="178">
        <v>1.1379584768125299</v>
      </c>
      <c r="J1192" s="97">
        <v>0.97014250014533199</v>
      </c>
      <c r="K1192" s="163">
        <v>1.0784364654832601</v>
      </c>
      <c r="L1192" s="97">
        <v>0.99118925556670401</v>
      </c>
      <c r="M1192" s="98">
        <v>1.42062726222673</v>
      </c>
      <c r="N1192" s="116">
        <v>1.1547005383792499</v>
      </c>
      <c r="O1192" s="97">
        <v>1.1547005383792499</v>
      </c>
      <c r="P1192" s="98">
        <v>1.0645812948447499</v>
      </c>
      <c r="Q1192" s="116">
        <v>1.1595018087284099</v>
      </c>
      <c r="R1192" s="97">
        <v>1.12546286774228</v>
      </c>
      <c r="S1192" s="98">
        <v>1</v>
      </c>
      <c r="T1192" s="98">
        <v>1.25137287246211</v>
      </c>
      <c r="U1192" s="116">
        <v>1.0509022810878299</v>
      </c>
      <c r="V1192" s="178">
        <v>1.1970515736321701</v>
      </c>
      <c r="W1192" s="178">
        <v>1.1241892800531601</v>
      </c>
      <c r="X1192" s="97">
        <v>1.04318516770401</v>
      </c>
      <c r="Y1192" s="163">
        <v>1.2001188295294301</v>
      </c>
      <c r="Z1192" s="97">
        <v>1.1005049346146101</v>
      </c>
      <c r="AA1192" s="163">
        <v>1.1559571505025199</v>
      </c>
      <c r="AB1192" s="178">
        <v>1.1099101100939199</v>
      </c>
      <c r="AC1192" s="178">
        <v>1.1241892800531601</v>
      </c>
      <c r="AD1192" s="178">
        <v>1.0962136640104101</v>
      </c>
      <c r="AE1192" s="97">
        <v>0.98352440815564401</v>
      </c>
      <c r="AF1192" s="116">
        <v>1.1094003924504601</v>
      </c>
      <c r="AG1192" s="161">
        <v>1.0996828295383201</v>
      </c>
      <c r="AH1192" s="98">
        <v>1.07605517369794</v>
      </c>
      <c r="AI1192" s="162">
        <v>1.0664215404617401</v>
      </c>
      <c r="AJ1192" s="163">
        <v>1.0796761010098299</v>
      </c>
      <c r="AK1192" s="97">
        <v>1.11055541659718</v>
      </c>
      <c r="AL1192" s="163">
        <v>1.1026826791552899</v>
      </c>
      <c r="AM1192" s="161">
        <v>1.1507929111374999</v>
      </c>
      <c r="AN1192" s="116">
        <v>1.01634985756236</v>
      </c>
      <c r="AO1192" s="161">
        <v>1.0453429750487999</v>
      </c>
      <c r="AP1192" s="116">
        <v>0.95912117061058599</v>
      </c>
      <c r="AQ1192" s="97">
        <v>1.1169686869465301</v>
      </c>
      <c r="AR1192" s="163">
        <v>1.1439895634192301</v>
      </c>
    </row>
    <row r="1193" spans="1:44">
      <c r="A1193" t="s">
        <v>4</v>
      </c>
      <c r="B1193" s="3"/>
    </row>
    <row r="1194" spans="1:44">
      <c r="A1194" t="s">
        <v>14</v>
      </c>
    </row>
    <row r="1195" spans="1:44">
      <c r="A1195" t="s">
        <v>1</v>
      </c>
      <c r="B1195" s="217" t="s">
        <v>21</v>
      </c>
      <c r="C1195" s="218"/>
    </row>
    <row r="1196" spans="1:44" ht="26.65">
      <c r="A1196" t="s">
        <v>2</v>
      </c>
      <c r="B1196" s="2" t="s">
        <v>356</v>
      </c>
    </row>
    <row r="1197" spans="1:44" ht="79.150000000000006">
      <c r="A1197" t="s">
        <v>3</v>
      </c>
      <c r="B1197" s="2" t="s">
        <v>371</v>
      </c>
    </row>
    <row r="1198" spans="1:44">
      <c r="A1198" t="s">
        <v>7</v>
      </c>
      <c r="B1198" s="76" t="s">
        <v>372</v>
      </c>
      <c r="C1198" s="226" t="s">
        <v>373</v>
      </c>
      <c r="D1198" s="228"/>
      <c r="E1198" s="227"/>
    </row>
    <row r="1199" spans="1:44" ht="140.25">
      <c r="A1199" t="s">
        <v>6</v>
      </c>
      <c r="B1199" s="16" t="s">
        <v>285</v>
      </c>
      <c r="C1199" s="141" t="s">
        <v>374</v>
      </c>
      <c r="D1199" s="142" t="s">
        <v>375</v>
      </c>
      <c r="E1199" s="143" t="s">
        <v>376</v>
      </c>
    </row>
    <row r="1200" spans="1:44">
      <c r="A1200" t="s">
        <v>0</v>
      </c>
      <c r="B1200" s="21"/>
      <c r="C1200" s="144" t="s">
        <v>564</v>
      </c>
      <c r="D1200" s="145" t="s">
        <v>565</v>
      </c>
      <c r="E1200" s="146" t="s">
        <v>566</v>
      </c>
    </row>
    <row r="1201" spans="1:5">
      <c r="A1201" t="s">
        <v>8</v>
      </c>
      <c r="B1201" s="26" t="s">
        <v>45</v>
      </c>
      <c r="C1201" s="147">
        <v>55</v>
      </c>
      <c r="D1201" s="130">
        <v>55</v>
      </c>
      <c r="E1201" s="135">
        <v>55</v>
      </c>
    </row>
    <row r="1202" spans="1:5" ht="23.25">
      <c r="A1202" t="s">
        <v>10</v>
      </c>
      <c r="B1202" s="35" t="s">
        <v>359</v>
      </c>
      <c r="C1202" s="148">
        <v>1</v>
      </c>
      <c r="D1202" s="131">
        <v>1</v>
      </c>
      <c r="E1202" s="136">
        <v>6</v>
      </c>
    </row>
    <row r="1203" spans="1:5">
      <c r="A1203" t="s">
        <v>12</v>
      </c>
      <c r="B1203" s="36"/>
      <c r="C1203" s="132">
        <v>1.8181818181818198E-2</v>
      </c>
      <c r="D1203" s="132">
        <v>1.8181818181818198E-2</v>
      </c>
      <c r="E1203" s="137">
        <v>0.109090909090909</v>
      </c>
    </row>
    <row r="1204" spans="1:5">
      <c r="A1204" t="s">
        <v>10</v>
      </c>
      <c r="B1204" s="36" t="s">
        <v>360</v>
      </c>
      <c r="C1204" s="152">
        <v>10</v>
      </c>
      <c r="D1204" s="133">
        <v>11</v>
      </c>
      <c r="E1204" s="138">
        <v>10</v>
      </c>
    </row>
    <row r="1205" spans="1:5">
      <c r="A1205" t="s">
        <v>12</v>
      </c>
      <c r="B1205" s="36"/>
      <c r="C1205" s="132">
        <v>0.18181818181818199</v>
      </c>
      <c r="D1205" s="132">
        <v>0.2</v>
      </c>
      <c r="E1205" s="137">
        <v>0.18181818181818199</v>
      </c>
    </row>
    <row r="1206" spans="1:5" ht="23.25">
      <c r="A1206" t="s">
        <v>10</v>
      </c>
      <c r="B1206" s="36" t="s">
        <v>361</v>
      </c>
      <c r="C1206" s="152">
        <v>24</v>
      </c>
      <c r="D1206" s="133">
        <v>22</v>
      </c>
      <c r="E1206" s="138">
        <v>20</v>
      </c>
    </row>
    <row r="1207" spans="1:5">
      <c r="A1207" t="s">
        <v>12</v>
      </c>
      <c r="B1207" s="36"/>
      <c r="C1207" s="132">
        <v>0.43636363636363601</v>
      </c>
      <c r="D1207" s="132">
        <v>0.4</v>
      </c>
      <c r="E1207" s="137">
        <v>0.36363636363636398</v>
      </c>
    </row>
    <row r="1208" spans="1:5">
      <c r="A1208" t="s">
        <v>10</v>
      </c>
      <c r="B1208" s="36" t="s">
        <v>362</v>
      </c>
      <c r="C1208" s="152">
        <v>15</v>
      </c>
      <c r="D1208" s="133">
        <v>14</v>
      </c>
      <c r="E1208" s="138">
        <v>13</v>
      </c>
    </row>
    <row r="1209" spans="1:5">
      <c r="A1209" t="s">
        <v>12</v>
      </c>
      <c r="B1209" s="36"/>
      <c r="C1209" s="132">
        <v>0.27272727272727298</v>
      </c>
      <c r="D1209" s="132">
        <v>0.25454545454545502</v>
      </c>
      <c r="E1209" s="137">
        <v>0.236363636363636</v>
      </c>
    </row>
    <row r="1210" spans="1:5" ht="23.25">
      <c r="A1210" t="s">
        <v>10</v>
      </c>
      <c r="B1210" s="36" t="s">
        <v>363</v>
      </c>
      <c r="C1210" s="152">
        <v>3</v>
      </c>
      <c r="D1210" s="133">
        <v>6</v>
      </c>
      <c r="E1210" s="138">
        <v>5</v>
      </c>
    </row>
    <row r="1211" spans="1:5">
      <c r="A1211" t="s">
        <v>12</v>
      </c>
      <c r="B1211" s="36"/>
      <c r="C1211" s="132">
        <v>5.4545454545454501E-2</v>
      </c>
      <c r="D1211" s="132">
        <v>0.109090909090909</v>
      </c>
      <c r="E1211" s="137">
        <v>9.0909090909090898E-2</v>
      </c>
    </row>
    <row r="1212" spans="1:5">
      <c r="A1212" t="s">
        <v>10</v>
      </c>
      <c r="B1212" s="36" t="s">
        <v>110</v>
      </c>
      <c r="C1212" s="152">
        <v>2</v>
      </c>
      <c r="D1212" s="133">
        <v>1</v>
      </c>
      <c r="E1212" s="138">
        <v>1</v>
      </c>
    </row>
    <row r="1213" spans="1:5">
      <c r="A1213" t="s">
        <v>12</v>
      </c>
      <c r="B1213" s="36"/>
      <c r="C1213" s="132">
        <v>3.6363636363636397E-2</v>
      </c>
      <c r="D1213" s="132">
        <v>1.8181818181818198E-2</v>
      </c>
      <c r="E1213" s="137">
        <v>1.8181818181818198E-2</v>
      </c>
    </row>
    <row r="1214" spans="1:5">
      <c r="A1214" t="s">
        <v>10</v>
      </c>
      <c r="B1214" s="36" t="s">
        <v>364</v>
      </c>
      <c r="C1214" s="152">
        <v>11</v>
      </c>
      <c r="D1214" s="133">
        <v>12</v>
      </c>
      <c r="E1214" s="138">
        <v>16</v>
      </c>
    </row>
    <row r="1215" spans="1:5">
      <c r="A1215" t="s">
        <v>12</v>
      </c>
      <c r="B1215" s="36"/>
      <c r="C1215" s="132">
        <v>0.2</v>
      </c>
      <c r="D1215" s="132">
        <v>0.218181818181818</v>
      </c>
      <c r="E1215" s="137">
        <v>0.29090909090909101</v>
      </c>
    </row>
    <row r="1216" spans="1:5">
      <c r="A1216" t="s">
        <v>10</v>
      </c>
      <c r="B1216" s="36" t="s">
        <v>365</v>
      </c>
      <c r="C1216" s="152">
        <v>42</v>
      </c>
      <c r="D1216" s="133">
        <v>42</v>
      </c>
      <c r="E1216" s="138">
        <v>38</v>
      </c>
    </row>
    <row r="1217" spans="1:44">
      <c r="A1217" t="s">
        <v>12</v>
      </c>
      <c r="B1217" s="36"/>
      <c r="C1217" s="132">
        <v>0.763636363636364</v>
      </c>
      <c r="D1217" s="132">
        <v>0.763636363636364</v>
      </c>
      <c r="E1217" s="137">
        <v>0.69090909090909103</v>
      </c>
    </row>
    <row r="1218" spans="1:44">
      <c r="A1218" t="s">
        <v>10</v>
      </c>
      <c r="B1218" s="36" t="s">
        <v>366</v>
      </c>
      <c r="C1218" s="152">
        <v>18</v>
      </c>
      <c r="D1218" s="133">
        <v>20</v>
      </c>
      <c r="E1218" s="138">
        <v>18</v>
      </c>
    </row>
    <row r="1219" spans="1:44">
      <c r="A1219" t="s">
        <v>12</v>
      </c>
      <c r="B1219" s="43"/>
      <c r="C1219" s="164">
        <v>0.32727272727272699</v>
      </c>
      <c r="D1219" s="139">
        <v>0.36363636363636398</v>
      </c>
      <c r="E1219" s="165">
        <v>0.32727272727272699</v>
      </c>
    </row>
    <row r="1220" spans="1:44">
      <c r="A1220" t="s">
        <v>11</v>
      </c>
      <c r="B1220" s="65" t="s">
        <v>239</v>
      </c>
      <c r="C1220" s="158">
        <v>3.1698113207547198</v>
      </c>
      <c r="D1220" s="158">
        <v>3.24074074074074</v>
      </c>
      <c r="E1220" s="159">
        <v>3.0185185185185199</v>
      </c>
    </row>
    <row r="1221" spans="1:44">
      <c r="A1221" t="s">
        <v>11</v>
      </c>
      <c r="B1221" s="58" t="s">
        <v>240</v>
      </c>
      <c r="C1221" s="161">
        <v>0.87124687520913702</v>
      </c>
      <c r="D1221" s="162">
        <v>0.97002597096500998</v>
      </c>
      <c r="E1221" s="163">
        <v>1.1241892800531601</v>
      </c>
    </row>
    <row r="1222" spans="1:44">
      <c r="A1222" t="s">
        <v>4</v>
      </c>
      <c r="B1222" s="3"/>
    </row>
    <row r="1223" spans="1:44">
      <c r="A1223" t="s">
        <v>14</v>
      </c>
    </row>
    <row r="1224" spans="1:44">
      <c r="A1224" t="s">
        <v>1</v>
      </c>
      <c r="B1224" s="217" t="s">
        <v>21</v>
      </c>
      <c r="C1224" s="218"/>
    </row>
    <row r="1225" spans="1:44" ht="26.65">
      <c r="A1225" t="s">
        <v>2</v>
      </c>
      <c r="B1225" s="2" t="s">
        <v>377</v>
      </c>
    </row>
    <row r="1226" spans="1:44" ht="92.25">
      <c r="A1226" t="s">
        <v>3</v>
      </c>
      <c r="B1226" s="2" t="s">
        <v>378</v>
      </c>
    </row>
    <row r="1227" spans="1:44">
      <c r="A1227" t="s">
        <v>7</v>
      </c>
      <c r="B1227" s="10" t="s">
        <v>379</v>
      </c>
      <c r="C1227" s="11"/>
      <c r="D1227" s="216"/>
      <c r="E1227" s="215"/>
      <c r="F1227" s="215"/>
      <c r="G1227" s="215"/>
      <c r="H1227" s="215"/>
      <c r="I1227" s="215"/>
      <c r="J1227" s="215"/>
      <c r="K1227" s="215"/>
      <c r="L1227" s="215"/>
      <c r="M1227" s="215"/>
      <c r="N1227" s="215"/>
      <c r="O1227" s="215"/>
      <c r="P1227" s="215"/>
      <c r="Q1227" s="215"/>
      <c r="R1227" s="215"/>
      <c r="S1227" s="215"/>
      <c r="T1227" s="215"/>
      <c r="U1227" s="215"/>
      <c r="V1227" s="215"/>
      <c r="W1227" s="215"/>
      <c r="X1227" s="215"/>
      <c r="Y1227" s="215"/>
      <c r="Z1227" s="215"/>
      <c r="AA1227" s="215"/>
      <c r="AB1227" s="215"/>
      <c r="AC1227" s="215"/>
      <c r="AD1227" s="215"/>
      <c r="AE1227" s="215"/>
      <c r="AF1227" s="215"/>
      <c r="AG1227" s="215"/>
      <c r="AH1227" s="215"/>
      <c r="AI1227" s="215"/>
      <c r="AJ1227" s="215"/>
      <c r="AK1227" s="215"/>
      <c r="AL1227" s="215"/>
      <c r="AM1227" s="215"/>
      <c r="AN1227" s="215"/>
      <c r="AO1227" s="215"/>
      <c r="AP1227" s="215"/>
      <c r="AQ1227" s="215"/>
      <c r="AR1227" s="214"/>
    </row>
    <row r="1228" spans="1:44" s="154" customFormat="1" ht="93" customHeight="1">
      <c r="A1228" s="154" t="s">
        <v>5</v>
      </c>
      <c r="B1228" s="202"/>
      <c r="D1228" s="226" t="s">
        <v>25</v>
      </c>
      <c r="E1228" s="228"/>
      <c r="F1228" s="228"/>
      <c r="G1228" s="228"/>
      <c r="H1228" s="227"/>
      <c r="I1228" s="229" t="s">
        <v>26</v>
      </c>
      <c r="J1228" s="226" t="s">
        <v>27</v>
      </c>
      <c r="K1228" s="227"/>
      <c r="L1228" s="226" t="s">
        <v>28</v>
      </c>
      <c r="M1228" s="228"/>
      <c r="N1228" s="227"/>
      <c r="O1228" s="226" t="s">
        <v>29</v>
      </c>
      <c r="P1228" s="228"/>
      <c r="Q1228" s="227"/>
      <c r="R1228" s="226" t="s">
        <v>30</v>
      </c>
      <c r="S1228" s="228"/>
      <c r="T1228" s="228"/>
      <c r="U1228" s="227"/>
      <c r="V1228" s="229" t="s">
        <v>31</v>
      </c>
      <c r="W1228" s="229" t="s">
        <v>32</v>
      </c>
      <c r="X1228" s="226" t="s">
        <v>33</v>
      </c>
      <c r="Y1228" s="227"/>
      <c r="Z1228" s="226" t="s">
        <v>34</v>
      </c>
      <c r="AA1228" s="227"/>
      <c r="AB1228" s="229" t="s">
        <v>35</v>
      </c>
      <c r="AC1228" s="229" t="s">
        <v>36</v>
      </c>
      <c r="AD1228" s="229" t="s">
        <v>37</v>
      </c>
      <c r="AE1228" s="226" t="s">
        <v>38</v>
      </c>
      <c r="AF1228" s="227"/>
      <c r="AG1228" s="226" t="s">
        <v>39</v>
      </c>
      <c r="AH1228" s="228"/>
      <c r="AI1228" s="228"/>
      <c r="AJ1228" s="227"/>
      <c r="AK1228" s="226" t="s">
        <v>40</v>
      </c>
      <c r="AL1228" s="227"/>
      <c r="AM1228" s="226" t="s">
        <v>41</v>
      </c>
      <c r="AN1228" s="227"/>
      <c r="AO1228" s="226" t="s">
        <v>42</v>
      </c>
      <c r="AP1228" s="227"/>
      <c r="AQ1228" s="226" t="s">
        <v>43</v>
      </c>
      <c r="AR1228" s="227"/>
    </row>
    <row r="1229" spans="1:44" ht="151.9">
      <c r="A1229" t="s">
        <v>6</v>
      </c>
      <c r="B1229" s="16" t="s">
        <v>285</v>
      </c>
      <c r="C1229" s="17" t="s">
        <v>45</v>
      </c>
      <c r="D1229" s="80" t="s">
        <v>46</v>
      </c>
      <c r="E1229" s="81" t="s">
        <v>48</v>
      </c>
      <c r="F1229" s="81" t="s">
        <v>51</v>
      </c>
      <c r="G1229" s="81" t="s">
        <v>52</v>
      </c>
      <c r="H1229" s="108" t="s">
        <v>53</v>
      </c>
      <c r="I1229" s="167" t="s">
        <v>55</v>
      </c>
      <c r="J1229" s="80" t="s">
        <v>55</v>
      </c>
      <c r="K1229" s="143" t="s">
        <v>56</v>
      </c>
      <c r="L1229" s="80" t="s">
        <v>57</v>
      </c>
      <c r="M1229" s="81" t="s">
        <v>58</v>
      </c>
      <c r="N1229" s="108" t="s">
        <v>59</v>
      </c>
      <c r="O1229" s="80" t="s">
        <v>60</v>
      </c>
      <c r="P1229" s="81" t="s">
        <v>61</v>
      </c>
      <c r="Q1229" s="108" t="s">
        <v>62</v>
      </c>
      <c r="R1229" s="80" t="s">
        <v>63</v>
      </c>
      <c r="S1229" s="81" t="s">
        <v>64</v>
      </c>
      <c r="T1229" s="81" t="s">
        <v>65</v>
      </c>
      <c r="U1229" s="108" t="s">
        <v>66</v>
      </c>
      <c r="V1229" s="167" t="s">
        <v>55</v>
      </c>
      <c r="W1229" s="167" t="s">
        <v>55</v>
      </c>
      <c r="X1229" s="80" t="s">
        <v>68</v>
      </c>
      <c r="Y1229" s="143" t="s">
        <v>69</v>
      </c>
      <c r="Z1229" s="80" t="s">
        <v>68</v>
      </c>
      <c r="AA1229" s="143" t="s">
        <v>69</v>
      </c>
      <c r="AB1229" s="167" t="s">
        <v>55</v>
      </c>
      <c r="AC1229" s="167" t="s">
        <v>55</v>
      </c>
      <c r="AD1229" s="167" t="s">
        <v>74</v>
      </c>
      <c r="AE1229" s="80" t="s">
        <v>75</v>
      </c>
      <c r="AF1229" s="108" t="s">
        <v>77</v>
      </c>
      <c r="AG1229" s="141" t="s">
        <v>78</v>
      </c>
      <c r="AH1229" s="81" t="s">
        <v>79</v>
      </c>
      <c r="AI1229" s="142" t="s">
        <v>80</v>
      </c>
      <c r="AJ1229" s="143" t="s">
        <v>81</v>
      </c>
      <c r="AK1229" s="80" t="s">
        <v>83</v>
      </c>
      <c r="AL1229" s="143" t="s">
        <v>84</v>
      </c>
      <c r="AM1229" s="141" t="s">
        <v>55</v>
      </c>
      <c r="AN1229" s="108" t="s">
        <v>56</v>
      </c>
      <c r="AO1229" s="141" t="s">
        <v>85</v>
      </c>
      <c r="AP1229" s="108" t="s">
        <v>86</v>
      </c>
      <c r="AQ1229" s="80" t="s">
        <v>55</v>
      </c>
      <c r="AR1229" s="143" t="s">
        <v>56</v>
      </c>
    </row>
    <row r="1230" spans="1:44">
      <c r="A1230" t="s">
        <v>0</v>
      </c>
      <c r="B1230" s="21"/>
      <c r="C1230" s="22"/>
      <c r="D1230" s="82" t="s">
        <v>564</v>
      </c>
      <c r="E1230" s="83" t="s">
        <v>566</v>
      </c>
      <c r="F1230" s="83" t="s">
        <v>569</v>
      </c>
      <c r="G1230" s="83" t="s">
        <v>570</v>
      </c>
      <c r="H1230" s="109" t="s">
        <v>571</v>
      </c>
      <c r="I1230" s="168" t="s">
        <v>564</v>
      </c>
      <c r="J1230" s="82" t="s">
        <v>564</v>
      </c>
      <c r="K1230" s="146" t="s">
        <v>565</v>
      </c>
      <c r="L1230" s="82" t="s">
        <v>564</v>
      </c>
      <c r="M1230" s="83" t="s">
        <v>565</v>
      </c>
      <c r="N1230" s="109" t="s">
        <v>566</v>
      </c>
      <c r="O1230" s="82" t="s">
        <v>564</v>
      </c>
      <c r="P1230" s="83" t="s">
        <v>565</v>
      </c>
      <c r="Q1230" s="109" t="s">
        <v>566</v>
      </c>
      <c r="R1230" s="82" t="s">
        <v>564</v>
      </c>
      <c r="S1230" s="83" t="s">
        <v>565</v>
      </c>
      <c r="T1230" s="83" t="s">
        <v>566</v>
      </c>
      <c r="U1230" s="109" t="s">
        <v>567</v>
      </c>
      <c r="V1230" s="168" t="s">
        <v>564</v>
      </c>
      <c r="W1230" s="168" t="s">
        <v>564</v>
      </c>
      <c r="X1230" s="82" t="s">
        <v>565</v>
      </c>
      <c r="Y1230" s="146" t="s">
        <v>566</v>
      </c>
      <c r="Z1230" s="82" t="s">
        <v>565</v>
      </c>
      <c r="AA1230" s="146" t="s">
        <v>566</v>
      </c>
      <c r="AB1230" s="168" t="s">
        <v>564</v>
      </c>
      <c r="AC1230" s="168" t="s">
        <v>564</v>
      </c>
      <c r="AD1230" s="168" t="s">
        <v>565</v>
      </c>
      <c r="AE1230" s="82" t="s">
        <v>564</v>
      </c>
      <c r="AF1230" s="109" t="s">
        <v>566</v>
      </c>
      <c r="AG1230" s="144" t="s">
        <v>564</v>
      </c>
      <c r="AH1230" s="83" t="s">
        <v>565</v>
      </c>
      <c r="AI1230" s="145" t="s">
        <v>566</v>
      </c>
      <c r="AJ1230" s="146" t="s">
        <v>567</v>
      </c>
      <c r="AK1230" s="82" t="s">
        <v>564</v>
      </c>
      <c r="AL1230" s="146" t="s">
        <v>565</v>
      </c>
      <c r="AM1230" s="144" t="s">
        <v>564</v>
      </c>
      <c r="AN1230" s="109" t="s">
        <v>565</v>
      </c>
      <c r="AO1230" s="144" t="s">
        <v>564</v>
      </c>
      <c r="AP1230" s="109" t="s">
        <v>565</v>
      </c>
      <c r="AQ1230" s="82" t="s">
        <v>564</v>
      </c>
      <c r="AR1230" s="146" t="s">
        <v>565</v>
      </c>
    </row>
    <row r="1231" spans="1:44">
      <c r="A1231" t="s">
        <v>8</v>
      </c>
      <c r="B1231" s="26" t="s">
        <v>45</v>
      </c>
      <c r="C1231" s="27">
        <v>55</v>
      </c>
      <c r="D1231" s="84">
        <v>10</v>
      </c>
      <c r="E1231" s="85">
        <v>15</v>
      </c>
      <c r="F1231" s="85">
        <v>13</v>
      </c>
      <c r="G1231" s="85">
        <v>12</v>
      </c>
      <c r="H1231" s="110">
        <v>11</v>
      </c>
      <c r="I1231" s="169">
        <v>46</v>
      </c>
      <c r="J1231" s="84">
        <v>18</v>
      </c>
      <c r="K1231" s="135">
        <v>36</v>
      </c>
      <c r="L1231" s="84">
        <v>19</v>
      </c>
      <c r="M1231" s="85">
        <v>11</v>
      </c>
      <c r="N1231" s="110">
        <v>20</v>
      </c>
      <c r="O1231" s="84">
        <v>28</v>
      </c>
      <c r="P1231" s="85">
        <v>16</v>
      </c>
      <c r="Q1231" s="110">
        <v>10</v>
      </c>
      <c r="R1231" s="84">
        <v>15</v>
      </c>
      <c r="S1231" s="85">
        <v>11</v>
      </c>
      <c r="T1231" s="85">
        <v>15</v>
      </c>
      <c r="U1231" s="110">
        <v>14</v>
      </c>
      <c r="V1231" s="169">
        <v>48</v>
      </c>
      <c r="W1231" s="169">
        <v>55</v>
      </c>
      <c r="X1231" s="84">
        <v>19</v>
      </c>
      <c r="Y1231" s="135">
        <v>34</v>
      </c>
      <c r="Z1231" s="84">
        <v>11</v>
      </c>
      <c r="AA1231" s="135">
        <v>42</v>
      </c>
      <c r="AB1231" s="169">
        <v>53</v>
      </c>
      <c r="AC1231" s="169">
        <v>55</v>
      </c>
      <c r="AD1231" s="169">
        <v>48</v>
      </c>
      <c r="AE1231" s="84">
        <v>18</v>
      </c>
      <c r="AF1231" s="110">
        <v>28</v>
      </c>
      <c r="AG1231" s="147">
        <v>44</v>
      </c>
      <c r="AH1231" s="85">
        <v>20</v>
      </c>
      <c r="AI1231" s="130">
        <v>35</v>
      </c>
      <c r="AJ1231" s="135">
        <v>47</v>
      </c>
      <c r="AK1231" s="84">
        <v>21</v>
      </c>
      <c r="AL1231" s="135">
        <v>34</v>
      </c>
      <c r="AM1231" s="147">
        <v>38</v>
      </c>
      <c r="AN1231" s="110">
        <v>14</v>
      </c>
      <c r="AO1231" s="147">
        <v>32</v>
      </c>
      <c r="AP1231" s="110">
        <v>23</v>
      </c>
      <c r="AQ1231" s="84">
        <v>21</v>
      </c>
      <c r="AR1231" s="135">
        <v>34</v>
      </c>
    </row>
    <row r="1232" spans="1:44">
      <c r="A1232" t="s">
        <v>10</v>
      </c>
      <c r="B1232" s="35" t="s">
        <v>380</v>
      </c>
      <c r="C1232" s="31">
        <v>3</v>
      </c>
      <c r="D1232" s="86">
        <v>0</v>
      </c>
      <c r="E1232" s="87">
        <v>0</v>
      </c>
      <c r="F1232" s="87">
        <v>1</v>
      </c>
      <c r="G1232" s="87">
        <v>1</v>
      </c>
      <c r="H1232" s="111">
        <v>1</v>
      </c>
      <c r="I1232" s="170">
        <v>2</v>
      </c>
      <c r="J1232" s="86">
        <v>1</v>
      </c>
      <c r="K1232" s="136">
        <v>2</v>
      </c>
      <c r="L1232" s="86">
        <v>2</v>
      </c>
      <c r="M1232" s="87">
        <v>0</v>
      </c>
      <c r="N1232" s="111">
        <v>1</v>
      </c>
      <c r="O1232" s="86">
        <v>2</v>
      </c>
      <c r="P1232" s="87">
        <v>1</v>
      </c>
      <c r="Q1232" s="111">
        <v>0</v>
      </c>
      <c r="R1232" s="86">
        <v>2</v>
      </c>
      <c r="S1232" s="87">
        <v>0</v>
      </c>
      <c r="T1232" s="87">
        <v>0</v>
      </c>
      <c r="U1232" s="111">
        <v>1</v>
      </c>
      <c r="V1232" s="170">
        <v>3</v>
      </c>
      <c r="W1232" s="170">
        <v>3</v>
      </c>
      <c r="X1232" s="86">
        <v>1</v>
      </c>
      <c r="Y1232" s="136">
        <v>2</v>
      </c>
      <c r="Z1232" s="86">
        <v>1</v>
      </c>
      <c r="AA1232" s="136">
        <v>2</v>
      </c>
      <c r="AB1232" s="170">
        <v>1</v>
      </c>
      <c r="AC1232" s="170">
        <v>3</v>
      </c>
      <c r="AD1232" s="170">
        <v>3</v>
      </c>
      <c r="AE1232" s="86">
        <v>1</v>
      </c>
      <c r="AF1232" s="111">
        <v>2</v>
      </c>
      <c r="AG1232" s="148">
        <v>2</v>
      </c>
      <c r="AH1232" s="87">
        <v>1</v>
      </c>
      <c r="AI1232" s="131">
        <v>1</v>
      </c>
      <c r="AJ1232" s="136">
        <v>2</v>
      </c>
      <c r="AK1232" s="86">
        <v>0</v>
      </c>
      <c r="AL1232" s="136">
        <v>3</v>
      </c>
      <c r="AM1232" s="148">
        <v>1</v>
      </c>
      <c r="AN1232" s="111">
        <v>2</v>
      </c>
      <c r="AO1232" s="148">
        <v>1</v>
      </c>
      <c r="AP1232" s="111">
        <v>2</v>
      </c>
      <c r="AQ1232" s="86">
        <v>1</v>
      </c>
      <c r="AR1232" s="136">
        <v>2</v>
      </c>
    </row>
    <row r="1233" spans="1:44">
      <c r="A1233" t="s">
        <v>12</v>
      </c>
      <c r="B1233" s="36"/>
      <c r="C1233" s="37">
        <v>5.4545454545454501E-2</v>
      </c>
      <c r="D1233" s="88">
        <v>0</v>
      </c>
      <c r="E1233" s="88">
        <v>0</v>
      </c>
      <c r="F1233" s="88">
        <v>7.69230769230769E-2</v>
      </c>
      <c r="G1233" s="88">
        <v>8.3333333333333301E-2</v>
      </c>
      <c r="H1233" s="112">
        <v>9.0909090909090898E-2</v>
      </c>
      <c r="I1233" s="171">
        <v>4.3478260869565202E-2</v>
      </c>
      <c r="J1233" s="88">
        <v>5.5555555555555601E-2</v>
      </c>
      <c r="K1233" s="137">
        <v>5.5555555555555601E-2</v>
      </c>
      <c r="L1233" s="88">
        <v>0.105263157894737</v>
      </c>
      <c r="M1233" s="88">
        <v>0</v>
      </c>
      <c r="N1233" s="112">
        <v>0.05</v>
      </c>
      <c r="O1233" s="88">
        <v>7.1428571428571397E-2</v>
      </c>
      <c r="P1233" s="88">
        <v>6.25E-2</v>
      </c>
      <c r="Q1233" s="112">
        <v>0</v>
      </c>
      <c r="R1233" s="88">
        <v>0.133333333333333</v>
      </c>
      <c r="S1233" s="88">
        <v>0</v>
      </c>
      <c r="T1233" s="88">
        <v>0</v>
      </c>
      <c r="U1233" s="112">
        <v>7.1428571428571397E-2</v>
      </c>
      <c r="V1233" s="171">
        <v>6.25E-2</v>
      </c>
      <c r="W1233" s="171">
        <v>5.4545454545454501E-2</v>
      </c>
      <c r="X1233" s="88">
        <v>5.2631578947368397E-2</v>
      </c>
      <c r="Y1233" s="137">
        <v>5.8823529411764698E-2</v>
      </c>
      <c r="Z1233" s="88">
        <v>9.0909090909090898E-2</v>
      </c>
      <c r="AA1233" s="137">
        <v>4.7619047619047603E-2</v>
      </c>
      <c r="AB1233" s="171">
        <v>1.88679245283019E-2</v>
      </c>
      <c r="AC1233" s="171">
        <v>5.4545454545454501E-2</v>
      </c>
      <c r="AD1233" s="171">
        <v>6.25E-2</v>
      </c>
      <c r="AE1233" s="88">
        <v>5.5555555555555601E-2</v>
      </c>
      <c r="AF1233" s="112">
        <v>7.1428571428571397E-2</v>
      </c>
      <c r="AG1233" s="132">
        <v>4.5454545454545497E-2</v>
      </c>
      <c r="AH1233" s="88">
        <v>0.05</v>
      </c>
      <c r="AI1233" s="132">
        <v>2.8571428571428598E-2</v>
      </c>
      <c r="AJ1233" s="137">
        <v>4.2553191489361701E-2</v>
      </c>
      <c r="AK1233" s="88">
        <v>0</v>
      </c>
      <c r="AL1233" s="137">
        <v>8.8235294117647106E-2</v>
      </c>
      <c r="AM1233" s="132">
        <v>2.6315789473684199E-2</v>
      </c>
      <c r="AN1233" s="112">
        <v>0.14285714285714299</v>
      </c>
      <c r="AO1233" s="132">
        <v>3.125E-2</v>
      </c>
      <c r="AP1233" s="112">
        <v>8.6956521739130405E-2</v>
      </c>
      <c r="AQ1233" s="88">
        <v>4.7619047619047603E-2</v>
      </c>
      <c r="AR1233" s="137">
        <v>5.8823529411764698E-2</v>
      </c>
    </row>
    <row r="1234" spans="1:44">
      <c r="A1234" t="s">
        <v>10</v>
      </c>
      <c r="B1234" s="36" t="s">
        <v>381</v>
      </c>
      <c r="C1234" s="39">
        <v>12</v>
      </c>
      <c r="D1234" s="89">
        <v>2</v>
      </c>
      <c r="E1234" s="90">
        <v>6</v>
      </c>
      <c r="F1234" s="90">
        <v>1</v>
      </c>
      <c r="G1234" s="90">
        <v>5</v>
      </c>
      <c r="H1234" s="113">
        <v>5</v>
      </c>
      <c r="I1234" s="172">
        <v>11</v>
      </c>
      <c r="J1234" s="89">
        <v>1</v>
      </c>
      <c r="K1234" s="138">
        <v>11</v>
      </c>
      <c r="L1234" s="89">
        <v>2</v>
      </c>
      <c r="M1234" s="90">
        <v>4</v>
      </c>
      <c r="N1234" s="113">
        <v>4</v>
      </c>
      <c r="O1234" s="89">
        <v>6</v>
      </c>
      <c r="P1234" s="90">
        <v>3</v>
      </c>
      <c r="Q1234" s="113">
        <v>3</v>
      </c>
      <c r="R1234" s="89">
        <v>2</v>
      </c>
      <c r="S1234" s="90">
        <v>3</v>
      </c>
      <c r="T1234" s="90">
        <v>5</v>
      </c>
      <c r="U1234" s="113">
        <v>2</v>
      </c>
      <c r="V1234" s="172">
        <v>10</v>
      </c>
      <c r="W1234" s="172">
        <v>12</v>
      </c>
      <c r="X1234" s="89">
        <v>3</v>
      </c>
      <c r="Y1234" s="138">
        <v>8</v>
      </c>
      <c r="Z1234" s="89">
        <v>3</v>
      </c>
      <c r="AA1234" s="138">
        <v>9</v>
      </c>
      <c r="AB1234" s="172">
        <v>12</v>
      </c>
      <c r="AC1234" s="172">
        <v>12</v>
      </c>
      <c r="AD1234" s="172">
        <v>12</v>
      </c>
      <c r="AE1234" s="89">
        <v>3</v>
      </c>
      <c r="AF1234" s="113">
        <v>7</v>
      </c>
      <c r="AG1234" s="152">
        <v>10</v>
      </c>
      <c r="AH1234" s="90">
        <v>6</v>
      </c>
      <c r="AI1234" s="133">
        <v>8</v>
      </c>
      <c r="AJ1234" s="138">
        <v>10</v>
      </c>
      <c r="AK1234" s="89">
        <v>4</v>
      </c>
      <c r="AL1234" s="138">
        <v>8</v>
      </c>
      <c r="AM1234" s="152">
        <v>10</v>
      </c>
      <c r="AN1234" s="113">
        <v>2</v>
      </c>
      <c r="AO1234" s="152">
        <v>4</v>
      </c>
      <c r="AP1234" s="113">
        <v>8</v>
      </c>
      <c r="AQ1234" s="89">
        <v>7</v>
      </c>
      <c r="AR1234" s="138">
        <v>5</v>
      </c>
    </row>
    <row r="1235" spans="1:44">
      <c r="A1235" t="s">
        <v>12</v>
      </c>
      <c r="B1235" s="36"/>
      <c r="C1235" s="37">
        <v>0.218181818181818</v>
      </c>
      <c r="D1235" s="88">
        <v>0.2</v>
      </c>
      <c r="E1235" s="88">
        <v>0.4</v>
      </c>
      <c r="F1235" s="88">
        <v>7.69230769230769E-2</v>
      </c>
      <c r="G1235" s="88">
        <v>0.41666666666666702</v>
      </c>
      <c r="H1235" s="112">
        <v>0.45454545454545497</v>
      </c>
      <c r="I1235" s="171">
        <v>0.23913043478260901</v>
      </c>
      <c r="J1235" s="88">
        <v>5.5555555555555601E-2</v>
      </c>
      <c r="K1235" s="137">
        <v>0.30555555555555602</v>
      </c>
      <c r="L1235" s="88">
        <v>0.105263157894737</v>
      </c>
      <c r="M1235" s="88">
        <v>0.36363636363636398</v>
      </c>
      <c r="N1235" s="112">
        <v>0.2</v>
      </c>
      <c r="O1235" s="88">
        <v>0.214285714285714</v>
      </c>
      <c r="P1235" s="88">
        <v>0.1875</v>
      </c>
      <c r="Q1235" s="112">
        <v>0.3</v>
      </c>
      <c r="R1235" s="88">
        <v>0.133333333333333</v>
      </c>
      <c r="S1235" s="88">
        <v>0.27272727272727298</v>
      </c>
      <c r="T1235" s="88">
        <v>0.33333333333333298</v>
      </c>
      <c r="U1235" s="112">
        <v>0.14285714285714299</v>
      </c>
      <c r="V1235" s="171">
        <v>0.20833333333333301</v>
      </c>
      <c r="W1235" s="171">
        <v>0.218181818181818</v>
      </c>
      <c r="X1235" s="88">
        <v>0.157894736842105</v>
      </c>
      <c r="Y1235" s="137">
        <v>0.23529411764705899</v>
      </c>
      <c r="Z1235" s="88">
        <v>0.27272727272727298</v>
      </c>
      <c r="AA1235" s="137">
        <v>0.214285714285714</v>
      </c>
      <c r="AB1235" s="171">
        <v>0.22641509433962301</v>
      </c>
      <c r="AC1235" s="171">
        <v>0.218181818181818</v>
      </c>
      <c r="AD1235" s="171">
        <v>0.25</v>
      </c>
      <c r="AE1235" s="88">
        <v>0.16666666666666699</v>
      </c>
      <c r="AF1235" s="112">
        <v>0.25</v>
      </c>
      <c r="AG1235" s="132">
        <v>0.22727272727272699</v>
      </c>
      <c r="AH1235" s="88">
        <v>0.3</v>
      </c>
      <c r="AI1235" s="132">
        <v>0.22857142857142901</v>
      </c>
      <c r="AJ1235" s="137">
        <v>0.21276595744680901</v>
      </c>
      <c r="AK1235" s="88">
        <v>0.19047619047618999</v>
      </c>
      <c r="AL1235" s="137">
        <v>0.23529411764705899</v>
      </c>
      <c r="AM1235" s="132">
        <v>0.26315789473684198</v>
      </c>
      <c r="AN1235" s="112">
        <v>0.14285714285714299</v>
      </c>
      <c r="AO1235" s="132">
        <v>0.125</v>
      </c>
      <c r="AP1235" s="112">
        <v>0.34782608695652201</v>
      </c>
      <c r="AQ1235" s="88">
        <v>0.33333333333333298</v>
      </c>
      <c r="AR1235" s="137">
        <v>0.14705882352941199</v>
      </c>
    </row>
    <row r="1236" spans="1:44">
      <c r="A1236" t="s">
        <v>10</v>
      </c>
      <c r="B1236" s="36" t="s">
        <v>382</v>
      </c>
      <c r="C1236" s="39">
        <v>13</v>
      </c>
      <c r="D1236" s="89">
        <v>5</v>
      </c>
      <c r="E1236" s="90">
        <v>4</v>
      </c>
      <c r="F1236" s="90">
        <v>2</v>
      </c>
      <c r="G1236" s="90">
        <v>1</v>
      </c>
      <c r="H1236" s="113">
        <v>3</v>
      </c>
      <c r="I1236" s="172">
        <v>11</v>
      </c>
      <c r="J1236" s="89">
        <v>2</v>
      </c>
      <c r="K1236" s="138">
        <v>11</v>
      </c>
      <c r="L1236" s="89">
        <v>6</v>
      </c>
      <c r="M1236" s="90">
        <v>2</v>
      </c>
      <c r="N1236" s="113">
        <v>5</v>
      </c>
      <c r="O1236" s="89">
        <v>5</v>
      </c>
      <c r="P1236" s="90">
        <v>5</v>
      </c>
      <c r="Q1236" s="113">
        <v>2</v>
      </c>
      <c r="R1236" s="89">
        <v>3</v>
      </c>
      <c r="S1236" s="90">
        <v>2</v>
      </c>
      <c r="T1236" s="90">
        <v>4</v>
      </c>
      <c r="U1236" s="113">
        <v>4</v>
      </c>
      <c r="V1236" s="172">
        <v>11</v>
      </c>
      <c r="W1236" s="172">
        <v>13</v>
      </c>
      <c r="X1236" s="89">
        <v>4</v>
      </c>
      <c r="Y1236" s="138">
        <v>9</v>
      </c>
      <c r="Z1236" s="89">
        <v>1</v>
      </c>
      <c r="AA1236" s="138">
        <v>11</v>
      </c>
      <c r="AB1236" s="172">
        <v>13</v>
      </c>
      <c r="AC1236" s="172">
        <v>13</v>
      </c>
      <c r="AD1236" s="172">
        <v>12</v>
      </c>
      <c r="AE1236" s="89">
        <v>4</v>
      </c>
      <c r="AF1236" s="113">
        <v>7</v>
      </c>
      <c r="AG1236" s="152">
        <v>10</v>
      </c>
      <c r="AH1236" s="90">
        <v>4</v>
      </c>
      <c r="AI1236" s="133">
        <v>6</v>
      </c>
      <c r="AJ1236" s="138">
        <v>11</v>
      </c>
      <c r="AK1236" s="89">
        <v>5</v>
      </c>
      <c r="AL1236" s="138">
        <v>8</v>
      </c>
      <c r="AM1236" s="152">
        <v>6</v>
      </c>
      <c r="AN1236" s="113">
        <v>5</v>
      </c>
      <c r="AO1236" s="152">
        <v>7</v>
      </c>
      <c r="AP1236" s="113">
        <v>6</v>
      </c>
      <c r="AQ1236" s="89">
        <v>3</v>
      </c>
      <c r="AR1236" s="138">
        <v>10</v>
      </c>
    </row>
    <row r="1237" spans="1:44">
      <c r="A1237" t="s">
        <v>12</v>
      </c>
      <c r="B1237" s="36"/>
      <c r="C1237" s="37">
        <v>0.236363636363636</v>
      </c>
      <c r="D1237" s="88">
        <v>0.5</v>
      </c>
      <c r="E1237" s="88">
        <v>0.266666666666667</v>
      </c>
      <c r="F1237" s="88">
        <v>0.15384615384615399</v>
      </c>
      <c r="G1237" s="88">
        <v>8.3333333333333301E-2</v>
      </c>
      <c r="H1237" s="112">
        <v>0.27272727272727298</v>
      </c>
      <c r="I1237" s="171">
        <v>0.23913043478260901</v>
      </c>
      <c r="J1237" s="88">
        <v>0.11111111111111099</v>
      </c>
      <c r="K1237" s="137">
        <v>0.30555555555555602</v>
      </c>
      <c r="L1237" s="88">
        <v>0.31578947368421101</v>
      </c>
      <c r="M1237" s="88">
        <v>0.18181818181818199</v>
      </c>
      <c r="N1237" s="112">
        <v>0.25</v>
      </c>
      <c r="O1237" s="88">
        <v>0.17857142857142899</v>
      </c>
      <c r="P1237" s="88">
        <v>0.3125</v>
      </c>
      <c r="Q1237" s="112">
        <v>0.2</v>
      </c>
      <c r="R1237" s="88">
        <v>0.2</v>
      </c>
      <c r="S1237" s="88">
        <v>0.18181818181818199</v>
      </c>
      <c r="T1237" s="88">
        <v>0.266666666666667</v>
      </c>
      <c r="U1237" s="112">
        <v>0.28571428571428598</v>
      </c>
      <c r="V1237" s="171">
        <v>0.22916666666666699</v>
      </c>
      <c r="W1237" s="171">
        <v>0.236363636363636</v>
      </c>
      <c r="X1237" s="88">
        <v>0.21052631578947401</v>
      </c>
      <c r="Y1237" s="137">
        <v>0.26470588235294101</v>
      </c>
      <c r="Z1237" s="88">
        <v>9.0909090909090898E-2</v>
      </c>
      <c r="AA1237" s="137">
        <v>0.26190476190476197</v>
      </c>
      <c r="AB1237" s="171">
        <v>0.245283018867925</v>
      </c>
      <c r="AC1237" s="171">
        <v>0.236363636363636</v>
      </c>
      <c r="AD1237" s="171">
        <v>0.25</v>
      </c>
      <c r="AE1237" s="88">
        <v>0.22222222222222199</v>
      </c>
      <c r="AF1237" s="112">
        <v>0.25</v>
      </c>
      <c r="AG1237" s="132">
        <v>0.22727272727272699</v>
      </c>
      <c r="AH1237" s="88">
        <v>0.2</v>
      </c>
      <c r="AI1237" s="132">
        <v>0.17142857142857101</v>
      </c>
      <c r="AJ1237" s="137">
        <v>0.23404255319148901</v>
      </c>
      <c r="AK1237" s="88">
        <v>0.238095238095238</v>
      </c>
      <c r="AL1237" s="137">
        <v>0.23529411764705899</v>
      </c>
      <c r="AM1237" s="132">
        <v>0.157894736842105</v>
      </c>
      <c r="AN1237" s="112">
        <v>0.35714285714285698</v>
      </c>
      <c r="AO1237" s="132">
        <v>0.21875</v>
      </c>
      <c r="AP1237" s="112">
        <v>0.26086956521739102</v>
      </c>
      <c r="AQ1237" s="88">
        <v>0.14285714285714299</v>
      </c>
      <c r="AR1237" s="137">
        <v>0.29411764705882398</v>
      </c>
    </row>
    <row r="1238" spans="1:44">
      <c r="A1238" t="s">
        <v>10</v>
      </c>
      <c r="B1238" s="36" t="s">
        <v>383</v>
      </c>
      <c r="C1238" s="39">
        <v>18</v>
      </c>
      <c r="D1238" s="89">
        <v>1</v>
      </c>
      <c r="E1238" s="90">
        <v>4</v>
      </c>
      <c r="F1238" s="90">
        <v>6</v>
      </c>
      <c r="G1238" s="90">
        <v>5</v>
      </c>
      <c r="H1238" s="113">
        <v>2</v>
      </c>
      <c r="I1238" s="172">
        <v>16</v>
      </c>
      <c r="J1238" s="89">
        <v>9</v>
      </c>
      <c r="K1238" s="138">
        <v>8</v>
      </c>
      <c r="L1238" s="89">
        <v>7</v>
      </c>
      <c r="M1238" s="90">
        <v>4</v>
      </c>
      <c r="N1238" s="113">
        <v>5</v>
      </c>
      <c r="O1238" s="89">
        <v>11</v>
      </c>
      <c r="P1238" s="90">
        <v>5</v>
      </c>
      <c r="Q1238" s="113">
        <v>2</v>
      </c>
      <c r="R1238" s="89">
        <v>6</v>
      </c>
      <c r="S1238" s="90">
        <v>4</v>
      </c>
      <c r="T1238" s="90">
        <v>5</v>
      </c>
      <c r="U1238" s="113">
        <v>3</v>
      </c>
      <c r="V1238" s="172">
        <v>15</v>
      </c>
      <c r="W1238" s="172">
        <v>18</v>
      </c>
      <c r="X1238" s="89">
        <v>6</v>
      </c>
      <c r="Y1238" s="138">
        <v>11</v>
      </c>
      <c r="Z1238" s="89">
        <v>4</v>
      </c>
      <c r="AA1238" s="138">
        <v>13</v>
      </c>
      <c r="AB1238" s="172">
        <v>18</v>
      </c>
      <c r="AC1238" s="172">
        <v>18</v>
      </c>
      <c r="AD1238" s="172">
        <v>12</v>
      </c>
      <c r="AE1238" s="89">
        <v>6</v>
      </c>
      <c r="AF1238" s="113">
        <v>8</v>
      </c>
      <c r="AG1238" s="152">
        <v>14</v>
      </c>
      <c r="AH1238" s="90">
        <v>5</v>
      </c>
      <c r="AI1238" s="133">
        <v>12</v>
      </c>
      <c r="AJ1238" s="138">
        <v>15</v>
      </c>
      <c r="AK1238" s="89">
        <v>7</v>
      </c>
      <c r="AL1238" s="138">
        <v>11</v>
      </c>
      <c r="AM1238" s="152">
        <v>12</v>
      </c>
      <c r="AN1238" s="113">
        <v>5</v>
      </c>
      <c r="AO1238" s="152">
        <v>12</v>
      </c>
      <c r="AP1238" s="113">
        <v>6</v>
      </c>
      <c r="AQ1238" s="89">
        <v>6</v>
      </c>
      <c r="AR1238" s="138">
        <v>12</v>
      </c>
    </row>
    <row r="1239" spans="1:44">
      <c r="A1239" t="s">
        <v>12</v>
      </c>
      <c r="B1239" s="36"/>
      <c r="C1239" s="37">
        <v>0.32727272727272699</v>
      </c>
      <c r="D1239" s="88">
        <v>0.1</v>
      </c>
      <c r="E1239" s="88">
        <v>0.266666666666667</v>
      </c>
      <c r="F1239" s="88">
        <v>0.46153846153846201</v>
      </c>
      <c r="G1239" s="88">
        <v>0.41666666666666702</v>
      </c>
      <c r="H1239" s="112">
        <v>0.18181818181818199</v>
      </c>
      <c r="I1239" s="171">
        <v>0.34782608695652201</v>
      </c>
      <c r="J1239" s="88">
        <v>0.5</v>
      </c>
      <c r="K1239" s="137">
        <v>0.22222222222222199</v>
      </c>
      <c r="L1239" s="88">
        <v>0.36842105263157898</v>
      </c>
      <c r="M1239" s="88">
        <v>0.36363636363636398</v>
      </c>
      <c r="N1239" s="112">
        <v>0.25</v>
      </c>
      <c r="O1239" s="88">
        <v>0.39285714285714302</v>
      </c>
      <c r="P1239" s="88">
        <v>0.3125</v>
      </c>
      <c r="Q1239" s="112">
        <v>0.2</v>
      </c>
      <c r="R1239" s="88">
        <v>0.4</v>
      </c>
      <c r="S1239" s="88">
        <v>0.36363636363636398</v>
      </c>
      <c r="T1239" s="88">
        <v>0.33333333333333298</v>
      </c>
      <c r="U1239" s="112">
        <v>0.214285714285714</v>
      </c>
      <c r="V1239" s="171">
        <v>0.3125</v>
      </c>
      <c r="W1239" s="171">
        <v>0.32727272727272699</v>
      </c>
      <c r="X1239" s="88">
        <v>0.31578947368421101</v>
      </c>
      <c r="Y1239" s="137">
        <v>0.32352941176470601</v>
      </c>
      <c r="Z1239" s="88">
        <v>0.36363636363636398</v>
      </c>
      <c r="AA1239" s="137">
        <v>0.30952380952380998</v>
      </c>
      <c r="AB1239" s="171">
        <v>0.339622641509434</v>
      </c>
      <c r="AC1239" s="171">
        <v>0.32727272727272699</v>
      </c>
      <c r="AD1239" s="171">
        <v>0.25</v>
      </c>
      <c r="AE1239" s="88">
        <v>0.33333333333333298</v>
      </c>
      <c r="AF1239" s="112">
        <v>0.28571428571428598</v>
      </c>
      <c r="AG1239" s="132">
        <v>0.31818181818181801</v>
      </c>
      <c r="AH1239" s="88">
        <v>0.25</v>
      </c>
      <c r="AI1239" s="132">
        <v>0.34285714285714303</v>
      </c>
      <c r="AJ1239" s="137">
        <v>0.319148936170213</v>
      </c>
      <c r="AK1239" s="88">
        <v>0.33333333333333298</v>
      </c>
      <c r="AL1239" s="137">
        <v>0.32352941176470601</v>
      </c>
      <c r="AM1239" s="132">
        <v>0.31578947368421101</v>
      </c>
      <c r="AN1239" s="112">
        <v>0.35714285714285698</v>
      </c>
      <c r="AO1239" s="132">
        <v>0.375</v>
      </c>
      <c r="AP1239" s="112">
        <v>0.26086956521739102</v>
      </c>
      <c r="AQ1239" s="88">
        <v>0.28571428571428598</v>
      </c>
      <c r="AR1239" s="137">
        <v>0.35294117647058798</v>
      </c>
    </row>
    <row r="1240" spans="1:44">
      <c r="A1240" t="s">
        <v>10</v>
      </c>
      <c r="B1240" s="36" t="s">
        <v>384</v>
      </c>
      <c r="C1240" s="39">
        <v>9</v>
      </c>
      <c r="D1240" s="89">
        <v>2</v>
      </c>
      <c r="E1240" s="90">
        <v>1</v>
      </c>
      <c r="F1240" s="90">
        <v>3</v>
      </c>
      <c r="G1240" s="90">
        <v>0</v>
      </c>
      <c r="H1240" s="113">
        <v>0</v>
      </c>
      <c r="I1240" s="172">
        <v>6</v>
      </c>
      <c r="J1240" s="89">
        <v>5</v>
      </c>
      <c r="K1240" s="138">
        <v>4</v>
      </c>
      <c r="L1240" s="89">
        <v>2</v>
      </c>
      <c r="M1240" s="90">
        <v>1</v>
      </c>
      <c r="N1240" s="113">
        <v>5</v>
      </c>
      <c r="O1240" s="89">
        <v>4</v>
      </c>
      <c r="P1240" s="90">
        <v>2</v>
      </c>
      <c r="Q1240" s="113">
        <v>3</v>
      </c>
      <c r="R1240" s="89">
        <v>2</v>
      </c>
      <c r="S1240" s="90">
        <v>2</v>
      </c>
      <c r="T1240" s="90">
        <v>1</v>
      </c>
      <c r="U1240" s="113">
        <v>4</v>
      </c>
      <c r="V1240" s="172">
        <v>9</v>
      </c>
      <c r="W1240" s="172">
        <v>9</v>
      </c>
      <c r="X1240" s="89">
        <v>5</v>
      </c>
      <c r="Y1240" s="138">
        <v>4</v>
      </c>
      <c r="Z1240" s="89">
        <v>2</v>
      </c>
      <c r="AA1240" s="138">
        <v>7</v>
      </c>
      <c r="AB1240" s="172">
        <v>9</v>
      </c>
      <c r="AC1240" s="172">
        <v>9</v>
      </c>
      <c r="AD1240" s="172">
        <v>9</v>
      </c>
      <c r="AE1240" s="89">
        <v>4</v>
      </c>
      <c r="AF1240" s="113">
        <v>4</v>
      </c>
      <c r="AG1240" s="152">
        <v>8</v>
      </c>
      <c r="AH1240" s="90">
        <v>4</v>
      </c>
      <c r="AI1240" s="133">
        <v>8</v>
      </c>
      <c r="AJ1240" s="138">
        <v>9</v>
      </c>
      <c r="AK1240" s="89">
        <v>5</v>
      </c>
      <c r="AL1240" s="138">
        <v>4</v>
      </c>
      <c r="AM1240" s="152">
        <v>9</v>
      </c>
      <c r="AN1240" s="113">
        <v>0</v>
      </c>
      <c r="AO1240" s="152">
        <v>8</v>
      </c>
      <c r="AP1240" s="113">
        <v>1</v>
      </c>
      <c r="AQ1240" s="89">
        <v>4</v>
      </c>
      <c r="AR1240" s="138">
        <v>5</v>
      </c>
    </row>
    <row r="1241" spans="1:44">
      <c r="A1241" t="s">
        <v>12</v>
      </c>
      <c r="B1241" s="36"/>
      <c r="C1241" s="37">
        <v>0.163636363636364</v>
      </c>
      <c r="D1241" s="88">
        <v>0.2</v>
      </c>
      <c r="E1241" s="88">
        <v>6.6666666666666693E-2</v>
      </c>
      <c r="F1241" s="88">
        <v>0.230769230769231</v>
      </c>
      <c r="G1241" s="88">
        <v>0</v>
      </c>
      <c r="H1241" s="112">
        <v>0</v>
      </c>
      <c r="I1241" s="171">
        <v>0.13043478260869601</v>
      </c>
      <c r="J1241" s="88">
        <v>0.27777777777777801</v>
      </c>
      <c r="K1241" s="137">
        <v>0.11111111111111099</v>
      </c>
      <c r="L1241" s="88">
        <v>0.105263157894737</v>
      </c>
      <c r="M1241" s="88">
        <v>9.0909090909090898E-2</v>
      </c>
      <c r="N1241" s="112">
        <v>0.25</v>
      </c>
      <c r="O1241" s="88">
        <v>0.14285714285714299</v>
      </c>
      <c r="P1241" s="88">
        <v>0.125</v>
      </c>
      <c r="Q1241" s="112">
        <v>0.3</v>
      </c>
      <c r="R1241" s="88">
        <v>0.133333333333333</v>
      </c>
      <c r="S1241" s="88">
        <v>0.18181818181818199</v>
      </c>
      <c r="T1241" s="88">
        <v>6.6666666666666693E-2</v>
      </c>
      <c r="U1241" s="112">
        <v>0.28571428571428598</v>
      </c>
      <c r="V1241" s="171">
        <v>0.1875</v>
      </c>
      <c r="W1241" s="171">
        <v>0.163636363636364</v>
      </c>
      <c r="X1241" s="88">
        <v>0.26315789473684198</v>
      </c>
      <c r="Y1241" s="137">
        <v>0.11764705882352899</v>
      </c>
      <c r="Z1241" s="88">
        <v>0.18181818181818199</v>
      </c>
      <c r="AA1241" s="137">
        <v>0.16666666666666699</v>
      </c>
      <c r="AB1241" s="171">
        <v>0.169811320754717</v>
      </c>
      <c r="AC1241" s="171">
        <v>0.163636363636364</v>
      </c>
      <c r="AD1241" s="171">
        <v>0.1875</v>
      </c>
      <c r="AE1241" s="88">
        <v>0.22222222222222199</v>
      </c>
      <c r="AF1241" s="112">
        <v>0.14285714285714299</v>
      </c>
      <c r="AG1241" s="132">
        <v>0.18181818181818199</v>
      </c>
      <c r="AH1241" s="88">
        <v>0.2</v>
      </c>
      <c r="AI1241" s="132">
        <v>0.22857142857142901</v>
      </c>
      <c r="AJ1241" s="137">
        <v>0.19148936170212799</v>
      </c>
      <c r="AK1241" s="88">
        <v>0.238095238095238</v>
      </c>
      <c r="AL1241" s="137">
        <v>0.11764705882352899</v>
      </c>
      <c r="AM1241" s="132">
        <v>0.23684210526315799</v>
      </c>
      <c r="AN1241" s="112">
        <v>0</v>
      </c>
      <c r="AO1241" s="132">
        <v>0.25</v>
      </c>
      <c r="AP1241" s="112">
        <v>4.3478260869565202E-2</v>
      </c>
      <c r="AQ1241" s="88">
        <v>0.19047619047618999</v>
      </c>
      <c r="AR1241" s="137">
        <v>0.14705882352941199</v>
      </c>
    </row>
    <row r="1242" spans="1:44">
      <c r="A1242" t="s">
        <v>10</v>
      </c>
      <c r="B1242" s="36" t="s">
        <v>110</v>
      </c>
      <c r="C1242" s="39">
        <v>0</v>
      </c>
      <c r="D1242" s="89">
        <v>0</v>
      </c>
      <c r="E1242" s="90">
        <v>0</v>
      </c>
      <c r="F1242" s="90">
        <v>0</v>
      </c>
      <c r="G1242" s="90">
        <v>0</v>
      </c>
      <c r="H1242" s="113">
        <v>0</v>
      </c>
      <c r="I1242" s="172">
        <v>0</v>
      </c>
      <c r="J1242" s="89">
        <v>0</v>
      </c>
      <c r="K1242" s="138">
        <v>0</v>
      </c>
      <c r="L1242" s="89">
        <v>0</v>
      </c>
      <c r="M1242" s="90">
        <v>0</v>
      </c>
      <c r="N1242" s="113">
        <v>0</v>
      </c>
      <c r="O1242" s="89">
        <v>0</v>
      </c>
      <c r="P1242" s="90">
        <v>0</v>
      </c>
      <c r="Q1242" s="113">
        <v>0</v>
      </c>
      <c r="R1242" s="89">
        <v>0</v>
      </c>
      <c r="S1242" s="90">
        <v>0</v>
      </c>
      <c r="T1242" s="90">
        <v>0</v>
      </c>
      <c r="U1242" s="113">
        <v>0</v>
      </c>
      <c r="V1242" s="172">
        <v>0</v>
      </c>
      <c r="W1242" s="172">
        <v>0</v>
      </c>
      <c r="X1242" s="89">
        <v>0</v>
      </c>
      <c r="Y1242" s="138">
        <v>0</v>
      </c>
      <c r="Z1242" s="89">
        <v>0</v>
      </c>
      <c r="AA1242" s="138">
        <v>0</v>
      </c>
      <c r="AB1242" s="172">
        <v>0</v>
      </c>
      <c r="AC1242" s="172">
        <v>0</v>
      </c>
      <c r="AD1242" s="172">
        <v>0</v>
      </c>
      <c r="AE1242" s="89">
        <v>0</v>
      </c>
      <c r="AF1242" s="113">
        <v>0</v>
      </c>
      <c r="AG1242" s="152">
        <v>0</v>
      </c>
      <c r="AH1242" s="90">
        <v>0</v>
      </c>
      <c r="AI1242" s="133">
        <v>0</v>
      </c>
      <c r="AJ1242" s="138">
        <v>0</v>
      </c>
      <c r="AK1242" s="89">
        <v>0</v>
      </c>
      <c r="AL1242" s="138">
        <v>0</v>
      </c>
      <c r="AM1242" s="152">
        <v>0</v>
      </c>
      <c r="AN1242" s="113">
        <v>0</v>
      </c>
      <c r="AO1242" s="152">
        <v>0</v>
      </c>
      <c r="AP1242" s="113">
        <v>0</v>
      </c>
      <c r="AQ1242" s="89">
        <v>0</v>
      </c>
      <c r="AR1242" s="138">
        <v>0</v>
      </c>
    </row>
    <row r="1243" spans="1:44">
      <c r="A1243" t="s">
        <v>12</v>
      </c>
      <c r="B1243" s="36"/>
      <c r="C1243" s="37">
        <v>0</v>
      </c>
      <c r="D1243" s="88">
        <v>0</v>
      </c>
      <c r="E1243" s="88">
        <v>0</v>
      </c>
      <c r="F1243" s="88">
        <v>0</v>
      </c>
      <c r="G1243" s="88">
        <v>0</v>
      </c>
      <c r="H1243" s="112">
        <v>0</v>
      </c>
      <c r="I1243" s="171">
        <v>0</v>
      </c>
      <c r="J1243" s="88">
        <v>0</v>
      </c>
      <c r="K1243" s="137">
        <v>0</v>
      </c>
      <c r="L1243" s="88">
        <v>0</v>
      </c>
      <c r="M1243" s="88">
        <v>0</v>
      </c>
      <c r="N1243" s="112">
        <v>0</v>
      </c>
      <c r="O1243" s="88">
        <v>0</v>
      </c>
      <c r="P1243" s="88">
        <v>0</v>
      </c>
      <c r="Q1243" s="112">
        <v>0</v>
      </c>
      <c r="R1243" s="88">
        <v>0</v>
      </c>
      <c r="S1243" s="88">
        <v>0</v>
      </c>
      <c r="T1243" s="88">
        <v>0</v>
      </c>
      <c r="U1243" s="112">
        <v>0</v>
      </c>
      <c r="V1243" s="171">
        <v>0</v>
      </c>
      <c r="W1243" s="171">
        <v>0</v>
      </c>
      <c r="X1243" s="88">
        <v>0</v>
      </c>
      <c r="Y1243" s="137">
        <v>0</v>
      </c>
      <c r="Z1243" s="88">
        <v>0</v>
      </c>
      <c r="AA1243" s="137">
        <v>0</v>
      </c>
      <c r="AB1243" s="171">
        <v>0</v>
      </c>
      <c r="AC1243" s="171">
        <v>0</v>
      </c>
      <c r="AD1243" s="171">
        <v>0</v>
      </c>
      <c r="AE1243" s="88">
        <v>0</v>
      </c>
      <c r="AF1243" s="112">
        <v>0</v>
      </c>
      <c r="AG1243" s="132">
        <v>0</v>
      </c>
      <c r="AH1243" s="88">
        <v>0</v>
      </c>
      <c r="AI1243" s="132">
        <v>0</v>
      </c>
      <c r="AJ1243" s="137">
        <v>0</v>
      </c>
      <c r="AK1243" s="88">
        <v>0</v>
      </c>
      <c r="AL1243" s="137">
        <v>0</v>
      </c>
      <c r="AM1243" s="132">
        <v>0</v>
      </c>
      <c r="AN1243" s="112">
        <v>0</v>
      </c>
      <c r="AO1243" s="132">
        <v>0</v>
      </c>
      <c r="AP1243" s="112">
        <v>0</v>
      </c>
      <c r="AQ1243" s="88">
        <v>0</v>
      </c>
      <c r="AR1243" s="137">
        <v>0</v>
      </c>
    </row>
    <row r="1244" spans="1:44">
      <c r="A1244" t="s">
        <v>10</v>
      </c>
      <c r="B1244" s="36" t="s">
        <v>385</v>
      </c>
      <c r="C1244" s="39">
        <v>15</v>
      </c>
      <c r="D1244" s="89">
        <v>2</v>
      </c>
      <c r="E1244" s="90">
        <v>6</v>
      </c>
      <c r="F1244" s="90">
        <v>2</v>
      </c>
      <c r="G1244" s="90">
        <v>6</v>
      </c>
      <c r="H1244" s="113">
        <v>6</v>
      </c>
      <c r="I1244" s="172">
        <v>13</v>
      </c>
      <c r="J1244" s="89">
        <v>2</v>
      </c>
      <c r="K1244" s="138">
        <v>13</v>
      </c>
      <c r="L1244" s="89">
        <v>4</v>
      </c>
      <c r="M1244" s="90">
        <v>4</v>
      </c>
      <c r="N1244" s="113">
        <v>5</v>
      </c>
      <c r="O1244" s="89">
        <v>8</v>
      </c>
      <c r="P1244" s="90">
        <v>4</v>
      </c>
      <c r="Q1244" s="113">
        <v>3</v>
      </c>
      <c r="R1244" s="89">
        <v>4</v>
      </c>
      <c r="S1244" s="90">
        <v>3</v>
      </c>
      <c r="T1244" s="90">
        <v>5</v>
      </c>
      <c r="U1244" s="113">
        <v>3</v>
      </c>
      <c r="V1244" s="172">
        <v>13</v>
      </c>
      <c r="W1244" s="172">
        <v>15</v>
      </c>
      <c r="X1244" s="89">
        <v>4</v>
      </c>
      <c r="Y1244" s="138">
        <v>10</v>
      </c>
      <c r="Z1244" s="89">
        <v>4</v>
      </c>
      <c r="AA1244" s="138">
        <v>11</v>
      </c>
      <c r="AB1244" s="172">
        <v>13</v>
      </c>
      <c r="AC1244" s="172">
        <v>15</v>
      </c>
      <c r="AD1244" s="172">
        <v>15</v>
      </c>
      <c r="AE1244" s="89">
        <v>4</v>
      </c>
      <c r="AF1244" s="113">
        <v>9</v>
      </c>
      <c r="AG1244" s="152">
        <v>12</v>
      </c>
      <c r="AH1244" s="90">
        <v>7</v>
      </c>
      <c r="AI1244" s="133">
        <v>9</v>
      </c>
      <c r="AJ1244" s="138">
        <v>12</v>
      </c>
      <c r="AK1244" s="89">
        <v>4</v>
      </c>
      <c r="AL1244" s="138">
        <v>11</v>
      </c>
      <c r="AM1244" s="152">
        <v>11</v>
      </c>
      <c r="AN1244" s="113">
        <v>4</v>
      </c>
      <c r="AO1244" s="152">
        <v>5</v>
      </c>
      <c r="AP1244" s="113">
        <v>10</v>
      </c>
      <c r="AQ1244" s="89">
        <v>8</v>
      </c>
      <c r="AR1244" s="138">
        <v>7</v>
      </c>
    </row>
    <row r="1245" spans="1:44">
      <c r="A1245" t="s">
        <v>12</v>
      </c>
      <c r="B1245" s="36"/>
      <c r="C1245" s="37">
        <v>0.27272727272727298</v>
      </c>
      <c r="D1245" s="88">
        <v>0.2</v>
      </c>
      <c r="E1245" s="88">
        <v>0.4</v>
      </c>
      <c r="F1245" s="88">
        <v>0.15384615384615399</v>
      </c>
      <c r="G1245" s="88">
        <v>0.5</v>
      </c>
      <c r="H1245" s="112">
        <v>0.54545454545454497</v>
      </c>
      <c r="I1245" s="171">
        <v>0.282608695652174</v>
      </c>
      <c r="J1245" s="88">
        <v>0.11111111111111099</v>
      </c>
      <c r="K1245" s="137">
        <v>0.36111111111111099</v>
      </c>
      <c r="L1245" s="88">
        <v>0.21052631578947401</v>
      </c>
      <c r="M1245" s="88">
        <v>0.36363636363636398</v>
      </c>
      <c r="N1245" s="112">
        <v>0.25</v>
      </c>
      <c r="O1245" s="88">
        <v>0.28571428571428598</v>
      </c>
      <c r="P1245" s="88">
        <v>0.25</v>
      </c>
      <c r="Q1245" s="112">
        <v>0.3</v>
      </c>
      <c r="R1245" s="88">
        <v>0.266666666666667</v>
      </c>
      <c r="S1245" s="88">
        <v>0.27272727272727298</v>
      </c>
      <c r="T1245" s="88">
        <v>0.33333333333333298</v>
      </c>
      <c r="U1245" s="112">
        <v>0.214285714285714</v>
      </c>
      <c r="V1245" s="171">
        <v>0.27083333333333298</v>
      </c>
      <c r="W1245" s="171">
        <v>0.27272727272727298</v>
      </c>
      <c r="X1245" s="88">
        <v>0.21052631578947401</v>
      </c>
      <c r="Y1245" s="137">
        <v>0.29411764705882398</v>
      </c>
      <c r="Z1245" s="88">
        <v>0.36363636363636398</v>
      </c>
      <c r="AA1245" s="137">
        <v>0.26190476190476197</v>
      </c>
      <c r="AB1245" s="171">
        <v>0.245283018867925</v>
      </c>
      <c r="AC1245" s="171">
        <v>0.27272727272727298</v>
      </c>
      <c r="AD1245" s="171">
        <v>0.3125</v>
      </c>
      <c r="AE1245" s="88">
        <v>0.22222222222222199</v>
      </c>
      <c r="AF1245" s="112">
        <v>0.32142857142857101</v>
      </c>
      <c r="AG1245" s="132">
        <v>0.27272727272727298</v>
      </c>
      <c r="AH1245" s="88">
        <v>0.35</v>
      </c>
      <c r="AI1245" s="132">
        <v>0.25714285714285701</v>
      </c>
      <c r="AJ1245" s="137">
        <v>0.25531914893617003</v>
      </c>
      <c r="AK1245" s="88">
        <v>0.19047619047618999</v>
      </c>
      <c r="AL1245" s="137">
        <v>0.32352941176470601</v>
      </c>
      <c r="AM1245" s="132">
        <v>0.28947368421052599</v>
      </c>
      <c r="AN1245" s="112">
        <v>0.28571428571428598</v>
      </c>
      <c r="AO1245" s="132">
        <v>0.15625</v>
      </c>
      <c r="AP1245" s="112">
        <v>0.434782608695652</v>
      </c>
      <c r="AQ1245" s="88">
        <v>0.38095238095238099</v>
      </c>
      <c r="AR1245" s="137">
        <v>0.20588235294117699</v>
      </c>
    </row>
    <row r="1246" spans="1:44" ht="23.25">
      <c r="A1246" t="s">
        <v>10</v>
      </c>
      <c r="B1246" s="36" t="s">
        <v>386</v>
      </c>
      <c r="C1246" s="39">
        <v>40</v>
      </c>
      <c r="D1246" s="89">
        <v>8</v>
      </c>
      <c r="E1246" s="90">
        <v>9</v>
      </c>
      <c r="F1246" s="90">
        <v>11</v>
      </c>
      <c r="G1246" s="90">
        <v>6</v>
      </c>
      <c r="H1246" s="113">
        <v>5</v>
      </c>
      <c r="I1246" s="172">
        <v>33</v>
      </c>
      <c r="J1246" s="89">
        <v>16</v>
      </c>
      <c r="K1246" s="138">
        <v>23</v>
      </c>
      <c r="L1246" s="89">
        <v>15</v>
      </c>
      <c r="M1246" s="90">
        <v>7</v>
      </c>
      <c r="N1246" s="113">
        <v>15</v>
      </c>
      <c r="O1246" s="89">
        <v>20</v>
      </c>
      <c r="P1246" s="90">
        <v>12</v>
      </c>
      <c r="Q1246" s="113">
        <v>7</v>
      </c>
      <c r="R1246" s="89">
        <v>11</v>
      </c>
      <c r="S1246" s="90">
        <v>8</v>
      </c>
      <c r="T1246" s="90">
        <v>10</v>
      </c>
      <c r="U1246" s="113">
        <v>11</v>
      </c>
      <c r="V1246" s="172">
        <v>35</v>
      </c>
      <c r="W1246" s="172">
        <v>40</v>
      </c>
      <c r="X1246" s="89">
        <v>15</v>
      </c>
      <c r="Y1246" s="138">
        <v>24</v>
      </c>
      <c r="Z1246" s="89">
        <v>7</v>
      </c>
      <c r="AA1246" s="138">
        <v>31</v>
      </c>
      <c r="AB1246" s="172">
        <v>40</v>
      </c>
      <c r="AC1246" s="172">
        <v>40</v>
      </c>
      <c r="AD1246" s="172">
        <v>33</v>
      </c>
      <c r="AE1246" s="89">
        <v>14</v>
      </c>
      <c r="AF1246" s="113">
        <v>19</v>
      </c>
      <c r="AG1246" s="152">
        <v>32</v>
      </c>
      <c r="AH1246" s="90">
        <v>13</v>
      </c>
      <c r="AI1246" s="133">
        <v>26</v>
      </c>
      <c r="AJ1246" s="138">
        <v>35</v>
      </c>
      <c r="AK1246" s="89">
        <v>17</v>
      </c>
      <c r="AL1246" s="138">
        <v>23</v>
      </c>
      <c r="AM1246" s="152">
        <v>27</v>
      </c>
      <c r="AN1246" s="113">
        <v>10</v>
      </c>
      <c r="AO1246" s="152">
        <v>27</v>
      </c>
      <c r="AP1246" s="113">
        <v>13</v>
      </c>
      <c r="AQ1246" s="89">
        <v>13</v>
      </c>
      <c r="AR1246" s="138">
        <v>27</v>
      </c>
    </row>
    <row r="1247" spans="1:44">
      <c r="A1247" t="s">
        <v>12</v>
      </c>
      <c r="B1247" s="36"/>
      <c r="C1247" s="37">
        <v>0.72727272727272696</v>
      </c>
      <c r="D1247" s="88">
        <v>0.8</v>
      </c>
      <c r="E1247" s="88">
        <v>0.6</v>
      </c>
      <c r="F1247" s="88">
        <v>0.84615384615384603</v>
      </c>
      <c r="G1247" s="88">
        <v>0.5</v>
      </c>
      <c r="H1247" s="112">
        <v>0.45454545454545497</v>
      </c>
      <c r="I1247" s="171">
        <v>0.71739130434782605</v>
      </c>
      <c r="J1247" s="88">
        <v>0.88888888888888895</v>
      </c>
      <c r="K1247" s="137">
        <v>0.63888888888888895</v>
      </c>
      <c r="L1247" s="88">
        <v>0.78947368421052599</v>
      </c>
      <c r="M1247" s="88">
        <v>0.63636363636363602</v>
      </c>
      <c r="N1247" s="112">
        <v>0.75</v>
      </c>
      <c r="O1247" s="88">
        <v>0.71428571428571397</v>
      </c>
      <c r="P1247" s="88">
        <v>0.75</v>
      </c>
      <c r="Q1247" s="112">
        <v>0.7</v>
      </c>
      <c r="R1247" s="88">
        <v>0.73333333333333295</v>
      </c>
      <c r="S1247" s="88">
        <v>0.72727272727272696</v>
      </c>
      <c r="T1247" s="88">
        <v>0.66666666666666696</v>
      </c>
      <c r="U1247" s="112">
        <v>0.78571428571428603</v>
      </c>
      <c r="V1247" s="171">
        <v>0.72916666666666696</v>
      </c>
      <c r="W1247" s="171">
        <v>0.72727272727272696</v>
      </c>
      <c r="X1247" s="88">
        <v>0.78947368421052599</v>
      </c>
      <c r="Y1247" s="137">
        <v>0.70588235294117696</v>
      </c>
      <c r="Z1247" s="88">
        <v>0.63636363636363602</v>
      </c>
      <c r="AA1247" s="137">
        <v>0.73809523809523803</v>
      </c>
      <c r="AB1247" s="171">
        <v>0.75471698113207597</v>
      </c>
      <c r="AC1247" s="171">
        <v>0.72727272727272696</v>
      </c>
      <c r="AD1247" s="171">
        <v>0.6875</v>
      </c>
      <c r="AE1247" s="88">
        <v>0.77777777777777801</v>
      </c>
      <c r="AF1247" s="112">
        <v>0.67857142857142905</v>
      </c>
      <c r="AG1247" s="132">
        <v>0.72727272727272696</v>
      </c>
      <c r="AH1247" s="88">
        <v>0.65</v>
      </c>
      <c r="AI1247" s="132">
        <v>0.74285714285714299</v>
      </c>
      <c r="AJ1247" s="137">
        <v>0.74468085106382997</v>
      </c>
      <c r="AK1247" s="88">
        <v>0.80952380952380998</v>
      </c>
      <c r="AL1247" s="137">
        <v>0.67647058823529405</v>
      </c>
      <c r="AM1247" s="132">
        <v>0.71052631578947401</v>
      </c>
      <c r="AN1247" s="112">
        <v>0.71428571428571397</v>
      </c>
      <c r="AO1247" s="132">
        <v>0.84375</v>
      </c>
      <c r="AP1247" s="112">
        <v>0.565217391304348</v>
      </c>
      <c r="AQ1247" s="88">
        <v>0.61904761904761896</v>
      </c>
      <c r="AR1247" s="137">
        <v>0.79411764705882404</v>
      </c>
    </row>
    <row r="1248" spans="1:44">
      <c r="A1248" t="s">
        <v>10</v>
      </c>
      <c r="B1248" s="36" t="s">
        <v>387</v>
      </c>
      <c r="C1248" s="39">
        <v>27</v>
      </c>
      <c r="D1248" s="89">
        <v>3</v>
      </c>
      <c r="E1248" s="90">
        <v>5</v>
      </c>
      <c r="F1248" s="90">
        <v>9</v>
      </c>
      <c r="G1248" s="90">
        <v>5</v>
      </c>
      <c r="H1248" s="113">
        <v>2</v>
      </c>
      <c r="I1248" s="172">
        <v>22</v>
      </c>
      <c r="J1248" s="89">
        <v>14</v>
      </c>
      <c r="K1248" s="138">
        <v>12</v>
      </c>
      <c r="L1248" s="89">
        <v>9</v>
      </c>
      <c r="M1248" s="90">
        <v>5</v>
      </c>
      <c r="N1248" s="113">
        <v>10</v>
      </c>
      <c r="O1248" s="89">
        <v>15</v>
      </c>
      <c r="P1248" s="90">
        <v>7</v>
      </c>
      <c r="Q1248" s="113">
        <v>5</v>
      </c>
      <c r="R1248" s="89">
        <v>8</v>
      </c>
      <c r="S1248" s="90">
        <v>6</v>
      </c>
      <c r="T1248" s="90">
        <v>6</v>
      </c>
      <c r="U1248" s="113">
        <v>7</v>
      </c>
      <c r="V1248" s="172">
        <v>24</v>
      </c>
      <c r="W1248" s="172">
        <v>27</v>
      </c>
      <c r="X1248" s="89">
        <v>11</v>
      </c>
      <c r="Y1248" s="138">
        <v>15</v>
      </c>
      <c r="Z1248" s="89">
        <v>6</v>
      </c>
      <c r="AA1248" s="138">
        <v>20</v>
      </c>
      <c r="AB1248" s="172">
        <v>27</v>
      </c>
      <c r="AC1248" s="172">
        <v>27</v>
      </c>
      <c r="AD1248" s="172">
        <v>21</v>
      </c>
      <c r="AE1248" s="89">
        <v>10</v>
      </c>
      <c r="AF1248" s="113">
        <v>12</v>
      </c>
      <c r="AG1248" s="152">
        <v>22</v>
      </c>
      <c r="AH1248" s="90">
        <v>9</v>
      </c>
      <c r="AI1248" s="133">
        <v>20</v>
      </c>
      <c r="AJ1248" s="138">
        <v>24</v>
      </c>
      <c r="AK1248" s="89">
        <v>12</v>
      </c>
      <c r="AL1248" s="138">
        <v>15</v>
      </c>
      <c r="AM1248" s="152">
        <v>21</v>
      </c>
      <c r="AN1248" s="113">
        <v>5</v>
      </c>
      <c r="AO1248" s="152">
        <v>20</v>
      </c>
      <c r="AP1248" s="113">
        <v>7</v>
      </c>
      <c r="AQ1248" s="89">
        <v>10</v>
      </c>
      <c r="AR1248" s="138">
        <v>17</v>
      </c>
    </row>
    <row r="1249" spans="1:44">
      <c r="A1249" t="s">
        <v>12</v>
      </c>
      <c r="B1249" s="43"/>
      <c r="C1249" s="44">
        <v>0.49090909090909102</v>
      </c>
      <c r="D1249" s="91">
        <v>0.3</v>
      </c>
      <c r="E1249" s="92">
        <v>0.33333333333333298</v>
      </c>
      <c r="F1249" s="92">
        <v>0.69230769230769196</v>
      </c>
      <c r="G1249" s="92">
        <v>0.41666666666666702</v>
      </c>
      <c r="H1249" s="114">
        <v>0.18181818181818199</v>
      </c>
      <c r="I1249" s="180">
        <v>0.47826086956521702</v>
      </c>
      <c r="J1249" s="91">
        <v>0.77777777777777801</v>
      </c>
      <c r="K1249" s="165">
        <v>0.33333333333333298</v>
      </c>
      <c r="L1249" s="91">
        <v>0.47368421052631599</v>
      </c>
      <c r="M1249" s="92">
        <v>0.45454545454545497</v>
      </c>
      <c r="N1249" s="114">
        <v>0.5</v>
      </c>
      <c r="O1249" s="91">
        <v>0.53571428571428603</v>
      </c>
      <c r="P1249" s="92">
        <v>0.4375</v>
      </c>
      <c r="Q1249" s="114">
        <v>0.5</v>
      </c>
      <c r="R1249" s="91">
        <v>0.53333333333333299</v>
      </c>
      <c r="S1249" s="92">
        <v>0.54545454545454497</v>
      </c>
      <c r="T1249" s="92">
        <v>0.4</v>
      </c>
      <c r="U1249" s="114">
        <v>0.5</v>
      </c>
      <c r="V1249" s="180">
        <v>0.5</v>
      </c>
      <c r="W1249" s="180">
        <v>0.49090909090909102</v>
      </c>
      <c r="X1249" s="91">
        <v>0.57894736842105299</v>
      </c>
      <c r="Y1249" s="165">
        <v>0.441176470588235</v>
      </c>
      <c r="Z1249" s="91">
        <v>0.54545454545454497</v>
      </c>
      <c r="AA1249" s="165">
        <v>0.476190476190476</v>
      </c>
      <c r="AB1249" s="180">
        <v>0.50943396226415105</v>
      </c>
      <c r="AC1249" s="180">
        <v>0.49090909090909102</v>
      </c>
      <c r="AD1249" s="180">
        <v>0.4375</v>
      </c>
      <c r="AE1249" s="91">
        <v>0.55555555555555602</v>
      </c>
      <c r="AF1249" s="114">
        <v>0.42857142857142899</v>
      </c>
      <c r="AG1249" s="164">
        <v>0.5</v>
      </c>
      <c r="AH1249" s="92">
        <v>0.45</v>
      </c>
      <c r="AI1249" s="139">
        <v>0.57142857142857195</v>
      </c>
      <c r="AJ1249" s="165">
        <v>0.51063829787234005</v>
      </c>
      <c r="AK1249" s="91">
        <v>0.57142857142857195</v>
      </c>
      <c r="AL1249" s="165">
        <v>0.441176470588235</v>
      </c>
      <c r="AM1249" s="164">
        <v>0.55263157894736803</v>
      </c>
      <c r="AN1249" s="114">
        <v>0.35714285714285698</v>
      </c>
      <c r="AO1249" s="164">
        <v>0.625</v>
      </c>
      <c r="AP1249" s="114">
        <v>0.30434782608695699</v>
      </c>
      <c r="AQ1249" s="91">
        <v>0.476190476190476</v>
      </c>
      <c r="AR1249" s="165">
        <v>0.5</v>
      </c>
    </row>
    <row r="1250" spans="1:44">
      <c r="A1250" t="s">
        <v>11</v>
      </c>
      <c r="B1250" s="65" t="s">
        <v>239</v>
      </c>
      <c r="C1250" s="66">
        <v>3.3272727272727298</v>
      </c>
      <c r="D1250" s="96">
        <v>3.3</v>
      </c>
      <c r="E1250" s="96">
        <v>3</v>
      </c>
      <c r="F1250" s="96">
        <v>3.6923076923076898</v>
      </c>
      <c r="G1250" s="96">
        <v>2.8333333333333299</v>
      </c>
      <c r="H1250" s="115">
        <v>2.5454545454545499</v>
      </c>
      <c r="I1250" s="176">
        <v>3.2826086956521698</v>
      </c>
      <c r="J1250" s="96">
        <v>3.8888888888888902</v>
      </c>
      <c r="K1250" s="159">
        <v>3.0277777777777799</v>
      </c>
      <c r="L1250" s="96">
        <v>3.2631578947368398</v>
      </c>
      <c r="M1250" s="96">
        <v>3.1818181818181799</v>
      </c>
      <c r="N1250" s="115">
        <v>3.45</v>
      </c>
      <c r="O1250" s="96">
        <v>3.3214285714285698</v>
      </c>
      <c r="P1250" s="96">
        <v>3.25</v>
      </c>
      <c r="Q1250" s="115">
        <v>3.5</v>
      </c>
      <c r="R1250" s="96">
        <v>3.2666666666666702</v>
      </c>
      <c r="S1250" s="96">
        <v>3.4545454545454501</v>
      </c>
      <c r="T1250" s="96">
        <v>3.1333333333333302</v>
      </c>
      <c r="U1250" s="115">
        <v>3.5</v>
      </c>
      <c r="V1250" s="176">
        <v>3.3541666666666701</v>
      </c>
      <c r="W1250" s="176">
        <v>3.3272727272727298</v>
      </c>
      <c r="X1250" s="96">
        <v>3.57894736842105</v>
      </c>
      <c r="Y1250" s="159">
        <v>3.2058823529411802</v>
      </c>
      <c r="Z1250" s="96">
        <v>3.2727272727272698</v>
      </c>
      <c r="AA1250" s="159">
        <v>3.3333333333333299</v>
      </c>
      <c r="AB1250" s="176">
        <v>3.4150943396226401</v>
      </c>
      <c r="AC1250" s="176">
        <v>3.3272727272727298</v>
      </c>
      <c r="AD1250" s="176">
        <v>3.25</v>
      </c>
      <c r="AE1250" s="96">
        <v>3.5</v>
      </c>
      <c r="AF1250" s="115">
        <v>3.1785714285714302</v>
      </c>
      <c r="AG1250" s="158">
        <v>3.3636363636363602</v>
      </c>
      <c r="AH1250" s="96">
        <v>3.25</v>
      </c>
      <c r="AI1250" s="158">
        <v>3.5142857142857098</v>
      </c>
      <c r="AJ1250" s="159">
        <v>3.4042553191489402</v>
      </c>
      <c r="AK1250" s="96">
        <v>3.61904761904762</v>
      </c>
      <c r="AL1250" s="159">
        <v>3.1470588235294099</v>
      </c>
      <c r="AM1250" s="158">
        <v>3.4736842105263199</v>
      </c>
      <c r="AN1250" s="115">
        <v>2.9285714285714302</v>
      </c>
      <c r="AO1250" s="158">
        <v>3.6875</v>
      </c>
      <c r="AP1250" s="115">
        <v>2.8260869565217401</v>
      </c>
      <c r="AQ1250" s="96">
        <v>3.2380952380952399</v>
      </c>
      <c r="AR1250" s="159">
        <v>3.3823529411764701</v>
      </c>
    </row>
    <row r="1251" spans="1:44">
      <c r="A1251" t="s">
        <v>11</v>
      </c>
      <c r="B1251" s="58" t="s">
        <v>240</v>
      </c>
      <c r="C1251" s="70">
        <v>1.1555749804117199</v>
      </c>
      <c r="D1251" s="97">
        <v>1.05934990547138</v>
      </c>
      <c r="E1251" s="98">
        <v>1</v>
      </c>
      <c r="F1251" s="98">
        <v>1.18213192894698</v>
      </c>
      <c r="G1251" s="98">
        <v>1.1146408580454299</v>
      </c>
      <c r="H1251" s="116">
        <v>0.93419873299382805</v>
      </c>
      <c r="I1251" s="178">
        <v>1.10881405070184</v>
      </c>
      <c r="J1251" s="97">
        <v>1.07860961093922</v>
      </c>
      <c r="K1251" s="163">
        <v>1.1080513425729801</v>
      </c>
      <c r="L1251" s="97">
        <v>1.1470786693528101</v>
      </c>
      <c r="M1251" s="98">
        <v>1.0787197799411901</v>
      </c>
      <c r="N1251" s="116">
        <v>1.23437604097225</v>
      </c>
      <c r="O1251" s="97">
        <v>1.18801332542007</v>
      </c>
      <c r="P1251" s="98">
        <v>1.12546286774228</v>
      </c>
      <c r="Q1251" s="116">
        <v>1.26929551764398</v>
      </c>
      <c r="R1251" s="97">
        <v>1.2798809468443699</v>
      </c>
      <c r="S1251" s="98">
        <v>1.12815214963553</v>
      </c>
      <c r="T1251" s="98">
        <v>0.99043040187202502</v>
      </c>
      <c r="U1251" s="116">
        <v>1.28601949979235</v>
      </c>
      <c r="V1251" s="178">
        <v>1.1937707704925</v>
      </c>
      <c r="W1251" s="178">
        <v>1.1555749804117199</v>
      </c>
      <c r="X1251" s="97">
        <v>1.21636021134477</v>
      </c>
      <c r="Y1251" s="163">
        <v>1.12221133872816</v>
      </c>
      <c r="Z1251" s="97">
        <v>1.3483997249264801</v>
      </c>
      <c r="AA1251" s="163">
        <v>1.1405318970244001</v>
      </c>
      <c r="AB1251" s="178">
        <v>1.0819135871961501</v>
      </c>
      <c r="AC1251" s="178">
        <v>1.1555749804117199</v>
      </c>
      <c r="AD1251" s="178">
        <v>1.2116456191407501</v>
      </c>
      <c r="AE1251" s="97">
        <v>1.20049009599756</v>
      </c>
      <c r="AF1251" s="116">
        <v>1.18801332542007</v>
      </c>
      <c r="AG1251" s="161">
        <v>1.1632134538046099</v>
      </c>
      <c r="AH1251" s="98">
        <v>1.25131509768092</v>
      </c>
      <c r="AI1251" s="162">
        <v>1.1725143564009699</v>
      </c>
      <c r="AJ1251" s="163">
        <v>1.1545670083946</v>
      </c>
      <c r="AK1251" s="97">
        <v>1.07126982951031</v>
      </c>
      <c r="AL1251" s="163">
        <v>1.18404424930563</v>
      </c>
      <c r="AM1251" s="161">
        <v>1.2021791498743499</v>
      </c>
      <c r="AN1251" s="116">
        <v>1.0716117059605399</v>
      </c>
      <c r="AO1251" s="161">
        <v>1.09064940701962</v>
      </c>
      <c r="AP1251" s="116">
        <v>1.0724726702618099</v>
      </c>
      <c r="AQ1251" s="97">
        <v>1.2611408289624899</v>
      </c>
      <c r="AR1251" s="163">
        <v>1.10136845683829</v>
      </c>
    </row>
    <row r="1252" spans="1:44">
      <c r="A1252" t="s">
        <v>4</v>
      </c>
      <c r="B1252" s="3"/>
    </row>
    <row r="1253" spans="1:44">
      <c r="A1253" t="s">
        <v>14</v>
      </c>
    </row>
    <row r="1254" spans="1:44">
      <c r="A1254" t="s">
        <v>1</v>
      </c>
      <c r="B1254" s="217" t="s">
        <v>21</v>
      </c>
      <c r="C1254" s="218"/>
    </row>
    <row r="1255" spans="1:44" ht="26.65">
      <c r="A1255" t="s">
        <v>2</v>
      </c>
      <c r="B1255" s="2" t="s">
        <v>377</v>
      </c>
    </row>
    <row r="1256" spans="1:44" ht="79.150000000000006">
      <c r="A1256" t="s">
        <v>3</v>
      </c>
      <c r="B1256" s="2" t="s">
        <v>388</v>
      </c>
    </row>
    <row r="1257" spans="1:44">
      <c r="A1257" t="s">
        <v>7</v>
      </c>
      <c r="B1257" s="10" t="s">
        <v>389</v>
      </c>
      <c r="C1257" s="11"/>
      <c r="D1257" s="216"/>
      <c r="E1257" s="215"/>
      <c r="F1257" s="215"/>
      <c r="G1257" s="215"/>
      <c r="H1257" s="215"/>
      <c r="I1257" s="215"/>
      <c r="J1257" s="215"/>
      <c r="K1257" s="215"/>
      <c r="L1257" s="215"/>
      <c r="M1257" s="215"/>
      <c r="N1257" s="215"/>
      <c r="O1257" s="215"/>
      <c r="P1257" s="215"/>
      <c r="Q1257" s="215"/>
      <c r="R1257" s="215"/>
      <c r="S1257" s="215"/>
      <c r="T1257" s="215"/>
      <c r="U1257" s="215"/>
      <c r="V1257" s="215"/>
      <c r="W1257" s="215"/>
      <c r="X1257" s="215"/>
      <c r="Y1257" s="215"/>
      <c r="Z1257" s="215"/>
      <c r="AA1257" s="215"/>
      <c r="AB1257" s="215"/>
      <c r="AC1257" s="215"/>
      <c r="AD1257" s="215"/>
      <c r="AE1257" s="215"/>
      <c r="AF1257" s="215"/>
      <c r="AG1257" s="215"/>
      <c r="AH1257" s="215"/>
      <c r="AI1257" s="215"/>
      <c r="AJ1257" s="215"/>
      <c r="AK1257" s="215"/>
      <c r="AL1257" s="215"/>
      <c r="AM1257" s="215"/>
      <c r="AN1257" s="215"/>
      <c r="AO1257" s="215"/>
      <c r="AP1257" s="215"/>
      <c r="AQ1257" s="215"/>
      <c r="AR1257" s="214"/>
    </row>
    <row r="1258" spans="1:44" s="154" customFormat="1" ht="93" customHeight="1">
      <c r="A1258" s="154" t="s">
        <v>5</v>
      </c>
      <c r="B1258" s="202"/>
      <c r="D1258" s="226" t="s">
        <v>25</v>
      </c>
      <c r="E1258" s="228"/>
      <c r="F1258" s="228"/>
      <c r="G1258" s="228"/>
      <c r="H1258" s="227"/>
      <c r="I1258" s="229" t="s">
        <v>26</v>
      </c>
      <c r="J1258" s="226" t="s">
        <v>27</v>
      </c>
      <c r="K1258" s="227"/>
      <c r="L1258" s="226" t="s">
        <v>28</v>
      </c>
      <c r="M1258" s="228"/>
      <c r="N1258" s="227"/>
      <c r="O1258" s="226" t="s">
        <v>29</v>
      </c>
      <c r="P1258" s="228"/>
      <c r="Q1258" s="227"/>
      <c r="R1258" s="226" t="s">
        <v>30</v>
      </c>
      <c r="S1258" s="228"/>
      <c r="T1258" s="228"/>
      <c r="U1258" s="227"/>
      <c r="V1258" s="229" t="s">
        <v>31</v>
      </c>
      <c r="W1258" s="229" t="s">
        <v>32</v>
      </c>
      <c r="X1258" s="226" t="s">
        <v>33</v>
      </c>
      <c r="Y1258" s="227"/>
      <c r="Z1258" s="226" t="s">
        <v>34</v>
      </c>
      <c r="AA1258" s="227"/>
      <c r="AB1258" s="229" t="s">
        <v>35</v>
      </c>
      <c r="AC1258" s="229" t="s">
        <v>36</v>
      </c>
      <c r="AD1258" s="229" t="s">
        <v>37</v>
      </c>
      <c r="AE1258" s="226" t="s">
        <v>38</v>
      </c>
      <c r="AF1258" s="227"/>
      <c r="AG1258" s="226" t="s">
        <v>39</v>
      </c>
      <c r="AH1258" s="228"/>
      <c r="AI1258" s="228"/>
      <c r="AJ1258" s="227"/>
      <c r="AK1258" s="226" t="s">
        <v>40</v>
      </c>
      <c r="AL1258" s="227"/>
      <c r="AM1258" s="226" t="s">
        <v>41</v>
      </c>
      <c r="AN1258" s="227"/>
      <c r="AO1258" s="226" t="s">
        <v>42</v>
      </c>
      <c r="AP1258" s="227"/>
      <c r="AQ1258" s="226" t="s">
        <v>43</v>
      </c>
      <c r="AR1258" s="227"/>
    </row>
    <row r="1259" spans="1:44" ht="151.9">
      <c r="A1259" t="s">
        <v>6</v>
      </c>
      <c r="B1259" s="16" t="s">
        <v>285</v>
      </c>
      <c r="C1259" s="17" t="s">
        <v>45</v>
      </c>
      <c r="D1259" s="80" t="s">
        <v>46</v>
      </c>
      <c r="E1259" s="81" t="s">
        <v>48</v>
      </c>
      <c r="F1259" s="81" t="s">
        <v>51</v>
      </c>
      <c r="G1259" s="81" t="s">
        <v>52</v>
      </c>
      <c r="H1259" s="108" t="s">
        <v>53</v>
      </c>
      <c r="I1259" s="167" t="s">
        <v>55</v>
      </c>
      <c r="J1259" s="80" t="s">
        <v>55</v>
      </c>
      <c r="K1259" s="143" t="s">
        <v>56</v>
      </c>
      <c r="L1259" s="80" t="s">
        <v>57</v>
      </c>
      <c r="M1259" s="81" t="s">
        <v>58</v>
      </c>
      <c r="N1259" s="108" t="s">
        <v>59</v>
      </c>
      <c r="O1259" s="80" t="s">
        <v>60</v>
      </c>
      <c r="P1259" s="81" t="s">
        <v>61</v>
      </c>
      <c r="Q1259" s="108" t="s">
        <v>62</v>
      </c>
      <c r="R1259" s="80" t="s">
        <v>63</v>
      </c>
      <c r="S1259" s="81" t="s">
        <v>64</v>
      </c>
      <c r="T1259" s="81" t="s">
        <v>65</v>
      </c>
      <c r="U1259" s="108" t="s">
        <v>66</v>
      </c>
      <c r="V1259" s="167" t="s">
        <v>55</v>
      </c>
      <c r="W1259" s="167" t="s">
        <v>55</v>
      </c>
      <c r="X1259" s="80" t="s">
        <v>68</v>
      </c>
      <c r="Y1259" s="143" t="s">
        <v>69</v>
      </c>
      <c r="Z1259" s="80" t="s">
        <v>68</v>
      </c>
      <c r="AA1259" s="143" t="s">
        <v>69</v>
      </c>
      <c r="AB1259" s="167" t="s">
        <v>55</v>
      </c>
      <c r="AC1259" s="167" t="s">
        <v>55</v>
      </c>
      <c r="AD1259" s="167" t="s">
        <v>74</v>
      </c>
      <c r="AE1259" s="80" t="s">
        <v>75</v>
      </c>
      <c r="AF1259" s="108" t="s">
        <v>77</v>
      </c>
      <c r="AG1259" s="141" t="s">
        <v>78</v>
      </c>
      <c r="AH1259" s="81" t="s">
        <v>79</v>
      </c>
      <c r="AI1259" s="142" t="s">
        <v>80</v>
      </c>
      <c r="AJ1259" s="143" t="s">
        <v>81</v>
      </c>
      <c r="AK1259" s="80" t="s">
        <v>83</v>
      </c>
      <c r="AL1259" s="143" t="s">
        <v>84</v>
      </c>
      <c r="AM1259" s="141" t="s">
        <v>55</v>
      </c>
      <c r="AN1259" s="108" t="s">
        <v>56</v>
      </c>
      <c r="AO1259" s="141" t="s">
        <v>85</v>
      </c>
      <c r="AP1259" s="108" t="s">
        <v>86</v>
      </c>
      <c r="AQ1259" s="80" t="s">
        <v>55</v>
      </c>
      <c r="AR1259" s="143" t="s">
        <v>56</v>
      </c>
    </row>
    <row r="1260" spans="1:44">
      <c r="A1260" t="s">
        <v>0</v>
      </c>
      <c r="B1260" s="21"/>
      <c r="C1260" s="22"/>
      <c r="D1260" s="82" t="s">
        <v>564</v>
      </c>
      <c r="E1260" s="83" t="s">
        <v>566</v>
      </c>
      <c r="F1260" s="83" t="s">
        <v>569</v>
      </c>
      <c r="G1260" s="83" t="s">
        <v>570</v>
      </c>
      <c r="H1260" s="109" t="s">
        <v>571</v>
      </c>
      <c r="I1260" s="168" t="s">
        <v>564</v>
      </c>
      <c r="J1260" s="82" t="s">
        <v>564</v>
      </c>
      <c r="K1260" s="146" t="s">
        <v>565</v>
      </c>
      <c r="L1260" s="82" t="s">
        <v>564</v>
      </c>
      <c r="M1260" s="83" t="s">
        <v>565</v>
      </c>
      <c r="N1260" s="109" t="s">
        <v>566</v>
      </c>
      <c r="O1260" s="82" t="s">
        <v>564</v>
      </c>
      <c r="P1260" s="83" t="s">
        <v>565</v>
      </c>
      <c r="Q1260" s="109" t="s">
        <v>566</v>
      </c>
      <c r="R1260" s="82" t="s">
        <v>564</v>
      </c>
      <c r="S1260" s="83" t="s">
        <v>565</v>
      </c>
      <c r="T1260" s="83" t="s">
        <v>566</v>
      </c>
      <c r="U1260" s="109" t="s">
        <v>567</v>
      </c>
      <c r="V1260" s="168" t="s">
        <v>564</v>
      </c>
      <c r="W1260" s="168" t="s">
        <v>564</v>
      </c>
      <c r="X1260" s="82" t="s">
        <v>565</v>
      </c>
      <c r="Y1260" s="146" t="s">
        <v>566</v>
      </c>
      <c r="Z1260" s="82" t="s">
        <v>565</v>
      </c>
      <c r="AA1260" s="146" t="s">
        <v>566</v>
      </c>
      <c r="AB1260" s="168" t="s">
        <v>564</v>
      </c>
      <c r="AC1260" s="168" t="s">
        <v>564</v>
      </c>
      <c r="AD1260" s="168" t="s">
        <v>565</v>
      </c>
      <c r="AE1260" s="82" t="s">
        <v>564</v>
      </c>
      <c r="AF1260" s="109" t="s">
        <v>566</v>
      </c>
      <c r="AG1260" s="144" t="s">
        <v>564</v>
      </c>
      <c r="AH1260" s="83" t="s">
        <v>565</v>
      </c>
      <c r="AI1260" s="145" t="s">
        <v>566</v>
      </c>
      <c r="AJ1260" s="146" t="s">
        <v>567</v>
      </c>
      <c r="AK1260" s="82" t="s">
        <v>564</v>
      </c>
      <c r="AL1260" s="146" t="s">
        <v>565</v>
      </c>
      <c r="AM1260" s="144" t="s">
        <v>564</v>
      </c>
      <c r="AN1260" s="109" t="s">
        <v>565</v>
      </c>
      <c r="AO1260" s="144" t="s">
        <v>564</v>
      </c>
      <c r="AP1260" s="109" t="s">
        <v>565</v>
      </c>
      <c r="AQ1260" s="82" t="s">
        <v>564</v>
      </c>
      <c r="AR1260" s="146" t="s">
        <v>565</v>
      </c>
    </row>
    <row r="1261" spans="1:44">
      <c r="A1261" t="s">
        <v>8</v>
      </c>
      <c r="B1261" s="26" t="s">
        <v>45</v>
      </c>
      <c r="C1261" s="27">
        <v>55</v>
      </c>
      <c r="D1261" s="84">
        <v>10</v>
      </c>
      <c r="E1261" s="85">
        <v>15</v>
      </c>
      <c r="F1261" s="85">
        <v>13</v>
      </c>
      <c r="G1261" s="85">
        <v>12</v>
      </c>
      <c r="H1261" s="110">
        <v>11</v>
      </c>
      <c r="I1261" s="169">
        <v>46</v>
      </c>
      <c r="J1261" s="84">
        <v>18</v>
      </c>
      <c r="K1261" s="135">
        <v>36</v>
      </c>
      <c r="L1261" s="84">
        <v>19</v>
      </c>
      <c r="M1261" s="85">
        <v>11</v>
      </c>
      <c r="N1261" s="110">
        <v>20</v>
      </c>
      <c r="O1261" s="84">
        <v>28</v>
      </c>
      <c r="P1261" s="85">
        <v>16</v>
      </c>
      <c r="Q1261" s="110">
        <v>10</v>
      </c>
      <c r="R1261" s="84">
        <v>15</v>
      </c>
      <c r="S1261" s="85">
        <v>11</v>
      </c>
      <c r="T1261" s="85">
        <v>15</v>
      </c>
      <c r="U1261" s="110">
        <v>14</v>
      </c>
      <c r="V1261" s="169">
        <v>48</v>
      </c>
      <c r="W1261" s="169">
        <v>55</v>
      </c>
      <c r="X1261" s="84">
        <v>19</v>
      </c>
      <c r="Y1261" s="135">
        <v>34</v>
      </c>
      <c r="Z1261" s="84">
        <v>11</v>
      </c>
      <c r="AA1261" s="135">
        <v>42</v>
      </c>
      <c r="AB1261" s="169">
        <v>53</v>
      </c>
      <c r="AC1261" s="169">
        <v>55</v>
      </c>
      <c r="AD1261" s="169">
        <v>48</v>
      </c>
      <c r="AE1261" s="84">
        <v>18</v>
      </c>
      <c r="AF1261" s="110">
        <v>28</v>
      </c>
      <c r="AG1261" s="147">
        <v>44</v>
      </c>
      <c r="AH1261" s="85">
        <v>20</v>
      </c>
      <c r="AI1261" s="130">
        <v>35</v>
      </c>
      <c r="AJ1261" s="135">
        <v>47</v>
      </c>
      <c r="AK1261" s="84">
        <v>21</v>
      </c>
      <c r="AL1261" s="135">
        <v>34</v>
      </c>
      <c r="AM1261" s="147">
        <v>38</v>
      </c>
      <c r="AN1261" s="110">
        <v>14</v>
      </c>
      <c r="AO1261" s="147">
        <v>32</v>
      </c>
      <c r="AP1261" s="110">
        <v>23</v>
      </c>
      <c r="AQ1261" s="84">
        <v>21</v>
      </c>
      <c r="AR1261" s="135">
        <v>34</v>
      </c>
    </row>
    <row r="1262" spans="1:44">
      <c r="A1262" t="s">
        <v>10</v>
      </c>
      <c r="B1262" s="35" t="s">
        <v>380</v>
      </c>
      <c r="C1262" s="31">
        <v>4</v>
      </c>
      <c r="D1262" s="86">
        <v>0</v>
      </c>
      <c r="E1262" s="87">
        <v>1</v>
      </c>
      <c r="F1262" s="87">
        <v>2</v>
      </c>
      <c r="G1262" s="87">
        <v>1</v>
      </c>
      <c r="H1262" s="111">
        <v>1</v>
      </c>
      <c r="I1262" s="170">
        <v>2</v>
      </c>
      <c r="J1262" s="86">
        <v>2</v>
      </c>
      <c r="K1262" s="136">
        <v>1</v>
      </c>
      <c r="L1262" s="86">
        <v>2</v>
      </c>
      <c r="M1262" s="87">
        <v>0</v>
      </c>
      <c r="N1262" s="111">
        <v>1</v>
      </c>
      <c r="O1262" s="86">
        <v>3</v>
      </c>
      <c r="P1262" s="87">
        <v>1</v>
      </c>
      <c r="Q1262" s="111">
        <v>0</v>
      </c>
      <c r="R1262" s="86">
        <v>3</v>
      </c>
      <c r="S1262" s="87">
        <v>0</v>
      </c>
      <c r="T1262" s="87">
        <v>0</v>
      </c>
      <c r="U1262" s="111">
        <v>1</v>
      </c>
      <c r="V1262" s="170">
        <v>3</v>
      </c>
      <c r="W1262" s="170">
        <v>4</v>
      </c>
      <c r="X1262" s="86">
        <v>2</v>
      </c>
      <c r="Y1262" s="136">
        <v>2</v>
      </c>
      <c r="Z1262" s="86">
        <v>1</v>
      </c>
      <c r="AA1262" s="136">
        <v>3</v>
      </c>
      <c r="AB1262" s="170">
        <v>3</v>
      </c>
      <c r="AC1262" s="170">
        <v>4</v>
      </c>
      <c r="AD1262" s="170">
        <v>2</v>
      </c>
      <c r="AE1262" s="86">
        <v>2</v>
      </c>
      <c r="AF1262" s="111">
        <v>1</v>
      </c>
      <c r="AG1262" s="148">
        <v>1</v>
      </c>
      <c r="AH1262" s="87">
        <v>1</v>
      </c>
      <c r="AI1262" s="131">
        <v>1</v>
      </c>
      <c r="AJ1262" s="136">
        <v>2</v>
      </c>
      <c r="AK1262" s="86">
        <v>1</v>
      </c>
      <c r="AL1262" s="136">
        <v>3</v>
      </c>
      <c r="AM1262" s="148">
        <v>3</v>
      </c>
      <c r="AN1262" s="111">
        <v>1</v>
      </c>
      <c r="AO1262" s="148">
        <v>3</v>
      </c>
      <c r="AP1262" s="111">
        <v>1</v>
      </c>
      <c r="AQ1262" s="86">
        <v>2</v>
      </c>
      <c r="AR1262" s="136">
        <v>2</v>
      </c>
    </row>
    <row r="1263" spans="1:44">
      <c r="A1263" t="s">
        <v>12</v>
      </c>
      <c r="B1263" s="36"/>
      <c r="C1263" s="37">
        <v>7.2727272727272696E-2</v>
      </c>
      <c r="D1263" s="88">
        <v>0</v>
      </c>
      <c r="E1263" s="88">
        <v>6.6666666666666693E-2</v>
      </c>
      <c r="F1263" s="88">
        <v>0.15384615384615399</v>
      </c>
      <c r="G1263" s="88">
        <v>8.3333333333333301E-2</v>
      </c>
      <c r="H1263" s="112">
        <v>9.0909090909090898E-2</v>
      </c>
      <c r="I1263" s="171">
        <v>4.3478260869565202E-2</v>
      </c>
      <c r="J1263" s="88">
        <v>0.11111111111111099</v>
      </c>
      <c r="K1263" s="137">
        <v>2.7777777777777801E-2</v>
      </c>
      <c r="L1263" s="88">
        <v>0.105263157894737</v>
      </c>
      <c r="M1263" s="88">
        <v>0</v>
      </c>
      <c r="N1263" s="112">
        <v>0.05</v>
      </c>
      <c r="O1263" s="88">
        <v>0.107142857142857</v>
      </c>
      <c r="P1263" s="88">
        <v>6.25E-2</v>
      </c>
      <c r="Q1263" s="112">
        <v>0</v>
      </c>
      <c r="R1263" s="88">
        <v>0.2</v>
      </c>
      <c r="S1263" s="88">
        <v>0</v>
      </c>
      <c r="T1263" s="88">
        <v>0</v>
      </c>
      <c r="U1263" s="112">
        <v>7.1428571428571397E-2</v>
      </c>
      <c r="V1263" s="171">
        <v>6.25E-2</v>
      </c>
      <c r="W1263" s="171">
        <v>7.2727272727272696E-2</v>
      </c>
      <c r="X1263" s="88">
        <v>0.105263157894737</v>
      </c>
      <c r="Y1263" s="137">
        <v>5.8823529411764698E-2</v>
      </c>
      <c r="Z1263" s="88">
        <v>9.0909090909090898E-2</v>
      </c>
      <c r="AA1263" s="137">
        <v>7.1428571428571397E-2</v>
      </c>
      <c r="AB1263" s="171">
        <v>5.6603773584905703E-2</v>
      </c>
      <c r="AC1263" s="171">
        <v>7.2727272727272696E-2</v>
      </c>
      <c r="AD1263" s="171">
        <v>4.1666666666666699E-2</v>
      </c>
      <c r="AE1263" s="88">
        <v>0.11111111111111099</v>
      </c>
      <c r="AF1263" s="112">
        <v>3.5714285714285698E-2</v>
      </c>
      <c r="AG1263" s="132">
        <v>2.27272727272727E-2</v>
      </c>
      <c r="AH1263" s="88">
        <v>0.05</v>
      </c>
      <c r="AI1263" s="132">
        <v>2.8571428571428598E-2</v>
      </c>
      <c r="AJ1263" s="137">
        <v>4.2553191489361701E-2</v>
      </c>
      <c r="AK1263" s="88">
        <v>4.7619047619047603E-2</v>
      </c>
      <c r="AL1263" s="137">
        <v>8.8235294117647106E-2</v>
      </c>
      <c r="AM1263" s="132">
        <v>7.8947368421052599E-2</v>
      </c>
      <c r="AN1263" s="112">
        <v>7.1428571428571397E-2</v>
      </c>
      <c r="AO1263" s="132">
        <v>9.375E-2</v>
      </c>
      <c r="AP1263" s="112">
        <v>4.3478260869565202E-2</v>
      </c>
      <c r="AQ1263" s="88">
        <v>9.5238095238095205E-2</v>
      </c>
      <c r="AR1263" s="137">
        <v>5.8823529411764698E-2</v>
      </c>
    </row>
    <row r="1264" spans="1:44">
      <c r="A1264" t="s">
        <v>10</v>
      </c>
      <c r="B1264" s="36" t="s">
        <v>381</v>
      </c>
      <c r="C1264" s="39">
        <v>9</v>
      </c>
      <c r="D1264" s="89">
        <v>1</v>
      </c>
      <c r="E1264" s="90">
        <v>2</v>
      </c>
      <c r="F1264" s="90">
        <v>2</v>
      </c>
      <c r="G1264" s="90">
        <v>2</v>
      </c>
      <c r="H1264" s="113">
        <v>3</v>
      </c>
      <c r="I1264" s="172">
        <v>7</v>
      </c>
      <c r="J1264" s="89">
        <v>2</v>
      </c>
      <c r="K1264" s="138">
        <v>7</v>
      </c>
      <c r="L1264" s="89">
        <v>4</v>
      </c>
      <c r="M1264" s="90">
        <v>2</v>
      </c>
      <c r="N1264" s="113">
        <v>3</v>
      </c>
      <c r="O1264" s="89">
        <v>4</v>
      </c>
      <c r="P1264" s="90">
        <v>4</v>
      </c>
      <c r="Q1264" s="113">
        <v>1</v>
      </c>
      <c r="R1264" s="89">
        <v>3</v>
      </c>
      <c r="S1264" s="90">
        <v>3</v>
      </c>
      <c r="T1264" s="90">
        <v>1</v>
      </c>
      <c r="U1264" s="113">
        <v>2</v>
      </c>
      <c r="V1264" s="172">
        <v>9</v>
      </c>
      <c r="W1264" s="172">
        <v>9</v>
      </c>
      <c r="X1264" s="89">
        <v>3</v>
      </c>
      <c r="Y1264" s="138">
        <v>6</v>
      </c>
      <c r="Z1264" s="89">
        <v>3</v>
      </c>
      <c r="AA1264" s="138">
        <v>6</v>
      </c>
      <c r="AB1264" s="172">
        <v>8</v>
      </c>
      <c r="AC1264" s="172">
        <v>9</v>
      </c>
      <c r="AD1264" s="172">
        <v>9</v>
      </c>
      <c r="AE1264" s="89">
        <v>3</v>
      </c>
      <c r="AF1264" s="113">
        <v>6</v>
      </c>
      <c r="AG1264" s="152">
        <v>5</v>
      </c>
      <c r="AH1264" s="90">
        <v>2</v>
      </c>
      <c r="AI1264" s="133">
        <v>5</v>
      </c>
      <c r="AJ1264" s="138">
        <v>6</v>
      </c>
      <c r="AK1264" s="89">
        <v>2</v>
      </c>
      <c r="AL1264" s="138">
        <v>7</v>
      </c>
      <c r="AM1264" s="152">
        <v>6</v>
      </c>
      <c r="AN1264" s="113">
        <v>3</v>
      </c>
      <c r="AO1264" s="152">
        <v>4</v>
      </c>
      <c r="AP1264" s="113">
        <v>5</v>
      </c>
      <c r="AQ1264" s="89">
        <v>3</v>
      </c>
      <c r="AR1264" s="138">
        <v>6</v>
      </c>
    </row>
    <row r="1265" spans="1:44">
      <c r="A1265" t="s">
        <v>12</v>
      </c>
      <c r="B1265" s="36"/>
      <c r="C1265" s="37">
        <v>0.163636363636364</v>
      </c>
      <c r="D1265" s="88">
        <v>0.1</v>
      </c>
      <c r="E1265" s="88">
        <v>0.133333333333333</v>
      </c>
      <c r="F1265" s="88">
        <v>0.15384615384615399</v>
      </c>
      <c r="G1265" s="88">
        <v>0.16666666666666699</v>
      </c>
      <c r="H1265" s="112">
        <v>0.27272727272727298</v>
      </c>
      <c r="I1265" s="171">
        <v>0.15217391304347799</v>
      </c>
      <c r="J1265" s="88">
        <v>0.11111111111111099</v>
      </c>
      <c r="K1265" s="137">
        <v>0.194444444444444</v>
      </c>
      <c r="L1265" s="88">
        <v>0.21052631578947401</v>
      </c>
      <c r="M1265" s="88">
        <v>0.18181818181818199</v>
      </c>
      <c r="N1265" s="112">
        <v>0.15</v>
      </c>
      <c r="O1265" s="88">
        <v>0.14285714285714299</v>
      </c>
      <c r="P1265" s="88">
        <v>0.25</v>
      </c>
      <c r="Q1265" s="112">
        <v>0.1</v>
      </c>
      <c r="R1265" s="88">
        <v>0.2</v>
      </c>
      <c r="S1265" s="88">
        <v>0.27272727272727298</v>
      </c>
      <c r="T1265" s="88">
        <v>6.6666666666666693E-2</v>
      </c>
      <c r="U1265" s="112">
        <v>0.14285714285714299</v>
      </c>
      <c r="V1265" s="171">
        <v>0.1875</v>
      </c>
      <c r="W1265" s="171">
        <v>0.163636363636364</v>
      </c>
      <c r="X1265" s="88">
        <v>0.157894736842105</v>
      </c>
      <c r="Y1265" s="137">
        <v>0.17647058823529399</v>
      </c>
      <c r="Z1265" s="88">
        <v>0.27272727272727298</v>
      </c>
      <c r="AA1265" s="137">
        <v>0.14285714285714299</v>
      </c>
      <c r="AB1265" s="171">
        <v>0.15094339622641501</v>
      </c>
      <c r="AC1265" s="171">
        <v>0.163636363636364</v>
      </c>
      <c r="AD1265" s="171">
        <v>0.1875</v>
      </c>
      <c r="AE1265" s="88">
        <v>0.16666666666666699</v>
      </c>
      <c r="AF1265" s="112">
        <v>0.214285714285714</v>
      </c>
      <c r="AG1265" s="132">
        <v>0.11363636363636399</v>
      </c>
      <c r="AH1265" s="88">
        <v>0.1</v>
      </c>
      <c r="AI1265" s="132">
        <v>0.14285714285714299</v>
      </c>
      <c r="AJ1265" s="137">
        <v>0.12765957446808501</v>
      </c>
      <c r="AK1265" s="88">
        <v>9.5238095238095205E-2</v>
      </c>
      <c r="AL1265" s="137">
        <v>0.20588235294117699</v>
      </c>
      <c r="AM1265" s="132">
        <v>0.157894736842105</v>
      </c>
      <c r="AN1265" s="112">
        <v>0.214285714285714</v>
      </c>
      <c r="AO1265" s="132">
        <v>0.125</v>
      </c>
      <c r="AP1265" s="112">
        <v>0.217391304347826</v>
      </c>
      <c r="AQ1265" s="88">
        <v>0.14285714285714299</v>
      </c>
      <c r="AR1265" s="137">
        <v>0.17647058823529399</v>
      </c>
    </row>
    <row r="1266" spans="1:44">
      <c r="A1266" t="s">
        <v>10</v>
      </c>
      <c r="B1266" s="36" t="s">
        <v>382</v>
      </c>
      <c r="C1266" s="39">
        <v>18</v>
      </c>
      <c r="D1266" s="89">
        <v>0</v>
      </c>
      <c r="E1266" s="90">
        <v>5</v>
      </c>
      <c r="F1266" s="90">
        <v>4</v>
      </c>
      <c r="G1266" s="90">
        <v>2</v>
      </c>
      <c r="H1266" s="113">
        <v>4</v>
      </c>
      <c r="I1266" s="172">
        <v>17</v>
      </c>
      <c r="J1266" s="89">
        <v>7</v>
      </c>
      <c r="K1266" s="138">
        <v>11</v>
      </c>
      <c r="L1266" s="89">
        <v>7</v>
      </c>
      <c r="M1266" s="90">
        <v>3</v>
      </c>
      <c r="N1266" s="113">
        <v>5</v>
      </c>
      <c r="O1266" s="89">
        <v>11</v>
      </c>
      <c r="P1266" s="90">
        <v>4</v>
      </c>
      <c r="Q1266" s="113">
        <v>2</v>
      </c>
      <c r="R1266" s="89">
        <v>3</v>
      </c>
      <c r="S1266" s="90">
        <v>4</v>
      </c>
      <c r="T1266" s="90">
        <v>6</v>
      </c>
      <c r="U1266" s="113">
        <v>5</v>
      </c>
      <c r="V1266" s="172">
        <v>16</v>
      </c>
      <c r="W1266" s="172">
        <v>18</v>
      </c>
      <c r="X1266" s="89">
        <v>7</v>
      </c>
      <c r="Y1266" s="138">
        <v>10</v>
      </c>
      <c r="Z1266" s="89">
        <v>4</v>
      </c>
      <c r="AA1266" s="138">
        <v>13</v>
      </c>
      <c r="AB1266" s="172">
        <v>18</v>
      </c>
      <c r="AC1266" s="172">
        <v>18</v>
      </c>
      <c r="AD1266" s="172">
        <v>16</v>
      </c>
      <c r="AE1266" s="89">
        <v>5</v>
      </c>
      <c r="AF1266" s="113">
        <v>10</v>
      </c>
      <c r="AG1266" s="152">
        <v>16</v>
      </c>
      <c r="AH1266" s="90">
        <v>5</v>
      </c>
      <c r="AI1266" s="133">
        <v>11</v>
      </c>
      <c r="AJ1266" s="138">
        <v>16</v>
      </c>
      <c r="AK1266" s="89">
        <v>7</v>
      </c>
      <c r="AL1266" s="138">
        <v>11</v>
      </c>
      <c r="AM1266" s="152">
        <v>13</v>
      </c>
      <c r="AN1266" s="113">
        <v>4</v>
      </c>
      <c r="AO1266" s="152">
        <v>11</v>
      </c>
      <c r="AP1266" s="113">
        <v>7</v>
      </c>
      <c r="AQ1266" s="89">
        <v>5</v>
      </c>
      <c r="AR1266" s="138">
        <v>13</v>
      </c>
    </row>
    <row r="1267" spans="1:44">
      <c r="A1267" t="s">
        <v>12</v>
      </c>
      <c r="B1267" s="36"/>
      <c r="C1267" s="37">
        <v>0.32727272727272699</v>
      </c>
      <c r="D1267" s="88">
        <v>0</v>
      </c>
      <c r="E1267" s="88">
        <v>0.33333333333333298</v>
      </c>
      <c r="F1267" s="88">
        <v>0.30769230769230799</v>
      </c>
      <c r="G1267" s="88">
        <v>0.16666666666666699</v>
      </c>
      <c r="H1267" s="112">
        <v>0.36363636363636398</v>
      </c>
      <c r="I1267" s="171">
        <v>0.36956521739130399</v>
      </c>
      <c r="J1267" s="88">
        <v>0.38888888888888901</v>
      </c>
      <c r="K1267" s="137">
        <v>0.30555555555555602</v>
      </c>
      <c r="L1267" s="88">
        <v>0.36842105263157898</v>
      </c>
      <c r="M1267" s="88">
        <v>0.27272727272727298</v>
      </c>
      <c r="N1267" s="112">
        <v>0.25</v>
      </c>
      <c r="O1267" s="88">
        <v>0.39285714285714302</v>
      </c>
      <c r="P1267" s="88">
        <v>0.25</v>
      </c>
      <c r="Q1267" s="112">
        <v>0.2</v>
      </c>
      <c r="R1267" s="88">
        <v>0.2</v>
      </c>
      <c r="S1267" s="88">
        <v>0.36363636363636398</v>
      </c>
      <c r="T1267" s="88">
        <v>0.4</v>
      </c>
      <c r="U1267" s="112">
        <v>0.35714285714285698</v>
      </c>
      <c r="V1267" s="171">
        <v>0.33333333333333298</v>
      </c>
      <c r="W1267" s="171">
        <v>0.32727272727272699</v>
      </c>
      <c r="X1267" s="88">
        <v>0.36842105263157898</v>
      </c>
      <c r="Y1267" s="137">
        <v>0.29411764705882398</v>
      </c>
      <c r="Z1267" s="88">
        <v>0.36363636363636398</v>
      </c>
      <c r="AA1267" s="137">
        <v>0.30952380952380998</v>
      </c>
      <c r="AB1267" s="171">
        <v>0.339622641509434</v>
      </c>
      <c r="AC1267" s="171">
        <v>0.32727272727272699</v>
      </c>
      <c r="AD1267" s="171">
        <v>0.33333333333333298</v>
      </c>
      <c r="AE1267" s="88">
        <v>0.27777777777777801</v>
      </c>
      <c r="AF1267" s="112">
        <v>0.35714285714285698</v>
      </c>
      <c r="AG1267" s="132">
        <v>0.36363636363636398</v>
      </c>
      <c r="AH1267" s="88">
        <v>0.25</v>
      </c>
      <c r="AI1267" s="132">
        <v>0.314285714285714</v>
      </c>
      <c r="AJ1267" s="137">
        <v>0.340425531914894</v>
      </c>
      <c r="AK1267" s="88">
        <v>0.33333333333333298</v>
      </c>
      <c r="AL1267" s="137">
        <v>0.32352941176470601</v>
      </c>
      <c r="AM1267" s="132">
        <v>0.34210526315789502</v>
      </c>
      <c r="AN1267" s="112">
        <v>0.28571428571428598</v>
      </c>
      <c r="AO1267" s="132">
        <v>0.34375</v>
      </c>
      <c r="AP1267" s="112">
        <v>0.30434782608695699</v>
      </c>
      <c r="AQ1267" s="88">
        <v>0.238095238095238</v>
      </c>
      <c r="AR1267" s="137">
        <v>0.38235294117647101</v>
      </c>
    </row>
    <row r="1268" spans="1:44">
      <c r="A1268" t="s">
        <v>10</v>
      </c>
      <c r="B1268" s="36" t="s">
        <v>383</v>
      </c>
      <c r="C1268" s="39">
        <v>11</v>
      </c>
      <c r="D1268" s="89">
        <v>6</v>
      </c>
      <c r="E1268" s="90">
        <v>5</v>
      </c>
      <c r="F1268" s="90">
        <v>2</v>
      </c>
      <c r="G1268" s="90">
        <v>3</v>
      </c>
      <c r="H1268" s="113">
        <v>3</v>
      </c>
      <c r="I1268" s="172">
        <v>11</v>
      </c>
      <c r="J1268" s="89">
        <v>3</v>
      </c>
      <c r="K1268" s="138">
        <v>8</v>
      </c>
      <c r="L1268" s="89">
        <v>3</v>
      </c>
      <c r="M1268" s="90">
        <v>3</v>
      </c>
      <c r="N1268" s="113">
        <v>5</v>
      </c>
      <c r="O1268" s="89">
        <v>5</v>
      </c>
      <c r="P1268" s="90">
        <v>4</v>
      </c>
      <c r="Q1268" s="113">
        <v>2</v>
      </c>
      <c r="R1268" s="89">
        <v>3</v>
      </c>
      <c r="S1268" s="90">
        <v>3</v>
      </c>
      <c r="T1268" s="90">
        <v>2</v>
      </c>
      <c r="U1268" s="113">
        <v>3</v>
      </c>
      <c r="V1268" s="172">
        <v>10</v>
      </c>
      <c r="W1268" s="172">
        <v>11</v>
      </c>
      <c r="X1268" s="89">
        <v>3</v>
      </c>
      <c r="Y1268" s="138">
        <v>8</v>
      </c>
      <c r="Z1268" s="89">
        <v>1</v>
      </c>
      <c r="AA1268" s="138">
        <v>10</v>
      </c>
      <c r="AB1268" s="172">
        <v>11</v>
      </c>
      <c r="AC1268" s="172">
        <v>11</v>
      </c>
      <c r="AD1268" s="172">
        <v>9</v>
      </c>
      <c r="AE1268" s="89">
        <v>3</v>
      </c>
      <c r="AF1268" s="113">
        <v>6</v>
      </c>
      <c r="AG1268" s="152">
        <v>9</v>
      </c>
      <c r="AH1268" s="90">
        <v>6</v>
      </c>
      <c r="AI1268" s="133">
        <v>7</v>
      </c>
      <c r="AJ1268" s="138">
        <v>10</v>
      </c>
      <c r="AK1268" s="89">
        <v>4</v>
      </c>
      <c r="AL1268" s="138">
        <v>7</v>
      </c>
      <c r="AM1268" s="152">
        <v>8</v>
      </c>
      <c r="AN1268" s="113">
        <v>2</v>
      </c>
      <c r="AO1268" s="152">
        <v>5</v>
      </c>
      <c r="AP1268" s="113">
        <v>6</v>
      </c>
      <c r="AQ1268" s="89">
        <v>6</v>
      </c>
      <c r="AR1268" s="138">
        <v>5</v>
      </c>
    </row>
    <row r="1269" spans="1:44">
      <c r="A1269" t="s">
        <v>12</v>
      </c>
      <c r="B1269" s="36"/>
      <c r="C1269" s="37">
        <v>0.2</v>
      </c>
      <c r="D1269" s="88">
        <v>0.6</v>
      </c>
      <c r="E1269" s="88">
        <v>0.33333333333333298</v>
      </c>
      <c r="F1269" s="88">
        <v>0.15384615384615399</v>
      </c>
      <c r="G1269" s="88">
        <v>0.25</v>
      </c>
      <c r="H1269" s="112">
        <v>0.27272727272727298</v>
      </c>
      <c r="I1269" s="171">
        <v>0.23913043478260901</v>
      </c>
      <c r="J1269" s="88">
        <v>0.16666666666666699</v>
      </c>
      <c r="K1269" s="137">
        <v>0.22222222222222199</v>
      </c>
      <c r="L1269" s="88">
        <v>0.157894736842105</v>
      </c>
      <c r="M1269" s="88">
        <v>0.27272727272727298</v>
      </c>
      <c r="N1269" s="112">
        <v>0.25</v>
      </c>
      <c r="O1269" s="88">
        <v>0.17857142857142899</v>
      </c>
      <c r="P1269" s="88">
        <v>0.25</v>
      </c>
      <c r="Q1269" s="112">
        <v>0.2</v>
      </c>
      <c r="R1269" s="88">
        <v>0.2</v>
      </c>
      <c r="S1269" s="88">
        <v>0.27272727272727298</v>
      </c>
      <c r="T1269" s="88">
        <v>0.133333333333333</v>
      </c>
      <c r="U1269" s="112">
        <v>0.214285714285714</v>
      </c>
      <c r="V1269" s="171">
        <v>0.20833333333333301</v>
      </c>
      <c r="W1269" s="171">
        <v>0.2</v>
      </c>
      <c r="X1269" s="88">
        <v>0.157894736842105</v>
      </c>
      <c r="Y1269" s="137">
        <v>0.23529411764705899</v>
      </c>
      <c r="Z1269" s="88">
        <v>9.0909090909090898E-2</v>
      </c>
      <c r="AA1269" s="137">
        <v>0.238095238095238</v>
      </c>
      <c r="AB1269" s="171">
        <v>0.20754716981132099</v>
      </c>
      <c r="AC1269" s="171">
        <v>0.2</v>
      </c>
      <c r="AD1269" s="171">
        <v>0.1875</v>
      </c>
      <c r="AE1269" s="88">
        <v>0.16666666666666699</v>
      </c>
      <c r="AF1269" s="112">
        <v>0.214285714285714</v>
      </c>
      <c r="AG1269" s="132">
        <v>0.204545454545455</v>
      </c>
      <c r="AH1269" s="88">
        <v>0.3</v>
      </c>
      <c r="AI1269" s="132">
        <v>0.2</v>
      </c>
      <c r="AJ1269" s="137">
        <v>0.21276595744680901</v>
      </c>
      <c r="AK1269" s="88">
        <v>0.19047619047618999</v>
      </c>
      <c r="AL1269" s="137">
        <v>0.20588235294117699</v>
      </c>
      <c r="AM1269" s="132">
        <v>0.21052631578947401</v>
      </c>
      <c r="AN1269" s="112">
        <v>0.14285714285714299</v>
      </c>
      <c r="AO1269" s="132">
        <v>0.15625</v>
      </c>
      <c r="AP1269" s="112">
        <v>0.26086956521739102</v>
      </c>
      <c r="AQ1269" s="88">
        <v>0.28571428571428598</v>
      </c>
      <c r="AR1269" s="137">
        <v>0.14705882352941199</v>
      </c>
    </row>
    <row r="1270" spans="1:44">
      <c r="A1270" t="s">
        <v>10</v>
      </c>
      <c r="B1270" s="36" t="s">
        <v>384</v>
      </c>
      <c r="C1270" s="39">
        <v>10</v>
      </c>
      <c r="D1270" s="89">
        <v>3</v>
      </c>
      <c r="E1270" s="90">
        <v>2</v>
      </c>
      <c r="F1270" s="90">
        <v>2</v>
      </c>
      <c r="G1270" s="90">
        <v>4</v>
      </c>
      <c r="H1270" s="113">
        <v>0</v>
      </c>
      <c r="I1270" s="172">
        <v>8</v>
      </c>
      <c r="J1270" s="89">
        <v>3</v>
      </c>
      <c r="K1270" s="138">
        <v>7</v>
      </c>
      <c r="L1270" s="89">
        <v>2</v>
      </c>
      <c r="M1270" s="90">
        <v>2</v>
      </c>
      <c r="N1270" s="113">
        <v>5</v>
      </c>
      <c r="O1270" s="89">
        <v>4</v>
      </c>
      <c r="P1270" s="90">
        <v>1</v>
      </c>
      <c r="Q1270" s="113">
        <v>5</v>
      </c>
      <c r="R1270" s="89">
        <v>3</v>
      </c>
      <c r="S1270" s="90">
        <v>1</v>
      </c>
      <c r="T1270" s="90">
        <v>3</v>
      </c>
      <c r="U1270" s="113">
        <v>3</v>
      </c>
      <c r="V1270" s="172">
        <v>8</v>
      </c>
      <c r="W1270" s="172">
        <v>10</v>
      </c>
      <c r="X1270" s="89">
        <v>2</v>
      </c>
      <c r="Y1270" s="138">
        <v>7</v>
      </c>
      <c r="Z1270" s="89">
        <v>1</v>
      </c>
      <c r="AA1270" s="138">
        <v>9</v>
      </c>
      <c r="AB1270" s="172">
        <v>10</v>
      </c>
      <c r="AC1270" s="172">
        <v>10</v>
      </c>
      <c r="AD1270" s="172">
        <v>10</v>
      </c>
      <c r="AE1270" s="89">
        <v>5</v>
      </c>
      <c r="AF1270" s="113">
        <v>3</v>
      </c>
      <c r="AG1270" s="152">
        <v>10</v>
      </c>
      <c r="AH1270" s="90">
        <v>5</v>
      </c>
      <c r="AI1270" s="133">
        <v>8</v>
      </c>
      <c r="AJ1270" s="138">
        <v>10</v>
      </c>
      <c r="AK1270" s="89">
        <v>7</v>
      </c>
      <c r="AL1270" s="138">
        <v>3</v>
      </c>
      <c r="AM1270" s="152">
        <v>6</v>
      </c>
      <c r="AN1270" s="113">
        <v>4</v>
      </c>
      <c r="AO1270" s="152">
        <v>8</v>
      </c>
      <c r="AP1270" s="113">
        <v>2</v>
      </c>
      <c r="AQ1270" s="89">
        <v>5</v>
      </c>
      <c r="AR1270" s="138">
        <v>5</v>
      </c>
    </row>
    <row r="1271" spans="1:44">
      <c r="A1271" t="s">
        <v>12</v>
      </c>
      <c r="B1271" s="36"/>
      <c r="C1271" s="37">
        <v>0.18181818181818199</v>
      </c>
      <c r="D1271" s="88">
        <v>0.3</v>
      </c>
      <c r="E1271" s="88">
        <v>0.133333333333333</v>
      </c>
      <c r="F1271" s="88">
        <v>0.15384615384615399</v>
      </c>
      <c r="G1271" s="88">
        <v>0.33333333333333298</v>
      </c>
      <c r="H1271" s="112">
        <v>0</v>
      </c>
      <c r="I1271" s="171">
        <v>0.173913043478261</v>
      </c>
      <c r="J1271" s="88">
        <v>0.16666666666666699</v>
      </c>
      <c r="K1271" s="137">
        <v>0.194444444444444</v>
      </c>
      <c r="L1271" s="88">
        <v>0.105263157894737</v>
      </c>
      <c r="M1271" s="88">
        <v>0.18181818181818199</v>
      </c>
      <c r="N1271" s="112">
        <v>0.25</v>
      </c>
      <c r="O1271" s="88">
        <v>0.14285714285714299</v>
      </c>
      <c r="P1271" s="88">
        <v>6.25E-2</v>
      </c>
      <c r="Q1271" s="112">
        <v>0.5</v>
      </c>
      <c r="R1271" s="88">
        <v>0.2</v>
      </c>
      <c r="S1271" s="88">
        <v>9.0909090909090898E-2</v>
      </c>
      <c r="T1271" s="88">
        <v>0.2</v>
      </c>
      <c r="U1271" s="112">
        <v>0.214285714285714</v>
      </c>
      <c r="V1271" s="171">
        <v>0.16666666666666699</v>
      </c>
      <c r="W1271" s="171">
        <v>0.18181818181818199</v>
      </c>
      <c r="X1271" s="88">
        <v>0.105263157894737</v>
      </c>
      <c r="Y1271" s="137">
        <v>0.20588235294117699</v>
      </c>
      <c r="Z1271" s="88">
        <v>9.0909090909090898E-2</v>
      </c>
      <c r="AA1271" s="137">
        <v>0.214285714285714</v>
      </c>
      <c r="AB1271" s="171">
        <v>0.18867924528301899</v>
      </c>
      <c r="AC1271" s="171">
        <v>0.18181818181818199</v>
      </c>
      <c r="AD1271" s="171">
        <v>0.20833333333333301</v>
      </c>
      <c r="AE1271" s="88">
        <v>0.27777777777777801</v>
      </c>
      <c r="AF1271" s="112">
        <v>0.107142857142857</v>
      </c>
      <c r="AG1271" s="132">
        <v>0.22727272727272699</v>
      </c>
      <c r="AH1271" s="88">
        <v>0.25</v>
      </c>
      <c r="AI1271" s="132">
        <v>0.22857142857142901</v>
      </c>
      <c r="AJ1271" s="137">
        <v>0.21276595744680901</v>
      </c>
      <c r="AK1271" s="88">
        <v>0.33333333333333298</v>
      </c>
      <c r="AL1271" s="137">
        <v>8.8235294117647106E-2</v>
      </c>
      <c r="AM1271" s="132">
        <v>0.157894736842105</v>
      </c>
      <c r="AN1271" s="112">
        <v>0.28571428571428598</v>
      </c>
      <c r="AO1271" s="132">
        <v>0.25</v>
      </c>
      <c r="AP1271" s="112">
        <v>8.6956521739130405E-2</v>
      </c>
      <c r="AQ1271" s="88">
        <v>0.238095238095238</v>
      </c>
      <c r="AR1271" s="137">
        <v>0.14705882352941199</v>
      </c>
    </row>
    <row r="1272" spans="1:44">
      <c r="A1272" t="s">
        <v>10</v>
      </c>
      <c r="B1272" s="36" t="s">
        <v>110</v>
      </c>
      <c r="C1272" s="39">
        <v>3</v>
      </c>
      <c r="D1272" s="89">
        <v>0</v>
      </c>
      <c r="E1272" s="90">
        <v>0</v>
      </c>
      <c r="F1272" s="90">
        <v>1</v>
      </c>
      <c r="G1272" s="90">
        <v>0</v>
      </c>
      <c r="H1272" s="113">
        <v>0</v>
      </c>
      <c r="I1272" s="172">
        <v>1</v>
      </c>
      <c r="J1272" s="89">
        <v>1</v>
      </c>
      <c r="K1272" s="138">
        <v>2</v>
      </c>
      <c r="L1272" s="89">
        <v>1</v>
      </c>
      <c r="M1272" s="90">
        <v>1</v>
      </c>
      <c r="N1272" s="113">
        <v>1</v>
      </c>
      <c r="O1272" s="89">
        <v>1</v>
      </c>
      <c r="P1272" s="90">
        <v>2</v>
      </c>
      <c r="Q1272" s="113">
        <v>0</v>
      </c>
      <c r="R1272" s="89">
        <v>0</v>
      </c>
      <c r="S1272" s="90">
        <v>0</v>
      </c>
      <c r="T1272" s="90">
        <v>3</v>
      </c>
      <c r="U1272" s="113">
        <v>0</v>
      </c>
      <c r="V1272" s="172">
        <v>2</v>
      </c>
      <c r="W1272" s="172">
        <v>3</v>
      </c>
      <c r="X1272" s="89">
        <v>2</v>
      </c>
      <c r="Y1272" s="138">
        <v>1</v>
      </c>
      <c r="Z1272" s="89">
        <v>1</v>
      </c>
      <c r="AA1272" s="138">
        <v>1</v>
      </c>
      <c r="AB1272" s="172">
        <v>3</v>
      </c>
      <c r="AC1272" s="172">
        <v>3</v>
      </c>
      <c r="AD1272" s="172">
        <v>2</v>
      </c>
      <c r="AE1272" s="89">
        <v>0</v>
      </c>
      <c r="AF1272" s="113">
        <v>2</v>
      </c>
      <c r="AG1272" s="152">
        <v>3</v>
      </c>
      <c r="AH1272" s="90">
        <v>1</v>
      </c>
      <c r="AI1272" s="133">
        <v>3</v>
      </c>
      <c r="AJ1272" s="138">
        <v>3</v>
      </c>
      <c r="AK1272" s="89">
        <v>0</v>
      </c>
      <c r="AL1272" s="138">
        <v>3</v>
      </c>
      <c r="AM1272" s="152">
        <v>2</v>
      </c>
      <c r="AN1272" s="113">
        <v>0</v>
      </c>
      <c r="AO1272" s="152">
        <v>1</v>
      </c>
      <c r="AP1272" s="113">
        <v>2</v>
      </c>
      <c r="AQ1272" s="89">
        <v>0</v>
      </c>
      <c r="AR1272" s="138">
        <v>3</v>
      </c>
    </row>
    <row r="1273" spans="1:44">
      <c r="A1273" t="s">
        <v>12</v>
      </c>
      <c r="B1273" s="36"/>
      <c r="C1273" s="37">
        <v>5.4545454545454501E-2</v>
      </c>
      <c r="D1273" s="88">
        <v>0</v>
      </c>
      <c r="E1273" s="88">
        <v>0</v>
      </c>
      <c r="F1273" s="88">
        <v>7.69230769230769E-2</v>
      </c>
      <c r="G1273" s="88">
        <v>0</v>
      </c>
      <c r="H1273" s="112">
        <v>0</v>
      </c>
      <c r="I1273" s="171">
        <v>2.1739130434782601E-2</v>
      </c>
      <c r="J1273" s="88">
        <v>5.5555555555555601E-2</v>
      </c>
      <c r="K1273" s="137">
        <v>5.5555555555555601E-2</v>
      </c>
      <c r="L1273" s="88">
        <v>5.2631578947368397E-2</v>
      </c>
      <c r="M1273" s="88">
        <v>9.0909090909090898E-2</v>
      </c>
      <c r="N1273" s="112">
        <v>0.05</v>
      </c>
      <c r="O1273" s="88">
        <v>3.5714285714285698E-2</v>
      </c>
      <c r="P1273" s="88">
        <v>0.125</v>
      </c>
      <c r="Q1273" s="112">
        <v>0</v>
      </c>
      <c r="R1273" s="88">
        <v>0</v>
      </c>
      <c r="S1273" s="88">
        <v>0</v>
      </c>
      <c r="T1273" s="88">
        <v>0.2</v>
      </c>
      <c r="U1273" s="112">
        <v>0</v>
      </c>
      <c r="V1273" s="171">
        <v>4.1666666666666699E-2</v>
      </c>
      <c r="W1273" s="171">
        <v>5.4545454545454501E-2</v>
      </c>
      <c r="X1273" s="88">
        <v>0.105263157894737</v>
      </c>
      <c r="Y1273" s="137">
        <v>2.9411764705882401E-2</v>
      </c>
      <c r="Z1273" s="88">
        <v>9.0909090909090898E-2</v>
      </c>
      <c r="AA1273" s="137">
        <v>2.3809523809523801E-2</v>
      </c>
      <c r="AB1273" s="171">
        <v>5.6603773584905703E-2</v>
      </c>
      <c r="AC1273" s="171">
        <v>5.4545454545454501E-2</v>
      </c>
      <c r="AD1273" s="171">
        <v>4.1666666666666699E-2</v>
      </c>
      <c r="AE1273" s="88">
        <v>0</v>
      </c>
      <c r="AF1273" s="112">
        <v>7.1428571428571397E-2</v>
      </c>
      <c r="AG1273" s="132">
        <v>6.8181818181818205E-2</v>
      </c>
      <c r="AH1273" s="88">
        <v>0.05</v>
      </c>
      <c r="AI1273" s="132">
        <v>8.5714285714285701E-2</v>
      </c>
      <c r="AJ1273" s="137">
        <v>6.3829787234042604E-2</v>
      </c>
      <c r="AK1273" s="88">
        <v>0</v>
      </c>
      <c r="AL1273" s="137">
        <v>8.8235294117647106E-2</v>
      </c>
      <c r="AM1273" s="132">
        <v>5.2631578947368397E-2</v>
      </c>
      <c r="AN1273" s="112">
        <v>0</v>
      </c>
      <c r="AO1273" s="132">
        <v>3.125E-2</v>
      </c>
      <c r="AP1273" s="112">
        <v>8.6956521739130405E-2</v>
      </c>
      <c r="AQ1273" s="88">
        <v>0</v>
      </c>
      <c r="AR1273" s="137">
        <v>8.8235294117647106E-2</v>
      </c>
    </row>
    <row r="1274" spans="1:44">
      <c r="A1274" t="s">
        <v>10</v>
      </c>
      <c r="B1274" s="36" t="s">
        <v>385</v>
      </c>
      <c r="C1274" s="39">
        <v>13</v>
      </c>
      <c r="D1274" s="89">
        <v>1</v>
      </c>
      <c r="E1274" s="90">
        <v>3</v>
      </c>
      <c r="F1274" s="90">
        <v>4</v>
      </c>
      <c r="G1274" s="90">
        <v>3</v>
      </c>
      <c r="H1274" s="113">
        <v>4</v>
      </c>
      <c r="I1274" s="172">
        <v>9</v>
      </c>
      <c r="J1274" s="89">
        <v>4</v>
      </c>
      <c r="K1274" s="138">
        <v>8</v>
      </c>
      <c r="L1274" s="89">
        <v>6</v>
      </c>
      <c r="M1274" s="90">
        <v>2</v>
      </c>
      <c r="N1274" s="113">
        <v>4</v>
      </c>
      <c r="O1274" s="89">
        <v>7</v>
      </c>
      <c r="P1274" s="90">
        <v>5</v>
      </c>
      <c r="Q1274" s="113">
        <v>1</v>
      </c>
      <c r="R1274" s="89">
        <v>6</v>
      </c>
      <c r="S1274" s="90">
        <v>3</v>
      </c>
      <c r="T1274" s="90">
        <v>1</v>
      </c>
      <c r="U1274" s="113">
        <v>3</v>
      </c>
      <c r="V1274" s="172">
        <v>12</v>
      </c>
      <c r="W1274" s="172">
        <v>13</v>
      </c>
      <c r="X1274" s="89">
        <v>5</v>
      </c>
      <c r="Y1274" s="138">
        <v>8</v>
      </c>
      <c r="Z1274" s="89">
        <v>4</v>
      </c>
      <c r="AA1274" s="138">
        <v>9</v>
      </c>
      <c r="AB1274" s="172">
        <v>11</v>
      </c>
      <c r="AC1274" s="172">
        <v>13</v>
      </c>
      <c r="AD1274" s="172">
        <v>11</v>
      </c>
      <c r="AE1274" s="89">
        <v>5</v>
      </c>
      <c r="AF1274" s="113">
        <v>7</v>
      </c>
      <c r="AG1274" s="152">
        <v>6</v>
      </c>
      <c r="AH1274" s="90">
        <v>3</v>
      </c>
      <c r="AI1274" s="133">
        <v>6</v>
      </c>
      <c r="AJ1274" s="138">
        <v>8</v>
      </c>
      <c r="AK1274" s="89">
        <v>3</v>
      </c>
      <c r="AL1274" s="138">
        <v>10</v>
      </c>
      <c r="AM1274" s="152">
        <v>9</v>
      </c>
      <c r="AN1274" s="113">
        <v>4</v>
      </c>
      <c r="AO1274" s="152">
        <v>7</v>
      </c>
      <c r="AP1274" s="113">
        <v>6</v>
      </c>
      <c r="AQ1274" s="89">
        <v>5</v>
      </c>
      <c r="AR1274" s="138">
        <v>8</v>
      </c>
    </row>
    <row r="1275" spans="1:44">
      <c r="A1275" t="s">
        <v>12</v>
      </c>
      <c r="B1275" s="36"/>
      <c r="C1275" s="37">
        <v>0.236363636363636</v>
      </c>
      <c r="D1275" s="88">
        <v>0.1</v>
      </c>
      <c r="E1275" s="88">
        <v>0.2</v>
      </c>
      <c r="F1275" s="88">
        <v>0.30769230769230799</v>
      </c>
      <c r="G1275" s="88">
        <v>0.25</v>
      </c>
      <c r="H1275" s="112">
        <v>0.36363636363636398</v>
      </c>
      <c r="I1275" s="171">
        <v>0.19565217391304299</v>
      </c>
      <c r="J1275" s="88">
        <v>0.22222222222222199</v>
      </c>
      <c r="K1275" s="137">
        <v>0.22222222222222199</v>
      </c>
      <c r="L1275" s="88">
        <v>0.31578947368421101</v>
      </c>
      <c r="M1275" s="88">
        <v>0.18181818181818199</v>
      </c>
      <c r="N1275" s="112">
        <v>0.2</v>
      </c>
      <c r="O1275" s="88">
        <v>0.25</v>
      </c>
      <c r="P1275" s="88">
        <v>0.3125</v>
      </c>
      <c r="Q1275" s="112">
        <v>0.1</v>
      </c>
      <c r="R1275" s="88">
        <v>0.4</v>
      </c>
      <c r="S1275" s="88">
        <v>0.27272727272727298</v>
      </c>
      <c r="T1275" s="88">
        <v>6.6666666666666693E-2</v>
      </c>
      <c r="U1275" s="112">
        <v>0.214285714285714</v>
      </c>
      <c r="V1275" s="171">
        <v>0.25</v>
      </c>
      <c r="W1275" s="171">
        <v>0.236363636363636</v>
      </c>
      <c r="X1275" s="88">
        <v>0.26315789473684198</v>
      </c>
      <c r="Y1275" s="137">
        <v>0.23529411764705899</v>
      </c>
      <c r="Z1275" s="88">
        <v>0.36363636363636398</v>
      </c>
      <c r="AA1275" s="137">
        <v>0.214285714285714</v>
      </c>
      <c r="AB1275" s="171">
        <v>0.20754716981132099</v>
      </c>
      <c r="AC1275" s="171">
        <v>0.236363636363636</v>
      </c>
      <c r="AD1275" s="171">
        <v>0.22916666666666699</v>
      </c>
      <c r="AE1275" s="88">
        <v>0.27777777777777801</v>
      </c>
      <c r="AF1275" s="112">
        <v>0.25</v>
      </c>
      <c r="AG1275" s="132">
        <v>0.13636363636363599</v>
      </c>
      <c r="AH1275" s="88">
        <v>0.15</v>
      </c>
      <c r="AI1275" s="132">
        <v>0.17142857142857101</v>
      </c>
      <c r="AJ1275" s="137">
        <v>0.170212765957447</v>
      </c>
      <c r="AK1275" s="88">
        <v>0.14285714285714299</v>
      </c>
      <c r="AL1275" s="137">
        <v>0.29411764705882398</v>
      </c>
      <c r="AM1275" s="132">
        <v>0.23684210526315799</v>
      </c>
      <c r="AN1275" s="112">
        <v>0.28571428571428598</v>
      </c>
      <c r="AO1275" s="132">
        <v>0.21875</v>
      </c>
      <c r="AP1275" s="112">
        <v>0.26086956521739102</v>
      </c>
      <c r="AQ1275" s="88">
        <v>0.238095238095238</v>
      </c>
      <c r="AR1275" s="137">
        <v>0.23529411764705899</v>
      </c>
    </row>
    <row r="1276" spans="1:44" ht="23.25">
      <c r="A1276" t="s">
        <v>10</v>
      </c>
      <c r="B1276" s="36" t="s">
        <v>386</v>
      </c>
      <c r="C1276" s="39">
        <v>39</v>
      </c>
      <c r="D1276" s="89">
        <v>9</v>
      </c>
      <c r="E1276" s="90">
        <v>12</v>
      </c>
      <c r="F1276" s="90">
        <v>8</v>
      </c>
      <c r="G1276" s="90">
        <v>9</v>
      </c>
      <c r="H1276" s="113">
        <v>7</v>
      </c>
      <c r="I1276" s="172">
        <v>36</v>
      </c>
      <c r="J1276" s="89">
        <v>13</v>
      </c>
      <c r="K1276" s="138">
        <v>26</v>
      </c>
      <c r="L1276" s="89">
        <v>12</v>
      </c>
      <c r="M1276" s="90">
        <v>8</v>
      </c>
      <c r="N1276" s="113">
        <v>15</v>
      </c>
      <c r="O1276" s="89">
        <v>20</v>
      </c>
      <c r="P1276" s="90">
        <v>9</v>
      </c>
      <c r="Q1276" s="113">
        <v>9</v>
      </c>
      <c r="R1276" s="89">
        <v>9</v>
      </c>
      <c r="S1276" s="90">
        <v>8</v>
      </c>
      <c r="T1276" s="90">
        <v>11</v>
      </c>
      <c r="U1276" s="113">
        <v>11</v>
      </c>
      <c r="V1276" s="172">
        <v>34</v>
      </c>
      <c r="W1276" s="172">
        <v>39</v>
      </c>
      <c r="X1276" s="89">
        <v>12</v>
      </c>
      <c r="Y1276" s="138">
        <v>25</v>
      </c>
      <c r="Z1276" s="89">
        <v>6</v>
      </c>
      <c r="AA1276" s="138">
        <v>32</v>
      </c>
      <c r="AB1276" s="172">
        <v>39</v>
      </c>
      <c r="AC1276" s="172">
        <v>39</v>
      </c>
      <c r="AD1276" s="172">
        <v>35</v>
      </c>
      <c r="AE1276" s="89">
        <v>13</v>
      </c>
      <c r="AF1276" s="113">
        <v>19</v>
      </c>
      <c r="AG1276" s="152">
        <v>35</v>
      </c>
      <c r="AH1276" s="90">
        <v>16</v>
      </c>
      <c r="AI1276" s="133">
        <v>26</v>
      </c>
      <c r="AJ1276" s="138">
        <v>36</v>
      </c>
      <c r="AK1276" s="89">
        <v>18</v>
      </c>
      <c r="AL1276" s="138">
        <v>21</v>
      </c>
      <c r="AM1276" s="152">
        <v>27</v>
      </c>
      <c r="AN1276" s="113">
        <v>10</v>
      </c>
      <c r="AO1276" s="152">
        <v>24</v>
      </c>
      <c r="AP1276" s="113">
        <v>15</v>
      </c>
      <c r="AQ1276" s="89">
        <v>16</v>
      </c>
      <c r="AR1276" s="138">
        <v>23</v>
      </c>
    </row>
    <row r="1277" spans="1:44">
      <c r="A1277" t="s">
        <v>12</v>
      </c>
      <c r="B1277" s="36"/>
      <c r="C1277" s="37">
        <v>0.70909090909090899</v>
      </c>
      <c r="D1277" s="88">
        <v>0.9</v>
      </c>
      <c r="E1277" s="88">
        <v>0.8</v>
      </c>
      <c r="F1277" s="88">
        <v>0.61538461538461497</v>
      </c>
      <c r="G1277" s="88">
        <v>0.75</v>
      </c>
      <c r="H1277" s="112">
        <v>0.63636363636363602</v>
      </c>
      <c r="I1277" s="171">
        <v>0.78260869565217395</v>
      </c>
      <c r="J1277" s="88">
        <v>0.72222222222222199</v>
      </c>
      <c r="K1277" s="137">
        <v>0.72222222222222199</v>
      </c>
      <c r="L1277" s="88">
        <v>0.63157894736842102</v>
      </c>
      <c r="M1277" s="88">
        <v>0.72727272727272696</v>
      </c>
      <c r="N1277" s="112">
        <v>0.75</v>
      </c>
      <c r="O1277" s="88">
        <v>0.71428571428571397</v>
      </c>
      <c r="P1277" s="88">
        <v>0.5625</v>
      </c>
      <c r="Q1277" s="112">
        <v>0.9</v>
      </c>
      <c r="R1277" s="88">
        <v>0.6</v>
      </c>
      <c r="S1277" s="88">
        <v>0.72727272727272696</v>
      </c>
      <c r="T1277" s="88">
        <v>0.73333333333333295</v>
      </c>
      <c r="U1277" s="112">
        <v>0.78571428571428603</v>
      </c>
      <c r="V1277" s="171">
        <v>0.70833333333333304</v>
      </c>
      <c r="W1277" s="171">
        <v>0.70909090909090899</v>
      </c>
      <c r="X1277" s="88">
        <v>0.63157894736842102</v>
      </c>
      <c r="Y1277" s="137">
        <v>0.73529411764705899</v>
      </c>
      <c r="Z1277" s="88">
        <v>0.54545454545454497</v>
      </c>
      <c r="AA1277" s="137">
        <v>0.76190476190476197</v>
      </c>
      <c r="AB1277" s="171">
        <v>0.73584905660377398</v>
      </c>
      <c r="AC1277" s="171">
        <v>0.70909090909090899</v>
      </c>
      <c r="AD1277" s="171">
        <v>0.72916666666666696</v>
      </c>
      <c r="AE1277" s="88">
        <v>0.72222222222222199</v>
      </c>
      <c r="AF1277" s="112">
        <v>0.67857142857142905</v>
      </c>
      <c r="AG1277" s="132">
        <v>0.79545454545454597</v>
      </c>
      <c r="AH1277" s="88">
        <v>0.8</v>
      </c>
      <c r="AI1277" s="132">
        <v>0.74285714285714299</v>
      </c>
      <c r="AJ1277" s="137">
        <v>0.76595744680851097</v>
      </c>
      <c r="AK1277" s="88">
        <v>0.85714285714285698</v>
      </c>
      <c r="AL1277" s="137">
        <v>0.61764705882352899</v>
      </c>
      <c r="AM1277" s="132">
        <v>0.71052631578947401</v>
      </c>
      <c r="AN1277" s="112">
        <v>0.71428571428571397</v>
      </c>
      <c r="AO1277" s="132">
        <v>0.75</v>
      </c>
      <c r="AP1277" s="112">
        <v>0.65217391304347805</v>
      </c>
      <c r="AQ1277" s="88">
        <v>0.76190476190476197</v>
      </c>
      <c r="AR1277" s="137">
        <v>0.67647058823529405</v>
      </c>
    </row>
    <row r="1278" spans="1:44">
      <c r="A1278" t="s">
        <v>10</v>
      </c>
      <c r="B1278" s="36" t="s">
        <v>387</v>
      </c>
      <c r="C1278" s="39">
        <v>21</v>
      </c>
      <c r="D1278" s="89">
        <v>9</v>
      </c>
      <c r="E1278" s="90">
        <v>7</v>
      </c>
      <c r="F1278" s="90">
        <v>4</v>
      </c>
      <c r="G1278" s="90">
        <v>7</v>
      </c>
      <c r="H1278" s="113">
        <v>3</v>
      </c>
      <c r="I1278" s="172">
        <v>19</v>
      </c>
      <c r="J1278" s="89">
        <v>6</v>
      </c>
      <c r="K1278" s="138">
        <v>15</v>
      </c>
      <c r="L1278" s="89">
        <v>5</v>
      </c>
      <c r="M1278" s="90">
        <v>5</v>
      </c>
      <c r="N1278" s="113">
        <v>10</v>
      </c>
      <c r="O1278" s="89">
        <v>9</v>
      </c>
      <c r="P1278" s="90">
        <v>5</v>
      </c>
      <c r="Q1278" s="113">
        <v>7</v>
      </c>
      <c r="R1278" s="89">
        <v>6</v>
      </c>
      <c r="S1278" s="90">
        <v>4</v>
      </c>
      <c r="T1278" s="90">
        <v>5</v>
      </c>
      <c r="U1278" s="113">
        <v>6</v>
      </c>
      <c r="V1278" s="172">
        <v>18</v>
      </c>
      <c r="W1278" s="172">
        <v>21</v>
      </c>
      <c r="X1278" s="89">
        <v>5</v>
      </c>
      <c r="Y1278" s="138">
        <v>15</v>
      </c>
      <c r="Z1278" s="89">
        <v>2</v>
      </c>
      <c r="AA1278" s="138">
        <v>19</v>
      </c>
      <c r="AB1278" s="172">
        <v>21</v>
      </c>
      <c r="AC1278" s="172">
        <v>21</v>
      </c>
      <c r="AD1278" s="172">
        <v>19</v>
      </c>
      <c r="AE1278" s="89">
        <v>8</v>
      </c>
      <c r="AF1278" s="113">
        <v>9</v>
      </c>
      <c r="AG1278" s="152">
        <v>19</v>
      </c>
      <c r="AH1278" s="90">
        <v>11</v>
      </c>
      <c r="AI1278" s="133">
        <v>15</v>
      </c>
      <c r="AJ1278" s="138">
        <v>20</v>
      </c>
      <c r="AK1278" s="89">
        <v>11</v>
      </c>
      <c r="AL1278" s="138">
        <v>10</v>
      </c>
      <c r="AM1278" s="152">
        <v>14</v>
      </c>
      <c r="AN1278" s="113">
        <v>6</v>
      </c>
      <c r="AO1278" s="152">
        <v>13</v>
      </c>
      <c r="AP1278" s="113">
        <v>8</v>
      </c>
      <c r="AQ1278" s="89">
        <v>11</v>
      </c>
      <c r="AR1278" s="138">
        <v>10</v>
      </c>
    </row>
    <row r="1279" spans="1:44">
      <c r="A1279" t="s">
        <v>12</v>
      </c>
      <c r="B1279" s="43"/>
      <c r="C1279" s="44">
        <v>0.381818181818182</v>
      </c>
      <c r="D1279" s="91">
        <v>0.9</v>
      </c>
      <c r="E1279" s="92">
        <v>0.46666666666666701</v>
      </c>
      <c r="F1279" s="92">
        <v>0.30769230769230799</v>
      </c>
      <c r="G1279" s="92">
        <v>0.58333333333333304</v>
      </c>
      <c r="H1279" s="114">
        <v>0.27272727272727298</v>
      </c>
      <c r="I1279" s="180">
        <v>0.41304347826087001</v>
      </c>
      <c r="J1279" s="91">
        <v>0.33333333333333298</v>
      </c>
      <c r="K1279" s="165">
        <v>0.41666666666666702</v>
      </c>
      <c r="L1279" s="91">
        <v>0.26315789473684198</v>
      </c>
      <c r="M1279" s="92">
        <v>0.45454545454545497</v>
      </c>
      <c r="N1279" s="114">
        <v>0.5</v>
      </c>
      <c r="O1279" s="91">
        <v>0.32142857142857101</v>
      </c>
      <c r="P1279" s="92">
        <v>0.3125</v>
      </c>
      <c r="Q1279" s="114">
        <v>0.7</v>
      </c>
      <c r="R1279" s="91">
        <v>0.4</v>
      </c>
      <c r="S1279" s="92">
        <v>0.36363636363636398</v>
      </c>
      <c r="T1279" s="92">
        <v>0.33333333333333298</v>
      </c>
      <c r="U1279" s="114">
        <v>0.42857142857142899</v>
      </c>
      <c r="V1279" s="180">
        <v>0.375</v>
      </c>
      <c r="W1279" s="180">
        <v>0.381818181818182</v>
      </c>
      <c r="X1279" s="91">
        <v>0.26315789473684198</v>
      </c>
      <c r="Y1279" s="165">
        <v>0.441176470588235</v>
      </c>
      <c r="Z1279" s="91">
        <v>0.18181818181818199</v>
      </c>
      <c r="AA1279" s="165">
        <v>0.452380952380952</v>
      </c>
      <c r="AB1279" s="180">
        <v>0.39622641509433998</v>
      </c>
      <c r="AC1279" s="180">
        <v>0.381818181818182</v>
      </c>
      <c r="AD1279" s="180">
        <v>0.39583333333333298</v>
      </c>
      <c r="AE1279" s="91">
        <v>0.44444444444444398</v>
      </c>
      <c r="AF1279" s="114">
        <v>0.32142857142857101</v>
      </c>
      <c r="AG1279" s="164">
        <v>0.43181818181818199</v>
      </c>
      <c r="AH1279" s="92">
        <v>0.55000000000000004</v>
      </c>
      <c r="AI1279" s="139">
        <v>0.42857142857142899</v>
      </c>
      <c r="AJ1279" s="165">
        <v>0.42553191489361702</v>
      </c>
      <c r="AK1279" s="91">
        <v>0.52380952380952395</v>
      </c>
      <c r="AL1279" s="165">
        <v>0.29411764705882398</v>
      </c>
      <c r="AM1279" s="164">
        <v>0.36842105263157898</v>
      </c>
      <c r="AN1279" s="114">
        <v>0.42857142857142899</v>
      </c>
      <c r="AO1279" s="164">
        <v>0.40625</v>
      </c>
      <c r="AP1279" s="114">
        <v>0.34782608695652201</v>
      </c>
      <c r="AQ1279" s="91">
        <v>0.52380952380952395</v>
      </c>
      <c r="AR1279" s="165">
        <v>0.29411764705882398</v>
      </c>
    </row>
    <row r="1280" spans="1:44">
      <c r="A1280" t="s">
        <v>11</v>
      </c>
      <c r="B1280" s="65" t="s">
        <v>239</v>
      </c>
      <c r="C1280" s="66">
        <v>3.2692307692307701</v>
      </c>
      <c r="D1280" s="96">
        <v>4.0999999999999996</v>
      </c>
      <c r="E1280" s="96">
        <v>3.3333333333333299</v>
      </c>
      <c r="F1280" s="96">
        <v>3</v>
      </c>
      <c r="G1280" s="96">
        <v>3.5833333333333299</v>
      </c>
      <c r="H1280" s="115">
        <v>2.8181818181818201</v>
      </c>
      <c r="I1280" s="176">
        <v>3.3555555555555601</v>
      </c>
      <c r="J1280" s="96">
        <v>3.1764705882352899</v>
      </c>
      <c r="K1280" s="159">
        <v>3.3823529411764701</v>
      </c>
      <c r="L1280" s="96">
        <v>2.9444444444444402</v>
      </c>
      <c r="M1280" s="96">
        <v>3.5</v>
      </c>
      <c r="N1280" s="115">
        <v>3.5263157894736801</v>
      </c>
      <c r="O1280" s="96">
        <v>3.1111111111111098</v>
      </c>
      <c r="P1280" s="96">
        <v>3</v>
      </c>
      <c r="Q1280" s="115">
        <v>4.0999999999999996</v>
      </c>
      <c r="R1280" s="96">
        <v>3</v>
      </c>
      <c r="S1280" s="96">
        <v>3.1818181818181799</v>
      </c>
      <c r="T1280" s="96">
        <v>3.5833333333333299</v>
      </c>
      <c r="U1280" s="115">
        <v>3.3571428571428599</v>
      </c>
      <c r="V1280" s="176">
        <v>3.2391304347826102</v>
      </c>
      <c r="W1280" s="176">
        <v>3.2692307692307701</v>
      </c>
      <c r="X1280" s="96">
        <v>3</v>
      </c>
      <c r="Y1280" s="159">
        <v>3.3636363636363602</v>
      </c>
      <c r="Z1280" s="96">
        <v>2.8</v>
      </c>
      <c r="AA1280" s="159">
        <v>3.3902439024390199</v>
      </c>
      <c r="AB1280" s="176">
        <v>3.34</v>
      </c>
      <c r="AC1280" s="176">
        <v>3.2692307692307701</v>
      </c>
      <c r="AD1280" s="176">
        <v>3.3478260869565202</v>
      </c>
      <c r="AE1280" s="96">
        <v>3.3333333333333299</v>
      </c>
      <c r="AF1280" s="115">
        <v>3.1538461538461502</v>
      </c>
      <c r="AG1280" s="158">
        <v>3.5365853658536599</v>
      </c>
      <c r="AH1280" s="96">
        <v>3.6315789473684199</v>
      </c>
      <c r="AI1280" s="158">
        <v>3.5</v>
      </c>
      <c r="AJ1280" s="159">
        <v>3.4545454545454501</v>
      </c>
      <c r="AK1280" s="96">
        <v>3.6666666666666701</v>
      </c>
      <c r="AL1280" s="159">
        <v>3</v>
      </c>
      <c r="AM1280" s="158">
        <v>3.2222222222222201</v>
      </c>
      <c r="AN1280" s="115">
        <v>3.3571428571428599</v>
      </c>
      <c r="AO1280" s="158">
        <v>3.3548387096774199</v>
      </c>
      <c r="AP1280" s="115">
        <v>3.1428571428571401</v>
      </c>
      <c r="AQ1280" s="96">
        <v>3.4285714285714302</v>
      </c>
      <c r="AR1280" s="159">
        <v>3.1612903225806499</v>
      </c>
    </row>
    <row r="1281" spans="1:44">
      <c r="A1281" t="s">
        <v>11</v>
      </c>
      <c r="B1281" s="58" t="s">
        <v>240</v>
      </c>
      <c r="C1281" s="70">
        <v>1.19007965815746</v>
      </c>
      <c r="D1281" s="97">
        <v>0.87559503577091402</v>
      </c>
      <c r="E1281" s="98">
        <v>1.1126972805283699</v>
      </c>
      <c r="F1281" s="98">
        <v>1.3483997249264801</v>
      </c>
      <c r="G1281" s="98">
        <v>1.3789543689024499</v>
      </c>
      <c r="H1281" s="116">
        <v>0.98164981721404299</v>
      </c>
      <c r="I1281" s="178">
        <v>1.0903618155864101</v>
      </c>
      <c r="J1281" s="97">
        <v>1.23669388480168</v>
      </c>
      <c r="K1281" s="163">
        <v>1.12854709176198</v>
      </c>
      <c r="L1281" s="97">
        <v>1.1617543641469099</v>
      </c>
      <c r="M1281" s="98">
        <v>1.0801234497346399</v>
      </c>
      <c r="N1281" s="116">
        <v>1.2187617145935701</v>
      </c>
      <c r="O1281" s="97">
        <v>1.18754217199071</v>
      </c>
      <c r="P1281" s="98">
        <v>1.1094003924504601</v>
      </c>
      <c r="Q1281" s="116">
        <v>1.1005049346146101</v>
      </c>
      <c r="R1281" s="97">
        <v>1.4638501094228</v>
      </c>
      <c r="S1281" s="98">
        <v>0.98164981721404299</v>
      </c>
      <c r="T1281" s="98">
        <v>0.99620491989562099</v>
      </c>
      <c r="U1281" s="116">
        <v>1.21573927222163</v>
      </c>
      <c r="V1281" s="178">
        <v>1.15825122219655</v>
      </c>
      <c r="W1281" s="178">
        <v>1.19007965815746</v>
      </c>
      <c r="X1281" s="97">
        <v>1.1726039399558601</v>
      </c>
      <c r="Y1281" s="163">
        <v>1.1942095141290601</v>
      </c>
      <c r="Z1281" s="97">
        <v>1.1352924243950899</v>
      </c>
      <c r="AA1281" s="163">
        <v>1.2016249161133401</v>
      </c>
      <c r="AB1281" s="178">
        <v>1.15369857768971</v>
      </c>
      <c r="AC1281" s="178">
        <v>1.19007965815746</v>
      </c>
      <c r="AD1281" s="178">
        <v>1.1588766841567399</v>
      </c>
      <c r="AE1281" s="97">
        <v>1.3719886811400701</v>
      </c>
      <c r="AF1281" s="116">
        <v>1.0466062370273801</v>
      </c>
      <c r="AG1281" s="161">
        <v>1.0746525246704099</v>
      </c>
      <c r="AH1281" s="98">
        <v>1.1647854507156401</v>
      </c>
      <c r="AI1281" s="162">
        <v>1.1359236684941301</v>
      </c>
      <c r="AJ1281" s="163">
        <v>1.1300246026246501</v>
      </c>
      <c r="AK1281" s="97">
        <v>1.1972189997378699</v>
      </c>
      <c r="AL1281" s="163">
        <v>1.12546286774228</v>
      </c>
      <c r="AM1281" s="161">
        <v>1.17378779077727</v>
      </c>
      <c r="AN1281" s="116">
        <v>1.3363062095621201</v>
      </c>
      <c r="AO1281" s="161">
        <v>1.2792807118787299</v>
      </c>
      <c r="AP1281" s="116">
        <v>1.0623424252901801</v>
      </c>
      <c r="AQ1281" s="97">
        <v>1.2873006086935801</v>
      </c>
      <c r="AR1281" s="163">
        <v>1.1283254315887301</v>
      </c>
    </row>
    <row r="1282" spans="1:44">
      <c r="A1282" t="s">
        <v>4</v>
      </c>
      <c r="B1282" s="3"/>
    </row>
    <row r="1283" spans="1:44">
      <c r="A1283" t="s">
        <v>14</v>
      </c>
    </row>
    <row r="1284" spans="1:44">
      <c r="A1284" t="s">
        <v>1</v>
      </c>
      <c r="B1284" s="217" t="s">
        <v>21</v>
      </c>
      <c r="C1284" s="218"/>
    </row>
    <row r="1285" spans="1:44" ht="26.65">
      <c r="A1285" t="s">
        <v>2</v>
      </c>
      <c r="B1285" s="2" t="s">
        <v>377</v>
      </c>
    </row>
    <row r="1286" spans="1:44" ht="92.25">
      <c r="A1286" t="s">
        <v>3</v>
      </c>
      <c r="B1286" s="2" t="s">
        <v>390</v>
      </c>
    </row>
    <row r="1287" spans="1:44">
      <c r="A1287" t="s">
        <v>7</v>
      </c>
      <c r="B1287" s="10" t="s">
        <v>391</v>
      </c>
      <c r="C1287" s="11"/>
      <c r="D1287" s="216"/>
      <c r="E1287" s="215"/>
      <c r="F1287" s="215"/>
      <c r="G1287" s="215"/>
      <c r="H1287" s="215"/>
      <c r="I1287" s="215"/>
      <c r="J1287" s="215"/>
      <c r="K1287" s="215"/>
      <c r="L1287" s="215"/>
      <c r="M1287" s="215"/>
      <c r="N1287" s="215"/>
      <c r="O1287" s="215"/>
      <c r="P1287" s="215"/>
      <c r="Q1287" s="215"/>
      <c r="R1287" s="215"/>
      <c r="S1287" s="215"/>
      <c r="T1287" s="215"/>
      <c r="U1287" s="215"/>
      <c r="V1287" s="215"/>
      <c r="W1287" s="215"/>
      <c r="X1287" s="215"/>
      <c r="Y1287" s="215"/>
      <c r="Z1287" s="215"/>
      <c r="AA1287" s="215"/>
      <c r="AB1287" s="215"/>
      <c r="AC1287" s="215"/>
      <c r="AD1287" s="215"/>
      <c r="AE1287" s="215"/>
      <c r="AF1287" s="215"/>
      <c r="AG1287" s="215"/>
      <c r="AH1287" s="215"/>
      <c r="AI1287" s="215"/>
      <c r="AJ1287" s="215"/>
      <c r="AK1287" s="215"/>
      <c r="AL1287" s="215"/>
      <c r="AM1287" s="215"/>
      <c r="AN1287" s="215"/>
      <c r="AO1287" s="215"/>
      <c r="AP1287" s="215"/>
      <c r="AQ1287" s="215"/>
      <c r="AR1287" s="214"/>
    </row>
    <row r="1288" spans="1:44" s="154" customFormat="1" ht="93" customHeight="1">
      <c r="A1288" s="154" t="s">
        <v>5</v>
      </c>
      <c r="B1288" s="202"/>
      <c r="D1288" s="226" t="s">
        <v>25</v>
      </c>
      <c r="E1288" s="228"/>
      <c r="F1288" s="228"/>
      <c r="G1288" s="228"/>
      <c r="H1288" s="227"/>
      <c r="I1288" s="229" t="s">
        <v>26</v>
      </c>
      <c r="J1288" s="226" t="s">
        <v>27</v>
      </c>
      <c r="K1288" s="227"/>
      <c r="L1288" s="226" t="s">
        <v>28</v>
      </c>
      <c r="M1288" s="228"/>
      <c r="N1288" s="227"/>
      <c r="O1288" s="226" t="s">
        <v>29</v>
      </c>
      <c r="P1288" s="228"/>
      <c r="Q1288" s="227"/>
      <c r="R1288" s="226" t="s">
        <v>30</v>
      </c>
      <c r="S1288" s="228"/>
      <c r="T1288" s="228"/>
      <c r="U1288" s="227"/>
      <c r="V1288" s="229" t="s">
        <v>31</v>
      </c>
      <c r="W1288" s="229" t="s">
        <v>32</v>
      </c>
      <c r="X1288" s="226" t="s">
        <v>33</v>
      </c>
      <c r="Y1288" s="227"/>
      <c r="Z1288" s="226" t="s">
        <v>34</v>
      </c>
      <c r="AA1288" s="227"/>
      <c r="AB1288" s="229" t="s">
        <v>35</v>
      </c>
      <c r="AC1288" s="229" t="s">
        <v>36</v>
      </c>
      <c r="AD1288" s="229" t="s">
        <v>37</v>
      </c>
      <c r="AE1288" s="226" t="s">
        <v>38</v>
      </c>
      <c r="AF1288" s="227"/>
      <c r="AG1288" s="226" t="s">
        <v>39</v>
      </c>
      <c r="AH1288" s="228"/>
      <c r="AI1288" s="228"/>
      <c r="AJ1288" s="227"/>
      <c r="AK1288" s="226" t="s">
        <v>40</v>
      </c>
      <c r="AL1288" s="227"/>
      <c r="AM1288" s="226" t="s">
        <v>41</v>
      </c>
      <c r="AN1288" s="227"/>
      <c r="AO1288" s="226" t="s">
        <v>42</v>
      </c>
      <c r="AP1288" s="227"/>
      <c r="AQ1288" s="226" t="s">
        <v>43</v>
      </c>
      <c r="AR1288" s="227"/>
    </row>
    <row r="1289" spans="1:44" ht="151.9">
      <c r="A1289" t="s">
        <v>6</v>
      </c>
      <c r="B1289" s="16" t="s">
        <v>285</v>
      </c>
      <c r="C1289" s="17" t="s">
        <v>45</v>
      </c>
      <c r="D1289" s="80" t="s">
        <v>46</v>
      </c>
      <c r="E1289" s="81" t="s">
        <v>48</v>
      </c>
      <c r="F1289" s="81" t="s">
        <v>51</v>
      </c>
      <c r="G1289" s="81" t="s">
        <v>52</v>
      </c>
      <c r="H1289" s="108" t="s">
        <v>53</v>
      </c>
      <c r="I1289" s="167" t="s">
        <v>55</v>
      </c>
      <c r="J1289" s="80" t="s">
        <v>55</v>
      </c>
      <c r="K1289" s="143" t="s">
        <v>56</v>
      </c>
      <c r="L1289" s="80" t="s">
        <v>57</v>
      </c>
      <c r="M1289" s="81" t="s">
        <v>58</v>
      </c>
      <c r="N1289" s="108" t="s">
        <v>59</v>
      </c>
      <c r="O1289" s="80" t="s">
        <v>60</v>
      </c>
      <c r="P1289" s="81" t="s">
        <v>61</v>
      </c>
      <c r="Q1289" s="108" t="s">
        <v>62</v>
      </c>
      <c r="R1289" s="80" t="s">
        <v>63</v>
      </c>
      <c r="S1289" s="81" t="s">
        <v>64</v>
      </c>
      <c r="T1289" s="81" t="s">
        <v>65</v>
      </c>
      <c r="U1289" s="108" t="s">
        <v>66</v>
      </c>
      <c r="V1289" s="167" t="s">
        <v>55</v>
      </c>
      <c r="W1289" s="167" t="s">
        <v>55</v>
      </c>
      <c r="X1289" s="80" t="s">
        <v>68</v>
      </c>
      <c r="Y1289" s="143" t="s">
        <v>69</v>
      </c>
      <c r="Z1289" s="80" t="s">
        <v>68</v>
      </c>
      <c r="AA1289" s="143" t="s">
        <v>69</v>
      </c>
      <c r="AB1289" s="167" t="s">
        <v>55</v>
      </c>
      <c r="AC1289" s="167" t="s">
        <v>55</v>
      </c>
      <c r="AD1289" s="167" t="s">
        <v>74</v>
      </c>
      <c r="AE1289" s="80" t="s">
        <v>75</v>
      </c>
      <c r="AF1289" s="108" t="s">
        <v>77</v>
      </c>
      <c r="AG1289" s="141" t="s">
        <v>78</v>
      </c>
      <c r="AH1289" s="81" t="s">
        <v>79</v>
      </c>
      <c r="AI1289" s="142" t="s">
        <v>80</v>
      </c>
      <c r="AJ1289" s="143" t="s">
        <v>81</v>
      </c>
      <c r="AK1289" s="80" t="s">
        <v>83</v>
      </c>
      <c r="AL1289" s="143" t="s">
        <v>84</v>
      </c>
      <c r="AM1289" s="141" t="s">
        <v>55</v>
      </c>
      <c r="AN1289" s="108" t="s">
        <v>56</v>
      </c>
      <c r="AO1289" s="141" t="s">
        <v>85</v>
      </c>
      <c r="AP1289" s="108" t="s">
        <v>86</v>
      </c>
      <c r="AQ1289" s="80" t="s">
        <v>55</v>
      </c>
      <c r="AR1289" s="143" t="s">
        <v>56</v>
      </c>
    </row>
    <row r="1290" spans="1:44">
      <c r="A1290" t="s">
        <v>0</v>
      </c>
      <c r="B1290" s="21"/>
      <c r="C1290" s="22"/>
      <c r="D1290" s="82" t="s">
        <v>564</v>
      </c>
      <c r="E1290" s="83" t="s">
        <v>566</v>
      </c>
      <c r="F1290" s="83" t="s">
        <v>569</v>
      </c>
      <c r="G1290" s="83" t="s">
        <v>570</v>
      </c>
      <c r="H1290" s="109" t="s">
        <v>571</v>
      </c>
      <c r="I1290" s="168" t="s">
        <v>564</v>
      </c>
      <c r="J1290" s="82" t="s">
        <v>564</v>
      </c>
      <c r="K1290" s="146" t="s">
        <v>565</v>
      </c>
      <c r="L1290" s="82" t="s">
        <v>564</v>
      </c>
      <c r="M1290" s="83" t="s">
        <v>565</v>
      </c>
      <c r="N1290" s="109" t="s">
        <v>566</v>
      </c>
      <c r="O1290" s="82" t="s">
        <v>564</v>
      </c>
      <c r="P1290" s="83" t="s">
        <v>565</v>
      </c>
      <c r="Q1290" s="109" t="s">
        <v>566</v>
      </c>
      <c r="R1290" s="82" t="s">
        <v>564</v>
      </c>
      <c r="S1290" s="83" t="s">
        <v>565</v>
      </c>
      <c r="T1290" s="83" t="s">
        <v>566</v>
      </c>
      <c r="U1290" s="109" t="s">
        <v>567</v>
      </c>
      <c r="V1290" s="168" t="s">
        <v>564</v>
      </c>
      <c r="W1290" s="168" t="s">
        <v>564</v>
      </c>
      <c r="X1290" s="82" t="s">
        <v>565</v>
      </c>
      <c r="Y1290" s="146" t="s">
        <v>566</v>
      </c>
      <c r="Z1290" s="82" t="s">
        <v>565</v>
      </c>
      <c r="AA1290" s="146" t="s">
        <v>566</v>
      </c>
      <c r="AB1290" s="168" t="s">
        <v>564</v>
      </c>
      <c r="AC1290" s="168" t="s">
        <v>564</v>
      </c>
      <c r="AD1290" s="168" t="s">
        <v>565</v>
      </c>
      <c r="AE1290" s="82" t="s">
        <v>564</v>
      </c>
      <c r="AF1290" s="109" t="s">
        <v>566</v>
      </c>
      <c r="AG1290" s="144" t="s">
        <v>564</v>
      </c>
      <c r="AH1290" s="83" t="s">
        <v>565</v>
      </c>
      <c r="AI1290" s="145" t="s">
        <v>566</v>
      </c>
      <c r="AJ1290" s="146" t="s">
        <v>567</v>
      </c>
      <c r="AK1290" s="82" t="s">
        <v>564</v>
      </c>
      <c r="AL1290" s="146" t="s">
        <v>565</v>
      </c>
      <c r="AM1290" s="144" t="s">
        <v>564</v>
      </c>
      <c r="AN1290" s="109" t="s">
        <v>565</v>
      </c>
      <c r="AO1290" s="144" t="s">
        <v>564</v>
      </c>
      <c r="AP1290" s="109" t="s">
        <v>565</v>
      </c>
      <c r="AQ1290" s="82" t="s">
        <v>564</v>
      </c>
      <c r="AR1290" s="146" t="s">
        <v>565</v>
      </c>
    </row>
    <row r="1291" spans="1:44">
      <c r="A1291" t="s">
        <v>8</v>
      </c>
      <c r="B1291" s="26" t="s">
        <v>45</v>
      </c>
      <c r="C1291" s="27">
        <v>55</v>
      </c>
      <c r="D1291" s="84">
        <v>10</v>
      </c>
      <c r="E1291" s="85">
        <v>15</v>
      </c>
      <c r="F1291" s="85">
        <v>13</v>
      </c>
      <c r="G1291" s="85">
        <v>12</v>
      </c>
      <c r="H1291" s="110">
        <v>11</v>
      </c>
      <c r="I1291" s="169">
        <v>46</v>
      </c>
      <c r="J1291" s="84">
        <v>18</v>
      </c>
      <c r="K1291" s="135">
        <v>36</v>
      </c>
      <c r="L1291" s="84">
        <v>19</v>
      </c>
      <c r="M1291" s="85">
        <v>11</v>
      </c>
      <c r="N1291" s="110">
        <v>20</v>
      </c>
      <c r="O1291" s="84">
        <v>28</v>
      </c>
      <c r="P1291" s="85">
        <v>16</v>
      </c>
      <c r="Q1291" s="110">
        <v>10</v>
      </c>
      <c r="R1291" s="84">
        <v>15</v>
      </c>
      <c r="S1291" s="85">
        <v>11</v>
      </c>
      <c r="T1291" s="85">
        <v>15</v>
      </c>
      <c r="U1291" s="110">
        <v>14</v>
      </c>
      <c r="V1291" s="169">
        <v>48</v>
      </c>
      <c r="W1291" s="169">
        <v>55</v>
      </c>
      <c r="X1291" s="84">
        <v>19</v>
      </c>
      <c r="Y1291" s="135">
        <v>34</v>
      </c>
      <c r="Z1291" s="84">
        <v>11</v>
      </c>
      <c r="AA1291" s="135">
        <v>42</v>
      </c>
      <c r="AB1291" s="169">
        <v>53</v>
      </c>
      <c r="AC1291" s="169">
        <v>55</v>
      </c>
      <c r="AD1291" s="169">
        <v>48</v>
      </c>
      <c r="AE1291" s="84">
        <v>18</v>
      </c>
      <c r="AF1291" s="110">
        <v>28</v>
      </c>
      <c r="AG1291" s="147">
        <v>44</v>
      </c>
      <c r="AH1291" s="85">
        <v>20</v>
      </c>
      <c r="AI1291" s="130">
        <v>35</v>
      </c>
      <c r="AJ1291" s="135">
        <v>47</v>
      </c>
      <c r="AK1291" s="84">
        <v>21</v>
      </c>
      <c r="AL1291" s="135">
        <v>34</v>
      </c>
      <c r="AM1291" s="147">
        <v>38</v>
      </c>
      <c r="AN1291" s="110">
        <v>14</v>
      </c>
      <c r="AO1291" s="147">
        <v>32</v>
      </c>
      <c r="AP1291" s="110">
        <v>23</v>
      </c>
      <c r="AQ1291" s="84">
        <v>21</v>
      </c>
      <c r="AR1291" s="135">
        <v>34</v>
      </c>
    </row>
    <row r="1292" spans="1:44">
      <c r="A1292" t="s">
        <v>10</v>
      </c>
      <c r="B1292" s="35" t="s">
        <v>380</v>
      </c>
      <c r="C1292" s="31">
        <v>6</v>
      </c>
      <c r="D1292" s="86">
        <v>0</v>
      </c>
      <c r="E1292" s="87">
        <v>2</v>
      </c>
      <c r="F1292" s="87">
        <v>3</v>
      </c>
      <c r="G1292" s="87">
        <v>1</v>
      </c>
      <c r="H1292" s="111">
        <v>3</v>
      </c>
      <c r="I1292" s="170">
        <v>4</v>
      </c>
      <c r="J1292" s="86">
        <v>3</v>
      </c>
      <c r="K1292" s="136">
        <v>3</v>
      </c>
      <c r="L1292" s="86">
        <v>5</v>
      </c>
      <c r="M1292" s="87">
        <v>0</v>
      </c>
      <c r="N1292" s="111">
        <v>1</v>
      </c>
      <c r="O1292" s="86">
        <v>4</v>
      </c>
      <c r="P1292" s="87">
        <v>1</v>
      </c>
      <c r="Q1292" s="111">
        <v>0</v>
      </c>
      <c r="R1292" s="86">
        <v>5</v>
      </c>
      <c r="S1292" s="87">
        <v>1</v>
      </c>
      <c r="T1292" s="87">
        <v>0</v>
      </c>
      <c r="U1292" s="111">
        <v>0</v>
      </c>
      <c r="V1292" s="170">
        <v>5</v>
      </c>
      <c r="W1292" s="170">
        <v>6</v>
      </c>
      <c r="X1292" s="86">
        <v>3</v>
      </c>
      <c r="Y1292" s="136">
        <v>3</v>
      </c>
      <c r="Z1292" s="86">
        <v>2</v>
      </c>
      <c r="AA1292" s="136">
        <v>4</v>
      </c>
      <c r="AB1292" s="170">
        <v>4</v>
      </c>
      <c r="AC1292" s="170">
        <v>6</v>
      </c>
      <c r="AD1292" s="170">
        <v>6</v>
      </c>
      <c r="AE1292" s="86">
        <v>3</v>
      </c>
      <c r="AF1292" s="111">
        <v>3</v>
      </c>
      <c r="AG1292" s="148">
        <v>3</v>
      </c>
      <c r="AH1292" s="87">
        <v>1</v>
      </c>
      <c r="AI1292" s="131">
        <v>3</v>
      </c>
      <c r="AJ1292" s="136">
        <v>3</v>
      </c>
      <c r="AK1292" s="86">
        <v>0</v>
      </c>
      <c r="AL1292" s="136">
        <v>6</v>
      </c>
      <c r="AM1292" s="148">
        <v>4</v>
      </c>
      <c r="AN1292" s="111">
        <v>2</v>
      </c>
      <c r="AO1292" s="148">
        <v>3</v>
      </c>
      <c r="AP1292" s="111">
        <v>3</v>
      </c>
      <c r="AQ1292" s="86">
        <v>1</v>
      </c>
      <c r="AR1292" s="136">
        <v>5</v>
      </c>
    </row>
    <row r="1293" spans="1:44">
      <c r="A1293" t="s">
        <v>12</v>
      </c>
      <c r="B1293" s="36"/>
      <c r="C1293" s="37">
        <v>0.109090909090909</v>
      </c>
      <c r="D1293" s="88">
        <v>0</v>
      </c>
      <c r="E1293" s="88">
        <v>0.133333333333333</v>
      </c>
      <c r="F1293" s="88">
        <v>0.230769230769231</v>
      </c>
      <c r="G1293" s="88">
        <v>8.3333333333333301E-2</v>
      </c>
      <c r="H1293" s="112">
        <v>0.27272727272727298</v>
      </c>
      <c r="I1293" s="171">
        <v>8.6956521739130405E-2</v>
      </c>
      <c r="J1293" s="88">
        <v>0.16666666666666699</v>
      </c>
      <c r="K1293" s="137">
        <v>8.3333333333333301E-2</v>
      </c>
      <c r="L1293" s="88">
        <v>0.26315789473684198</v>
      </c>
      <c r="M1293" s="88">
        <v>0</v>
      </c>
      <c r="N1293" s="112">
        <v>0.05</v>
      </c>
      <c r="O1293" s="88">
        <v>0.14285714285714299</v>
      </c>
      <c r="P1293" s="88">
        <v>6.25E-2</v>
      </c>
      <c r="Q1293" s="112">
        <v>0</v>
      </c>
      <c r="R1293" s="88">
        <v>0.33333333333333298</v>
      </c>
      <c r="S1293" s="88">
        <v>9.0909090909090898E-2</v>
      </c>
      <c r="T1293" s="88">
        <v>0</v>
      </c>
      <c r="U1293" s="112">
        <v>0</v>
      </c>
      <c r="V1293" s="171">
        <v>0.104166666666667</v>
      </c>
      <c r="W1293" s="171">
        <v>0.109090909090909</v>
      </c>
      <c r="X1293" s="88">
        <v>0.157894736842105</v>
      </c>
      <c r="Y1293" s="137">
        <v>8.8235294117647106E-2</v>
      </c>
      <c r="Z1293" s="88">
        <v>0.18181818181818199</v>
      </c>
      <c r="AA1293" s="137">
        <v>9.5238095238095205E-2</v>
      </c>
      <c r="AB1293" s="171">
        <v>7.54716981132076E-2</v>
      </c>
      <c r="AC1293" s="171">
        <v>0.109090909090909</v>
      </c>
      <c r="AD1293" s="171">
        <v>0.125</v>
      </c>
      <c r="AE1293" s="88">
        <v>0.16666666666666699</v>
      </c>
      <c r="AF1293" s="112">
        <v>0.107142857142857</v>
      </c>
      <c r="AG1293" s="132">
        <v>6.8181818181818205E-2</v>
      </c>
      <c r="AH1293" s="88">
        <v>0.05</v>
      </c>
      <c r="AI1293" s="132">
        <v>8.5714285714285701E-2</v>
      </c>
      <c r="AJ1293" s="137">
        <v>6.3829787234042604E-2</v>
      </c>
      <c r="AK1293" s="88">
        <v>0</v>
      </c>
      <c r="AL1293" s="137">
        <v>0.17647058823529399</v>
      </c>
      <c r="AM1293" s="132">
        <v>0.105263157894737</v>
      </c>
      <c r="AN1293" s="112">
        <v>0.14285714285714299</v>
      </c>
      <c r="AO1293" s="132">
        <v>9.375E-2</v>
      </c>
      <c r="AP1293" s="112">
        <v>0.13043478260869601</v>
      </c>
      <c r="AQ1293" s="88">
        <v>4.7619047619047603E-2</v>
      </c>
      <c r="AR1293" s="137">
        <v>0.14705882352941199</v>
      </c>
    </row>
    <row r="1294" spans="1:44">
      <c r="A1294" t="s">
        <v>10</v>
      </c>
      <c r="B1294" s="36" t="s">
        <v>381</v>
      </c>
      <c r="C1294" s="39">
        <v>8</v>
      </c>
      <c r="D1294" s="89">
        <v>2</v>
      </c>
      <c r="E1294" s="90">
        <v>3</v>
      </c>
      <c r="F1294" s="90">
        <v>2</v>
      </c>
      <c r="G1294" s="90">
        <v>4</v>
      </c>
      <c r="H1294" s="113">
        <v>2</v>
      </c>
      <c r="I1294" s="172">
        <v>6</v>
      </c>
      <c r="J1294" s="89">
        <v>2</v>
      </c>
      <c r="K1294" s="138">
        <v>6</v>
      </c>
      <c r="L1294" s="89">
        <v>4</v>
      </c>
      <c r="M1294" s="90">
        <v>3</v>
      </c>
      <c r="N1294" s="113">
        <v>0</v>
      </c>
      <c r="O1294" s="89">
        <v>4</v>
      </c>
      <c r="P1294" s="90">
        <v>3</v>
      </c>
      <c r="Q1294" s="113">
        <v>1</v>
      </c>
      <c r="R1294" s="89">
        <v>3</v>
      </c>
      <c r="S1294" s="90">
        <v>1</v>
      </c>
      <c r="T1294" s="90">
        <v>3</v>
      </c>
      <c r="U1294" s="113">
        <v>1</v>
      </c>
      <c r="V1294" s="172">
        <v>7</v>
      </c>
      <c r="W1294" s="172">
        <v>8</v>
      </c>
      <c r="X1294" s="89">
        <v>1</v>
      </c>
      <c r="Y1294" s="138">
        <v>6</v>
      </c>
      <c r="Z1294" s="89">
        <v>1</v>
      </c>
      <c r="AA1294" s="138">
        <v>7</v>
      </c>
      <c r="AB1294" s="172">
        <v>8</v>
      </c>
      <c r="AC1294" s="172">
        <v>8</v>
      </c>
      <c r="AD1294" s="172">
        <v>8</v>
      </c>
      <c r="AE1294" s="89">
        <v>3</v>
      </c>
      <c r="AF1294" s="113">
        <v>2</v>
      </c>
      <c r="AG1294" s="152">
        <v>6</v>
      </c>
      <c r="AH1294" s="90">
        <v>2</v>
      </c>
      <c r="AI1294" s="133">
        <v>4</v>
      </c>
      <c r="AJ1294" s="138">
        <v>6</v>
      </c>
      <c r="AK1294" s="89">
        <v>3</v>
      </c>
      <c r="AL1294" s="138">
        <v>5</v>
      </c>
      <c r="AM1294" s="152">
        <v>7</v>
      </c>
      <c r="AN1294" s="113">
        <v>1</v>
      </c>
      <c r="AO1294" s="152">
        <v>5</v>
      </c>
      <c r="AP1294" s="113">
        <v>3</v>
      </c>
      <c r="AQ1294" s="89">
        <v>2</v>
      </c>
      <c r="AR1294" s="138">
        <v>6</v>
      </c>
    </row>
    <row r="1295" spans="1:44">
      <c r="A1295" t="s">
        <v>12</v>
      </c>
      <c r="B1295" s="36"/>
      <c r="C1295" s="37">
        <v>0.145454545454545</v>
      </c>
      <c r="D1295" s="88">
        <v>0.2</v>
      </c>
      <c r="E1295" s="88">
        <v>0.2</v>
      </c>
      <c r="F1295" s="88">
        <v>0.15384615384615399</v>
      </c>
      <c r="G1295" s="88">
        <v>0.33333333333333298</v>
      </c>
      <c r="H1295" s="112">
        <v>0.18181818181818199</v>
      </c>
      <c r="I1295" s="171">
        <v>0.13043478260869601</v>
      </c>
      <c r="J1295" s="88">
        <v>0.11111111111111099</v>
      </c>
      <c r="K1295" s="137">
        <v>0.16666666666666699</v>
      </c>
      <c r="L1295" s="88">
        <v>0.21052631578947401</v>
      </c>
      <c r="M1295" s="88">
        <v>0.27272727272727298</v>
      </c>
      <c r="N1295" s="112">
        <v>0</v>
      </c>
      <c r="O1295" s="88">
        <v>0.14285714285714299</v>
      </c>
      <c r="P1295" s="88">
        <v>0.1875</v>
      </c>
      <c r="Q1295" s="112">
        <v>0.1</v>
      </c>
      <c r="R1295" s="88">
        <v>0.2</v>
      </c>
      <c r="S1295" s="88">
        <v>9.0909090909090898E-2</v>
      </c>
      <c r="T1295" s="88">
        <v>0.2</v>
      </c>
      <c r="U1295" s="112">
        <v>7.1428571428571397E-2</v>
      </c>
      <c r="V1295" s="171">
        <v>0.14583333333333301</v>
      </c>
      <c r="W1295" s="171">
        <v>0.145454545454545</v>
      </c>
      <c r="X1295" s="88">
        <v>5.2631578947368397E-2</v>
      </c>
      <c r="Y1295" s="137">
        <v>0.17647058823529399</v>
      </c>
      <c r="Z1295" s="88">
        <v>9.0909090909090898E-2</v>
      </c>
      <c r="AA1295" s="137">
        <v>0.16666666666666699</v>
      </c>
      <c r="AB1295" s="171">
        <v>0.15094339622641501</v>
      </c>
      <c r="AC1295" s="171">
        <v>0.145454545454545</v>
      </c>
      <c r="AD1295" s="171">
        <v>0.16666666666666699</v>
      </c>
      <c r="AE1295" s="88">
        <v>0.16666666666666699</v>
      </c>
      <c r="AF1295" s="112">
        <v>7.1428571428571397E-2</v>
      </c>
      <c r="AG1295" s="132">
        <v>0.13636363636363599</v>
      </c>
      <c r="AH1295" s="88">
        <v>0.1</v>
      </c>
      <c r="AI1295" s="132">
        <v>0.114285714285714</v>
      </c>
      <c r="AJ1295" s="137">
        <v>0.12765957446808501</v>
      </c>
      <c r="AK1295" s="88">
        <v>0.14285714285714299</v>
      </c>
      <c r="AL1295" s="137">
        <v>0.14705882352941199</v>
      </c>
      <c r="AM1295" s="132">
        <v>0.18421052631578999</v>
      </c>
      <c r="AN1295" s="112">
        <v>7.1428571428571397E-2</v>
      </c>
      <c r="AO1295" s="132">
        <v>0.15625</v>
      </c>
      <c r="AP1295" s="112">
        <v>0.13043478260869601</v>
      </c>
      <c r="AQ1295" s="88">
        <v>9.5238095238095205E-2</v>
      </c>
      <c r="AR1295" s="137">
        <v>0.17647058823529399</v>
      </c>
    </row>
    <row r="1296" spans="1:44">
      <c r="A1296" t="s">
        <v>10</v>
      </c>
      <c r="B1296" s="36" t="s">
        <v>382</v>
      </c>
      <c r="C1296" s="39">
        <v>11</v>
      </c>
      <c r="D1296" s="89">
        <v>2</v>
      </c>
      <c r="E1296" s="90">
        <v>3</v>
      </c>
      <c r="F1296" s="90">
        <v>4</v>
      </c>
      <c r="G1296" s="90">
        <v>0</v>
      </c>
      <c r="H1296" s="113">
        <v>1</v>
      </c>
      <c r="I1296" s="172">
        <v>9</v>
      </c>
      <c r="J1296" s="89">
        <v>4</v>
      </c>
      <c r="K1296" s="138">
        <v>7</v>
      </c>
      <c r="L1296" s="89">
        <v>3</v>
      </c>
      <c r="M1296" s="90">
        <v>2</v>
      </c>
      <c r="N1296" s="113">
        <v>5</v>
      </c>
      <c r="O1296" s="89">
        <v>6</v>
      </c>
      <c r="P1296" s="90">
        <v>3</v>
      </c>
      <c r="Q1296" s="113">
        <v>2</v>
      </c>
      <c r="R1296" s="89">
        <v>3</v>
      </c>
      <c r="S1296" s="90">
        <v>2</v>
      </c>
      <c r="T1296" s="90">
        <v>4</v>
      </c>
      <c r="U1296" s="113">
        <v>2</v>
      </c>
      <c r="V1296" s="172">
        <v>9</v>
      </c>
      <c r="W1296" s="172">
        <v>11</v>
      </c>
      <c r="X1296" s="89">
        <v>5</v>
      </c>
      <c r="Y1296" s="138">
        <v>6</v>
      </c>
      <c r="Z1296" s="89">
        <v>3</v>
      </c>
      <c r="AA1296" s="138">
        <v>8</v>
      </c>
      <c r="AB1296" s="172">
        <v>11</v>
      </c>
      <c r="AC1296" s="172">
        <v>11</v>
      </c>
      <c r="AD1296" s="172">
        <v>10</v>
      </c>
      <c r="AE1296" s="89">
        <v>2</v>
      </c>
      <c r="AF1296" s="113">
        <v>6</v>
      </c>
      <c r="AG1296" s="152">
        <v>9</v>
      </c>
      <c r="AH1296" s="90">
        <v>5</v>
      </c>
      <c r="AI1296" s="133">
        <v>8</v>
      </c>
      <c r="AJ1296" s="138">
        <v>10</v>
      </c>
      <c r="AK1296" s="89">
        <v>2</v>
      </c>
      <c r="AL1296" s="138">
        <v>9</v>
      </c>
      <c r="AM1296" s="152">
        <v>8</v>
      </c>
      <c r="AN1296" s="113">
        <v>2</v>
      </c>
      <c r="AO1296" s="152">
        <v>5</v>
      </c>
      <c r="AP1296" s="113">
        <v>6</v>
      </c>
      <c r="AQ1296" s="89">
        <v>6</v>
      </c>
      <c r="AR1296" s="138">
        <v>5</v>
      </c>
    </row>
    <row r="1297" spans="1:44">
      <c r="A1297" t="s">
        <v>12</v>
      </c>
      <c r="B1297" s="36"/>
      <c r="C1297" s="37">
        <v>0.2</v>
      </c>
      <c r="D1297" s="88">
        <v>0.2</v>
      </c>
      <c r="E1297" s="88">
        <v>0.2</v>
      </c>
      <c r="F1297" s="88">
        <v>0.30769230769230799</v>
      </c>
      <c r="G1297" s="88">
        <v>0</v>
      </c>
      <c r="H1297" s="112">
        <v>9.0909090909090898E-2</v>
      </c>
      <c r="I1297" s="171">
        <v>0.19565217391304299</v>
      </c>
      <c r="J1297" s="88">
        <v>0.22222222222222199</v>
      </c>
      <c r="K1297" s="137">
        <v>0.194444444444444</v>
      </c>
      <c r="L1297" s="88">
        <v>0.157894736842105</v>
      </c>
      <c r="M1297" s="88">
        <v>0.18181818181818199</v>
      </c>
      <c r="N1297" s="112">
        <v>0.25</v>
      </c>
      <c r="O1297" s="88">
        <v>0.214285714285714</v>
      </c>
      <c r="P1297" s="88">
        <v>0.1875</v>
      </c>
      <c r="Q1297" s="112">
        <v>0.2</v>
      </c>
      <c r="R1297" s="88">
        <v>0.2</v>
      </c>
      <c r="S1297" s="88">
        <v>0.18181818181818199</v>
      </c>
      <c r="T1297" s="88">
        <v>0.266666666666667</v>
      </c>
      <c r="U1297" s="112">
        <v>0.14285714285714299</v>
      </c>
      <c r="V1297" s="171">
        <v>0.1875</v>
      </c>
      <c r="W1297" s="171">
        <v>0.2</v>
      </c>
      <c r="X1297" s="88">
        <v>0.26315789473684198</v>
      </c>
      <c r="Y1297" s="137">
        <v>0.17647058823529399</v>
      </c>
      <c r="Z1297" s="88">
        <v>0.27272727272727298</v>
      </c>
      <c r="AA1297" s="137">
        <v>0.19047619047618999</v>
      </c>
      <c r="AB1297" s="171">
        <v>0.20754716981132099</v>
      </c>
      <c r="AC1297" s="171">
        <v>0.2</v>
      </c>
      <c r="AD1297" s="171">
        <v>0.20833333333333301</v>
      </c>
      <c r="AE1297" s="88">
        <v>0.11111111111111099</v>
      </c>
      <c r="AF1297" s="112">
        <v>0.214285714285714</v>
      </c>
      <c r="AG1297" s="132">
        <v>0.204545454545455</v>
      </c>
      <c r="AH1297" s="88">
        <v>0.25</v>
      </c>
      <c r="AI1297" s="132">
        <v>0.22857142857142901</v>
      </c>
      <c r="AJ1297" s="137">
        <v>0.21276595744680901</v>
      </c>
      <c r="AK1297" s="88">
        <v>9.5238095238095205E-2</v>
      </c>
      <c r="AL1297" s="137">
        <v>0.26470588235294101</v>
      </c>
      <c r="AM1297" s="132">
        <v>0.21052631578947401</v>
      </c>
      <c r="AN1297" s="112">
        <v>0.14285714285714299</v>
      </c>
      <c r="AO1297" s="132">
        <v>0.15625</v>
      </c>
      <c r="AP1297" s="112">
        <v>0.26086956521739102</v>
      </c>
      <c r="AQ1297" s="88">
        <v>0.28571428571428598</v>
      </c>
      <c r="AR1297" s="137">
        <v>0.14705882352941199</v>
      </c>
    </row>
    <row r="1298" spans="1:44">
      <c r="A1298" t="s">
        <v>10</v>
      </c>
      <c r="B1298" s="36" t="s">
        <v>383</v>
      </c>
      <c r="C1298" s="39">
        <v>22</v>
      </c>
      <c r="D1298" s="89">
        <v>4</v>
      </c>
      <c r="E1298" s="90">
        <v>5</v>
      </c>
      <c r="F1298" s="90">
        <v>3</v>
      </c>
      <c r="G1298" s="90">
        <v>4</v>
      </c>
      <c r="H1298" s="113">
        <v>4</v>
      </c>
      <c r="I1298" s="172">
        <v>19</v>
      </c>
      <c r="J1298" s="89">
        <v>8</v>
      </c>
      <c r="K1298" s="138">
        <v>14</v>
      </c>
      <c r="L1298" s="89">
        <v>5</v>
      </c>
      <c r="M1298" s="90">
        <v>6</v>
      </c>
      <c r="N1298" s="113">
        <v>10</v>
      </c>
      <c r="O1298" s="89">
        <v>10</v>
      </c>
      <c r="P1298" s="90">
        <v>7</v>
      </c>
      <c r="Q1298" s="113">
        <v>5</v>
      </c>
      <c r="R1298" s="89">
        <v>2</v>
      </c>
      <c r="S1298" s="90">
        <v>6</v>
      </c>
      <c r="T1298" s="90">
        <v>5</v>
      </c>
      <c r="U1298" s="113">
        <v>9</v>
      </c>
      <c r="V1298" s="172">
        <v>21</v>
      </c>
      <c r="W1298" s="172">
        <v>22</v>
      </c>
      <c r="X1298" s="89">
        <v>8</v>
      </c>
      <c r="Y1298" s="138">
        <v>13</v>
      </c>
      <c r="Z1298" s="89">
        <v>5</v>
      </c>
      <c r="AA1298" s="138">
        <v>15</v>
      </c>
      <c r="AB1298" s="172">
        <v>22</v>
      </c>
      <c r="AC1298" s="172">
        <v>22</v>
      </c>
      <c r="AD1298" s="172">
        <v>19</v>
      </c>
      <c r="AE1298" s="89">
        <v>5</v>
      </c>
      <c r="AF1298" s="113">
        <v>15</v>
      </c>
      <c r="AG1298" s="152">
        <v>19</v>
      </c>
      <c r="AH1298" s="90">
        <v>9</v>
      </c>
      <c r="AI1298" s="133">
        <v>15</v>
      </c>
      <c r="AJ1298" s="138">
        <v>21</v>
      </c>
      <c r="AK1298" s="89">
        <v>11</v>
      </c>
      <c r="AL1298" s="138">
        <v>11</v>
      </c>
      <c r="AM1298" s="152">
        <v>16</v>
      </c>
      <c r="AN1298" s="113">
        <v>4</v>
      </c>
      <c r="AO1298" s="152">
        <v>13</v>
      </c>
      <c r="AP1298" s="113">
        <v>9</v>
      </c>
      <c r="AQ1298" s="89">
        <v>8</v>
      </c>
      <c r="AR1298" s="138">
        <v>14</v>
      </c>
    </row>
    <row r="1299" spans="1:44">
      <c r="A1299" t="s">
        <v>12</v>
      </c>
      <c r="B1299" s="36"/>
      <c r="C1299" s="37">
        <v>0.4</v>
      </c>
      <c r="D1299" s="88">
        <v>0.4</v>
      </c>
      <c r="E1299" s="88">
        <v>0.33333333333333298</v>
      </c>
      <c r="F1299" s="88">
        <v>0.230769230769231</v>
      </c>
      <c r="G1299" s="88">
        <v>0.33333333333333298</v>
      </c>
      <c r="H1299" s="112">
        <v>0.36363636363636398</v>
      </c>
      <c r="I1299" s="171">
        <v>0.41304347826087001</v>
      </c>
      <c r="J1299" s="88">
        <v>0.44444444444444398</v>
      </c>
      <c r="K1299" s="137">
        <v>0.38888888888888901</v>
      </c>
      <c r="L1299" s="88">
        <v>0.26315789473684198</v>
      </c>
      <c r="M1299" s="88">
        <v>0.54545454545454497</v>
      </c>
      <c r="N1299" s="112">
        <v>0.5</v>
      </c>
      <c r="O1299" s="88">
        <v>0.35714285714285698</v>
      </c>
      <c r="P1299" s="88">
        <v>0.4375</v>
      </c>
      <c r="Q1299" s="112">
        <v>0.5</v>
      </c>
      <c r="R1299" s="88">
        <v>0.133333333333333</v>
      </c>
      <c r="S1299" s="88">
        <v>0.54545454545454497</v>
      </c>
      <c r="T1299" s="88">
        <v>0.33333333333333298</v>
      </c>
      <c r="U1299" s="112">
        <v>0.64285714285714302</v>
      </c>
      <c r="V1299" s="171">
        <v>0.4375</v>
      </c>
      <c r="W1299" s="171">
        <v>0.4</v>
      </c>
      <c r="X1299" s="88">
        <v>0.42105263157894701</v>
      </c>
      <c r="Y1299" s="137">
        <v>0.38235294117647101</v>
      </c>
      <c r="Z1299" s="88">
        <v>0.45454545454545497</v>
      </c>
      <c r="AA1299" s="137">
        <v>0.35714285714285698</v>
      </c>
      <c r="AB1299" s="171">
        <v>0.41509433962264197</v>
      </c>
      <c r="AC1299" s="171">
        <v>0.4</v>
      </c>
      <c r="AD1299" s="171">
        <v>0.39583333333333298</v>
      </c>
      <c r="AE1299" s="88">
        <v>0.27777777777777801</v>
      </c>
      <c r="AF1299" s="112">
        <v>0.53571428571428603</v>
      </c>
      <c r="AG1299" s="132">
        <v>0.43181818181818199</v>
      </c>
      <c r="AH1299" s="88">
        <v>0.45</v>
      </c>
      <c r="AI1299" s="132">
        <v>0.42857142857142899</v>
      </c>
      <c r="AJ1299" s="137">
        <v>0.44680851063829802</v>
      </c>
      <c r="AK1299" s="88">
        <v>0.52380952380952395</v>
      </c>
      <c r="AL1299" s="137">
        <v>0.32352941176470601</v>
      </c>
      <c r="AM1299" s="132">
        <v>0.42105263157894701</v>
      </c>
      <c r="AN1299" s="112">
        <v>0.28571428571428598</v>
      </c>
      <c r="AO1299" s="132">
        <v>0.40625</v>
      </c>
      <c r="AP1299" s="112">
        <v>0.39130434782608697</v>
      </c>
      <c r="AQ1299" s="88">
        <v>0.38095238095238099</v>
      </c>
      <c r="AR1299" s="137">
        <v>0.41176470588235298</v>
      </c>
    </row>
    <row r="1300" spans="1:44">
      <c r="A1300" t="s">
        <v>10</v>
      </c>
      <c r="B1300" s="36" t="s">
        <v>384</v>
      </c>
      <c r="C1300" s="39">
        <v>6</v>
      </c>
      <c r="D1300" s="89">
        <v>2</v>
      </c>
      <c r="E1300" s="90">
        <v>2</v>
      </c>
      <c r="F1300" s="90">
        <v>0</v>
      </c>
      <c r="G1300" s="90">
        <v>2</v>
      </c>
      <c r="H1300" s="113">
        <v>1</v>
      </c>
      <c r="I1300" s="172">
        <v>6</v>
      </c>
      <c r="J1300" s="89">
        <v>0</v>
      </c>
      <c r="K1300" s="138">
        <v>5</v>
      </c>
      <c r="L1300" s="89">
        <v>1</v>
      </c>
      <c r="M1300" s="90">
        <v>0</v>
      </c>
      <c r="N1300" s="113">
        <v>3</v>
      </c>
      <c r="O1300" s="89">
        <v>2</v>
      </c>
      <c r="P1300" s="90">
        <v>2</v>
      </c>
      <c r="Q1300" s="113">
        <v>2</v>
      </c>
      <c r="R1300" s="89">
        <v>1</v>
      </c>
      <c r="S1300" s="90">
        <v>1</v>
      </c>
      <c r="T1300" s="90">
        <v>2</v>
      </c>
      <c r="U1300" s="113">
        <v>2</v>
      </c>
      <c r="V1300" s="172">
        <v>4</v>
      </c>
      <c r="W1300" s="172">
        <v>6</v>
      </c>
      <c r="X1300" s="89">
        <v>2</v>
      </c>
      <c r="Y1300" s="138">
        <v>4</v>
      </c>
      <c r="Z1300" s="89">
        <v>0</v>
      </c>
      <c r="AA1300" s="138">
        <v>6</v>
      </c>
      <c r="AB1300" s="172">
        <v>6</v>
      </c>
      <c r="AC1300" s="172">
        <v>6</v>
      </c>
      <c r="AD1300" s="172">
        <v>4</v>
      </c>
      <c r="AE1300" s="89">
        <v>4</v>
      </c>
      <c r="AF1300" s="113">
        <v>2</v>
      </c>
      <c r="AG1300" s="152">
        <v>5</v>
      </c>
      <c r="AH1300" s="90">
        <v>2</v>
      </c>
      <c r="AI1300" s="133">
        <v>4</v>
      </c>
      <c r="AJ1300" s="138">
        <v>5</v>
      </c>
      <c r="AK1300" s="89">
        <v>4</v>
      </c>
      <c r="AL1300" s="138">
        <v>2</v>
      </c>
      <c r="AM1300" s="152">
        <v>2</v>
      </c>
      <c r="AN1300" s="113">
        <v>4</v>
      </c>
      <c r="AO1300" s="152">
        <v>4</v>
      </c>
      <c r="AP1300" s="113">
        <v>2</v>
      </c>
      <c r="AQ1300" s="89">
        <v>3</v>
      </c>
      <c r="AR1300" s="138">
        <v>3</v>
      </c>
    </row>
    <row r="1301" spans="1:44">
      <c r="A1301" t="s">
        <v>12</v>
      </c>
      <c r="B1301" s="36"/>
      <c r="C1301" s="37">
        <v>0.109090909090909</v>
      </c>
      <c r="D1301" s="88">
        <v>0.2</v>
      </c>
      <c r="E1301" s="88">
        <v>0.133333333333333</v>
      </c>
      <c r="F1301" s="88">
        <v>0</v>
      </c>
      <c r="G1301" s="88">
        <v>0.16666666666666699</v>
      </c>
      <c r="H1301" s="112">
        <v>9.0909090909090898E-2</v>
      </c>
      <c r="I1301" s="171">
        <v>0.13043478260869601</v>
      </c>
      <c r="J1301" s="88">
        <v>0</v>
      </c>
      <c r="K1301" s="137">
        <v>0.13888888888888901</v>
      </c>
      <c r="L1301" s="88">
        <v>5.2631578947368397E-2</v>
      </c>
      <c r="M1301" s="88">
        <v>0</v>
      </c>
      <c r="N1301" s="112">
        <v>0.15</v>
      </c>
      <c r="O1301" s="88">
        <v>7.1428571428571397E-2</v>
      </c>
      <c r="P1301" s="88">
        <v>0.125</v>
      </c>
      <c r="Q1301" s="112">
        <v>0.2</v>
      </c>
      <c r="R1301" s="88">
        <v>6.6666666666666693E-2</v>
      </c>
      <c r="S1301" s="88">
        <v>9.0909090909090898E-2</v>
      </c>
      <c r="T1301" s="88">
        <v>0.133333333333333</v>
      </c>
      <c r="U1301" s="112">
        <v>0.14285714285714299</v>
      </c>
      <c r="V1301" s="171">
        <v>8.3333333333333301E-2</v>
      </c>
      <c r="W1301" s="171">
        <v>0.109090909090909</v>
      </c>
      <c r="X1301" s="88">
        <v>0.105263157894737</v>
      </c>
      <c r="Y1301" s="137">
        <v>0.11764705882352899</v>
      </c>
      <c r="Z1301" s="88">
        <v>0</v>
      </c>
      <c r="AA1301" s="137">
        <v>0.14285714285714299</v>
      </c>
      <c r="AB1301" s="171">
        <v>0.113207547169811</v>
      </c>
      <c r="AC1301" s="171">
        <v>0.109090909090909</v>
      </c>
      <c r="AD1301" s="171">
        <v>8.3333333333333301E-2</v>
      </c>
      <c r="AE1301" s="88">
        <v>0.22222222222222199</v>
      </c>
      <c r="AF1301" s="112">
        <v>7.1428571428571397E-2</v>
      </c>
      <c r="AG1301" s="132">
        <v>0.11363636363636399</v>
      </c>
      <c r="AH1301" s="88">
        <v>0.1</v>
      </c>
      <c r="AI1301" s="132">
        <v>0.114285714285714</v>
      </c>
      <c r="AJ1301" s="137">
        <v>0.10638297872340401</v>
      </c>
      <c r="AK1301" s="88">
        <v>0.19047619047618999</v>
      </c>
      <c r="AL1301" s="137">
        <v>5.8823529411764698E-2</v>
      </c>
      <c r="AM1301" s="132">
        <v>5.2631578947368397E-2</v>
      </c>
      <c r="AN1301" s="112">
        <v>0.28571428571428598</v>
      </c>
      <c r="AO1301" s="132">
        <v>0.125</v>
      </c>
      <c r="AP1301" s="112">
        <v>8.6956521739130405E-2</v>
      </c>
      <c r="AQ1301" s="88">
        <v>0.14285714285714299</v>
      </c>
      <c r="AR1301" s="137">
        <v>8.8235294117647106E-2</v>
      </c>
    </row>
    <row r="1302" spans="1:44">
      <c r="A1302" t="s">
        <v>10</v>
      </c>
      <c r="B1302" s="36" t="s">
        <v>110</v>
      </c>
      <c r="C1302" s="39">
        <v>2</v>
      </c>
      <c r="D1302" s="89">
        <v>0</v>
      </c>
      <c r="E1302" s="90">
        <v>0</v>
      </c>
      <c r="F1302" s="90">
        <v>1</v>
      </c>
      <c r="G1302" s="90">
        <v>1</v>
      </c>
      <c r="H1302" s="113">
        <v>0</v>
      </c>
      <c r="I1302" s="172">
        <v>2</v>
      </c>
      <c r="J1302" s="89">
        <v>1</v>
      </c>
      <c r="K1302" s="138">
        <v>1</v>
      </c>
      <c r="L1302" s="89">
        <v>1</v>
      </c>
      <c r="M1302" s="90">
        <v>0</v>
      </c>
      <c r="N1302" s="113">
        <v>1</v>
      </c>
      <c r="O1302" s="89">
        <v>2</v>
      </c>
      <c r="P1302" s="90">
        <v>0</v>
      </c>
      <c r="Q1302" s="113">
        <v>0</v>
      </c>
      <c r="R1302" s="89">
        <v>1</v>
      </c>
      <c r="S1302" s="90">
        <v>0</v>
      </c>
      <c r="T1302" s="90">
        <v>1</v>
      </c>
      <c r="U1302" s="113">
        <v>0</v>
      </c>
      <c r="V1302" s="172">
        <v>2</v>
      </c>
      <c r="W1302" s="172">
        <v>2</v>
      </c>
      <c r="X1302" s="89">
        <v>0</v>
      </c>
      <c r="Y1302" s="138">
        <v>2</v>
      </c>
      <c r="Z1302" s="89">
        <v>0</v>
      </c>
      <c r="AA1302" s="138">
        <v>2</v>
      </c>
      <c r="AB1302" s="172">
        <v>2</v>
      </c>
      <c r="AC1302" s="172">
        <v>2</v>
      </c>
      <c r="AD1302" s="172">
        <v>1</v>
      </c>
      <c r="AE1302" s="89">
        <v>1</v>
      </c>
      <c r="AF1302" s="113">
        <v>0</v>
      </c>
      <c r="AG1302" s="152">
        <v>2</v>
      </c>
      <c r="AH1302" s="90">
        <v>1</v>
      </c>
      <c r="AI1302" s="133">
        <v>1</v>
      </c>
      <c r="AJ1302" s="138">
        <v>2</v>
      </c>
      <c r="AK1302" s="89">
        <v>1</v>
      </c>
      <c r="AL1302" s="138">
        <v>1</v>
      </c>
      <c r="AM1302" s="152">
        <v>1</v>
      </c>
      <c r="AN1302" s="113">
        <v>1</v>
      </c>
      <c r="AO1302" s="152">
        <v>2</v>
      </c>
      <c r="AP1302" s="113">
        <v>0</v>
      </c>
      <c r="AQ1302" s="89">
        <v>1</v>
      </c>
      <c r="AR1302" s="138">
        <v>1</v>
      </c>
    </row>
    <row r="1303" spans="1:44">
      <c r="A1303" t="s">
        <v>12</v>
      </c>
      <c r="B1303" s="36"/>
      <c r="C1303" s="37">
        <v>3.6363636363636397E-2</v>
      </c>
      <c r="D1303" s="88">
        <v>0</v>
      </c>
      <c r="E1303" s="88">
        <v>0</v>
      </c>
      <c r="F1303" s="88">
        <v>7.69230769230769E-2</v>
      </c>
      <c r="G1303" s="88">
        <v>8.3333333333333301E-2</v>
      </c>
      <c r="H1303" s="112">
        <v>0</v>
      </c>
      <c r="I1303" s="171">
        <v>4.3478260869565202E-2</v>
      </c>
      <c r="J1303" s="88">
        <v>5.5555555555555601E-2</v>
      </c>
      <c r="K1303" s="137">
        <v>2.7777777777777801E-2</v>
      </c>
      <c r="L1303" s="88">
        <v>5.2631578947368397E-2</v>
      </c>
      <c r="M1303" s="88">
        <v>0</v>
      </c>
      <c r="N1303" s="112">
        <v>0.05</v>
      </c>
      <c r="O1303" s="88">
        <v>7.1428571428571397E-2</v>
      </c>
      <c r="P1303" s="88">
        <v>0</v>
      </c>
      <c r="Q1303" s="112">
        <v>0</v>
      </c>
      <c r="R1303" s="88">
        <v>6.6666666666666693E-2</v>
      </c>
      <c r="S1303" s="88">
        <v>0</v>
      </c>
      <c r="T1303" s="88">
        <v>6.6666666666666693E-2</v>
      </c>
      <c r="U1303" s="112">
        <v>0</v>
      </c>
      <c r="V1303" s="171">
        <v>4.1666666666666699E-2</v>
      </c>
      <c r="W1303" s="171">
        <v>3.6363636363636397E-2</v>
      </c>
      <c r="X1303" s="88">
        <v>0</v>
      </c>
      <c r="Y1303" s="137">
        <v>5.8823529411764698E-2</v>
      </c>
      <c r="Z1303" s="88">
        <v>0</v>
      </c>
      <c r="AA1303" s="137">
        <v>4.7619047619047603E-2</v>
      </c>
      <c r="AB1303" s="171">
        <v>3.77358490566038E-2</v>
      </c>
      <c r="AC1303" s="171">
        <v>3.6363636363636397E-2</v>
      </c>
      <c r="AD1303" s="171">
        <v>2.0833333333333301E-2</v>
      </c>
      <c r="AE1303" s="88">
        <v>5.5555555555555601E-2</v>
      </c>
      <c r="AF1303" s="112">
        <v>0</v>
      </c>
      <c r="AG1303" s="132">
        <v>4.5454545454545497E-2</v>
      </c>
      <c r="AH1303" s="88">
        <v>0.05</v>
      </c>
      <c r="AI1303" s="132">
        <v>2.8571428571428598E-2</v>
      </c>
      <c r="AJ1303" s="137">
        <v>4.2553191489361701E-2</v>
      </c>
      <c r="AK1303" s="88">
        <v>4.7619047619047603E-2</v>
      </c>
      <c r="AL1303" s="137">
        <v>2.9411764705882401E-2</v>
      </c>
      <c r="AM1303" s="132">
        <v>2.6315789473684199E-2</v>
      </c>
      <c r="AN1303" s="112">
        <v>7.1428571428571397E-2</v>
      </c>
      <c r="AO1303" s="132">
        <v>6.25E-2</v>
      </c>
      <c r="AP1303" s="112">
        <v>0</v>
      </c>
      <c r="AQ1303" s="88">
        <v>4.7619047619047603E-2</v>
      </c>
      <c r="AR1303" s="137">
        <v>2.9411764705882401E-2</v>
      </c>
    </row>
    <row r="1304" spans="1:44">
      <c r="A1304" t="s">
        <v>10</v>
      </c>
      <c r="B1304" s="36" t="s">
        <v>385</v>
      </c>
      <c r="C1304" s="39">
        <v>14</v>
      </c>
      <c r="D1304" s="89">
        <v>2</v>
      </c>
      <c r="E1304" s="90">
        <v>5</v>
      </c>
      <c r="F1304" s="90">
        <v>5</v>
      </c>
      <c r="G1304" s="90">
        <v>5</v>
      </c>
      <c r="H1304" s="113">
        <v>5</v>
      </c>
      <c r="I1304" s="172">
        <v>10</v>
      </c>
      <c r="J1304" s="89">
        <v>5</v>
      </c>
      <c r="K1304" s="138">
        <v>9</v>
      </c>
      <c r="L1304" s="89">
        <v>9</v>
      </c>
      <c r="M1304" s="90">
        <v>3</v>
      </c>
      <c r="N1304" s="113">
        <v>1</v>
      </c>
      <c r="O1304" s="89">
        <v>8</v>
      </c>
      <c r="P1304" s="90">
        <v>4</v>
      </c>
      <c r="Q1304" s="113">
        <v>1</v>
      </c>
      <c r="R1304" s="89">
        <v>8</v>
      </c>
      <c r="S1304" s="90">
        <v>2</v>
      </c>
      <c r="T1304" s="90">
        <v>3</v>
      </c>
      <c r="U1304" s="113">
        <v>1</v>
      </c>
      <c r="V1304" s="172">
        <v>12</v>
      </c>
      <c r="W1304" s="172">
        <v>14</v>
      </c>
      <c r="X1304" s="89">
        <v>4</v>
      </c>
      <c r="Y1304" s="138">
        <v>9</v>
      </c>
      <c r="Z1304" s="89">
        <v>3</v>
      </c>
      <c r="AA1304" s="138">
        <v>11</v>
      </c>
      <c r="AB1304" s="172">
        <v>12</v>
      </c>
      <c r="AC1304" s="172">
        <v>14</v>
      </c>
      <c r="AD1304" s="172">
        <v>14</v>
      </c>
      <c r="AE1304" s="89">
        <v>6</v>
      </c>
      <c r="AF1304" s="113">
        <v>5</v>
      </c>
      <c r="AG1304" s="152">
        <v>9</v>
      </c>
      <c r="AH1304" s="90">
        <v>3</v>
      </c>
      <c r="AI1304" s="133">
        <v>7</v>
      </c>
      <c r="AJ1304" s="138">
        <v>9</v>
      </c>
      <c r="AK1304" s="89">
        <v>3</v>
      </c>
      <c r="AL1304" s="138">
        <v>11</v>
      </c>
      <c r="AM1304" s="152">
        <v>11</v>
      </c>
      <c r="AN1304" s="113">
        <v>3</v>
      </c>
      <c r="AO1304" s="152">
        <v>8</v>
      </c>
      <c r="AP1304" s="113">
        <v>6</v>
      </c>
      <c r="AQ1304" s="89">
        <v>3</v>
      </c>
      <c r="AR1304" s="138">
        <v>11</v>
      </c>
    </row>
    <row r="1305" spans="1:44">
      <c r="A1305" t="s">
        <v>12</v>
      </c>
      <c r="B1305" s="36"/>
      <c r="C1305" s="37">
        <v>0.25454545454545502</v>
      </c>
      <c r="D1305" s="88">
        <v>0.2</v>
      </c>
      <c r="E1305" s="88">
        <v>0.33333333333333298</v>
      </c>
      <c r="F1305" s="88">
        <v>0.38461538461538503</v>
      </c>
      <c r="G1305" s="88">
        <v>0.41666666666666702</v>
      </c>
      <c r="H1305" s="112">
        <v>0.45454545454545497</v>
      </c>
      <c r="I1305" s="171">
        <v>0.217391304347826</v>
      </c>
      <c r="J1305" s="88">
        <v>0.27777777777777801</v>
      </c>
      <c r="K1305" s="137">
        <v>0.25</v>
      </c>
      <c r="L1305" s="88">
        <v>0.47368421052631599</v>
      </c>
      <c r="M1305" s="88">
        <v>0.27272727272727298</v>
      </c>
      <c r="N1305" s="112">
        <v>0.05</v>
      </c>
      <c r="O1305" s="88">
        <v>0.28571428571428598</v>
      </c>
      <c r="P1305" s="88">
        <v>0.25</v>
      </c>
      <c r="Q1305" s="112">
        <v>0.1</v>
      </c>
      <c r="R1305" s="88">
        <v>0.53333333333333299</v>
      </c>
      <c r="S1305" s="88">
        <v>0.18181818181818199</v>
      </c>
      <c r="T1305" s="88">
        <v>0.2</v>
      </c>
      <c r="U1305" s="112">
        <v>7.1428571428571397E-2</v>
      </c>
      <c r="V1305" s="171">
        <v>0.25</v>
      </c>
      <c r="W1305" s="171">
        <v>0.25454545454545502</v>
      </c>
      <c r="X1305" s="88">
        <v>0.21052631578947401</v>
      </c>
      <c r="Y1305" s="137">
        <v>0.26470588235294101</v>
      </c>
      <c r="Z1305" s="88">
        <v>0.27272727272727298</v>
      </c>
      <c r="AA1305" s="137">
        <v>0.26190476190476197</v>
      </c>
      <c r="AB1305" s="171">
        <v>0.22641509433962301</v>
      </c>
      <c r="AC1305" s="171">
        <v>0.25454545454545502</v>
      </c>
      <c r="AD1305" s="171">
        <v>0.29166666666666702</v>
      </c>
      <c r="AE1305" s="88">
        <v>0.33333333333333298</v>
      </c>
      <c r="AF1305" s="112">
        <v>0.17857142857142899</v>
      </c>
      <c r="AG1305" s="132">
        <v>0.204545454545455</v>
      </c>
      <c r="AH1305" s="88">
        <v>0.15</v>
      </c>
      <c r="AI1305" s="132">
        <v>0.2</v>
      </c>
      <c r="AJ1305" s="137">
        <v>0.19148936170212799</v>
      </c>
      <c r="AK1305" s="88">
        <v>0.14285714285714299</v>
      </c>
      <c r="AL1305" s="137">
        <v>0.32352941176470601</v>
      </c>
      <c r="AM1305" s="132">
        <v>0.28947368421052599</v>
      </c>
      <c r="AN1305" s="112">
        <v>0.214285714285714</v>
      </c>
      <c r="AO1305" s="132">
        <v>0.25</v>
      </c>
      <c r="AP1305" s="112">
        <v>0.26086956521739102</v>
      </c>
      <c r="AQ1305" s="88">
        <v>0.14285714285714299</v>
      </c>
      <c r="AR1305" s="137">
        <v>0.32352941176470601</v>
      </c>
    </row>
    <row r="1306" spans="1:44" ht="23.25">
      <c r="A1306" t="s">
        <v>10</v>
      </c>
      <c r="B1306" s="36" t="s">
        <v>386</v>
      </c>
      <c r="C1306" s="39">
        <v>39</v>
      </c>
      <c r="D1306" s="89">
        <v>8</v>
      </c>
      <c r="E1306" s="90">
        <v>10</v>
      </c>
      <c r="F1306" s="90">
        <v>7</v>
      </c>
      <c r="G1306" s="90">
        <v>6</v>
      </c>
      <c r="H1306" s="113">
        <v>6</v>
      </c>
      <c r="I1306" s="172">
        <v>34</v>
      </c>
      <c r="J1306" s="89">
        <v>12</v>
      </c>
      <c r="K1306" s="138">
        <v>26</v>
      </c>
      <c r="L1306" s="89">
        <v>9</v>
      </c>
      <c r="M1306" s="90">
        <v>8</v>
      </c>
      <c r="N1306" s="113">
        <v>18</v>
      </c>
      <c r="O1306" s="89">
        <v>18</v>
      </c>
      <c r="P1306" s="90">
        <v>12</v>
      </c>
      <c r="Q1306" s="113">
        <v>9</v>
      </c>
      <c r="R1306" s="89">
        <v>6</v>
      </c>
      <c r="S1306" s="90">
        <v>9</v>
      </c>
      <c r="T1306" s="90">
        <v>11</v>
      </c>
      <c r="U1306" s="113">
        <v>13</v>
      </c>
      <c r="V1306" s="172">
        <v>34</v>
      </c>
      <c r="W1306" s="172">
        <v>39</v>
      </c>
      <c r="X1306" s="89">
        <v>15</v>
      </c>
      <c r="Y1306" s="138">
        <v>23</v>
      </c>
      <c r="Z1306" s="89">
        <v>8</v>
      </c>
      <c r="AA1306" s="138">
        <v>29</v>
      </c>
      <c r="AB1306" s="172">
        <v>39</v>
      </c>
      <c r="AC1306" s="172">
        <v>39</v>
      </c>
      <c r="AD1306" s="172">
        <v>33</v>
      </c>
      <c r="AE1306" s="89">
        <v>11</v>
      </c>
      <c r="AF1306" s="113">
        <v>23</v>
      </c>
      <c r="AG1306" s="152">
        <v>33</v>
      </c>
      <c r="AH1306" s="90">
        <v>16</v>
      </c>
      <c r="AI1306" s="133">
        <v>27</v>
      </c>
      <c r="AJ1306" s="138">
        <v>36</v>
      </c>
      <c r="AK1306" s="89">
        <v>17</v>
      </c>
      <c r="AL1306" s="138">
        <v>22</v>
      </c>
      <c r="AM1306" s="152">
        <v>26</v>
      </c>
      <c r="AN1306" s="113">
        <v>10</v>
      </c>
      <c r="AO1306" s="152">
        <v>22</v>
      </c>
      <c r="AP1306" s="113">
        <v>17</v>
      </c>
      <c r="AQ1306" s="89">
        <v>17</v>
      </c>
      <c r="AR1306" s="138">
        <v>22</v>
      </c>
    </row>
    <row r="1307" spans="1:44">
      <c r="A1307" t="s">
        <v>12</v>
      </c>
      <c r="B1307" s="36"/>
      <c r="C1307" s="37">
        <v>0.70909090909090899</v>
      </c>
      <c r="D1307" s="88">
        <v>0.8</v>
      </c>
      <c r="E1307" s="88">
        <v>0.66666666666666696</v>
      </c>
      <c r="F1307" s="88">
        <v>0.53846153846153799</v>
      </c>
      <c r="G1307" s="88">
        <v>0.5</v>
      </c>
      <c r="H1307" s="112">
        <v>0.54545454545454497</v>
      </c>
      <c r="I1307" s="171">
        <v>0.73913043478260898</v>
      </c>
      <c r="J1307" s="88">
        <v>0.66666666666666696</v>
      </c>
      <c r="K1307" s="137">
        <v>0.72222222222222199</v>
      </c>
      <c r="L1307" s="88">
        <v>0.47368421052631599</v>
      </c>
      <c r="M1307" s="88">
        <v>0.72727272727272696</v>
      </c>
      <c r="N1307" s="112">
        <v>0.9</v>
      </c>
      <c r="O1307" s="88">
        <v>0.64285714285714302</v>
      </c>
      <c r="P1307" s="88">
        <v>0.75</v>
      </c>
      <c r="Q1307" s="112">
        <v>0.9</v>
      </c>
      <c r="R1307" s="88">
        <v>0.4</v>
      </c>
      <c r="S1307" s="88">
        <v>0.81818181818181801</v>
      </c>
      <c r="T1307" s="88">
        <v>0.73333333333333295</v>
      </c>
      <c r="U1307" s="112">
        <v>0.92857142857142905</v>
      </c>
      <c r="V1307" s="171">
        <v>0.70833333333333304</v>
      </c>
      <c r="W1307" s="171">
        <v>0.70909090909090899</v>
      </c>
      <c r="X1307" s="88">
        <v>0.78947368421052599</v>
      </c>
      <c r="Y1307" s="137">
        <v>0.67647058823529405</v>
      </c>
      <c r="Z1307" s="88">
        <v>0.72727272727272696</v>
      </c>
      <c r="AA1307" s="137">
        <v>0.69047619047619102</v>
      </c>
      <c r="AB1307" s="171">
        <v>0.73584905660377398</v>
      </c>
      <c r="AC1307" s="171">
        <v>0.70909090909090899</v>
      </c>
      <c r="AD1307" s="171">
        <v>0.6875</v>
      </c>
      <c r="AE1307" s="88">
        <v>0.61111111111111105</v>
      </c>
      <c r="AF1307" s="112">
        <v>0.82142857142857095</v>
      </c>
      <c r="AG1307" s="132">
        <v>0.75</v>
      </c>
      <c r="AH1307" s="88">
        <v>0.8</v>
      </c>
      <c r="AI1307" s="132">
        <v>0.77142857142857102</v>
      </c>
      <c r="AJ1307" s="137">
        <v>0.76595744680851097</v>
      </c>
      <c r="AK1307" s="88">
        <v>0.80952380952380998</v>
      </c>
      <c r="AL1307" s="137">
        <v>0.64705882352941202</v>
      </c>
      <c r="AM1307" s="132">
        <v>0.68421052631579005</v>
      </c>
      <c r="AN1307" s="112">
        <v>0.71428571428571397</v>
      </c>
      <c r="AO1307" s="132">
        <v>0.6875</v>
      </c>
      <c r="AP1307" s="112">
        <v>0.73913043478260898</v>
      </c>
      <c r="AQ1307" s="88">
        <v>0.80952380952380998</v>
      </c>
      <c r="AR1307" s="137">
        <v>0.64705882352941202</v>
      </c>
    </row>
    <row r="1308" spans="1:44">
      <c r="A1308" t="s">
        <v>10</v>
      </c>
      <c r="B1308" s="36" t="s">
        <v>387</v>
      </c>
      <c r="C1308" s="39">
        <v>28</v>
      </c>
      <c r="D1308" s="89">
        <v>6</v>
      </c>
      <c r="E1308" s="90">
        <v>7</v>
      </c>
      <c r="F1308" s="90">
        <v>3</v>
      </c>
      <c r="G1308" s="90">
        <v>6</v>
      </c>
      <c r="H1308" s="113">
        <v>5</v>
      </c>
      <c r="I1308" s="172">
        <v>25</v>
      </c>
      <c r="J1308" s="89">
        <v>8</v>
      </c>
      <c r="K1308" s="138">
        <v>19</v>
      </c>
      <c r="L1308" s="89">
        <v>6</v>
      </c>
      <c r="M1308" s="90">
        <v>6</v>
      </c>
      <c r="N1308" s="113">
        <v>13</v>
      </c>
      <c r="O1308" s="89">
        <v>12</v>
      </c>
      <c r="P1308" s="90">
        <v>9</v>
      </c>
      <c r="Q1308" s="113">
        <v>7</v>
      </c>
      <c r="R1308" s="89">
        <v>3</v>
      </c>
      <c r="S1308" s="90">
        <v>7</v>
      </c>
      <c r="T1308" s="90">
        <v>7</v>
      </c>
      <c r="U1308" s="113">
        <v>11</v>
      </c>
      <c r="V1308" s="172">
        <v>25</v>
      </c>
      <c r="W1308" s="172">
        <v>28</v>
      </c>
      <c r="X1308" s="89">
        <v>10</v>
      </c>
      <c r="Y1308" s="138">
        <v>17</v>
      </c>
      <c r="Z1308" s="89">
        <v>5</v>
      </c>
      <c r="AA1308" s="138">
        <v>21</v>
      </c>
      <c r="AB1308" s="172">
        <v>28</v>
      </c>
      <c r="AC1308" s="172">
        <v>28</v>
      </c>
      <c r="AD1308" s="172">
        <v>23</v>
      </c>
      <c r="AE1308" s="89">
        <v>9</v>
      </c>
      <c r="AF1308" s="113">
        <v>17</v>
      </c>
      <c r="AG1308" s="152">
        <v>24</v>
      </c>
      <c r="AH1308" s="90">
        <v>11</v>
      </c>
      <c r="AI1308" s="133">
        <v>19</v>
      </c>
      <c r="AJ1308" s="138">
        <v>26</v>
      </c>
      <c r="AK1308" s="89">
        <v>15</v>
      </c>
      <c r="AL1308" s="138">
        <v>13</v>
      </c>
      <c r="AM1308" s="152">
        <v>18</v>
      </c>
      <c r="AN1308" s="113">
        <v>8</v>
      </c>
      <c r="AO1308" s="152">
        <v>17</v>
      </c>
      <c r="AP1308" s="113">
        <v>11</v>
      </c>
      <c r="AQ1308" s="89">
        <v>11</v>
      </c>
      <c r="AR1308" s="138">
        <v>17</v>
      </c>
    </row>
    <row r="1309" spans="1:44">
      <c r="A1309" t="s">
        <v>12</v>
      </c>
      <c r="B1309" s="43"/>
      <c r="C1309" s="44">
        <v>0.50909090909090904</v>
      </c>
      <c r="D1309" s="91">
        <v>0.6</v>
      </c>
      <c r="E1309" s="92">
        <v>0.46666666666666701</v>
      </c>
      <c r="F1309" s="92">
        <v>0.230769230769231</v>
      </c>
      <c r="G1309" s="92">
        <v>0.5</v>
      </c>
      <c r="H1309" s="114">
        <v>0.45454545454545497</v>
      </c>
      <c r="I1309" s="180">
        <v>0.54347826086956497</v>
      </c>
      <c r="J1309" s="91">
        <v>0.44444444444444398</v>
      </c>
      <c r="K1309" s="165">
        <v>0.52777777777777801</v>
      </c>
      <c r="L1309" s="91">
        <v>0.31578947368421101</v>
      </c>
      <c r="M1309" s="92">
        <v>0.54545454545454497</v>
      </c>
      <c r="N1309" s="114">
        <v>0.65</v>
      </c>
      <c r="O1309" s="91">
        <v>0.42857142857142899</v>
      </c>
      <c r="P1309" s="92">
        <v>0.5625</v>
      </c>
      <c r="Q1309" s="114">
        <v>0.7</v>
      </c>
      <c r="R1309" s="91">
        <v>0.2</v>
      </c>
      <c r="S1309" s="92">
        <v>0.63636363636363602</v>
      </c>
      <c r="T1309" s="92">
        <v>0.46666666666666701</v>
      </c>
      <c r="U1309" s="114">
        <v>0.78571428571428603</v>
      </c>
      <c r="V1309" s="180">
        <v>0.52083333333333304</v>
      </c>
      <c r="W1309" s="180">
        <v>0.50909090909090904</v>
      </c>
      <c r="X1309" s="91">
        <v>0.52631578947368396</v>
      </c>
      <c r="Y1309" s="165">
        <v>0.5</v>
      </c>
      <c r="Z1309" s="91">
        <v>0.45454545454545497</v>
      </c>
      <c r="AA1309" s="165">
        <v>0.5</v>
      </c>
      <c r="AB1309" s="180">
        <v>0.52830188679245305</v>
      </c>
      <c r="AC1309" s="180">
        <v>0.50909090909090904</v>
      </c>
      <c r="AD1309" s="180">
        <v>0.47916666666666702</v>
      </c>
      <c r="AE1309" s="91">
        <v>0.5</v>
      </c>
      <c r="AF1309" s="114">
        <v>0.60714285714285698</v>
      </c>
      <c r="AG1309" s="164">
        <v>0.54545454545454497</v>
      </c>
      <c r="AH1309" s="92">
        <v>0.55000000000000004</v>
      </c>
      <c r="AI1309" s="139">
        <v>0.54285714285714304</v>
      </c>
      <c r="AJ1309" s="165">
        <v>0.55319148936170204</v>
      </c>
      <c r="AK1309" s="91">
        <v>0.71428571428571397</v>
      </c>
      <c r="AL1309" s="165">
        <v>0.38235294117647101</v>
      </c>
      <c r="AM1309" s="164">
        <v>0.47368421052631599</v>
      </c>
      <c r="AN1309" s="114">
        <v>0.57142857142857195</v>
      </c>
      <c r="AO1309" s="164">
        <v>0.53125</v>
      </c>
      <c r="AP1309" s="114">
        <v>0.47826086956521702</v>
      </c>
      <c r="AQ1309" s="91">
        <v>0.52380952380952395</v>
      </c>
      <c r="AR1309" s="165">
        <v>0.5</v>
      </c>
    </row>
    <row r="1310" spans="1:44">
      <c r="A1310" t="s">
        <v>11</v>
      </c>
      <c r="B1310" s="65" t="s">
        <v>239</v>
      </c>
      <c r="C1310" s="66">
        <v>3.2641509433962299</v>
      </c>
      <c r="D1310" s="96">
        <v>3.6</v>
      </c>
      <c r="E1310" s="96">
        <v>3.1333333333333302</v>
      </c>
      <c r="F1310" s="96">
        <v>2.5833333333333299</v>
      </c>
      <c r="G1310" s="96">
        <v>3.1818181818181799</v>
      </c>
      <c r="H1310" s="115">
        <v>2.8181818181818201</v>
      </c>
      <c r="I1310" s="176">
        <v>3.3863636363636398</v>
      </c>
      <c r="J1310" s="96">
        <v>3</v>
      </c>
      <c r="K1310" s="159">
        <v>3.3428571428571399</v>
      </c>
      <c r="L1310" s="96">
        <v>2.6111111111111098</v>
      </c>
      <c r="M1310" s="96">
        <v>3.2727272727272698</v>
      </c>
      <c r="N1310" s="115">
        <v>3.7368421052631602</v>
      </c>
      <c r="O1310" s="96">
        <v>3.0769230769230802</v>
      </c>
      <c r="P1310" s="96">
        <v>3.375</v>
      </c>
      <c r="Q1310" s="115">
        <v>3.8</v>
      </c>
      <c r="R1310" s="96">
        <v>2.3571428571428599</v>
      </c>
      <c r="S1310" s="96">
        <v>3.4545454545454501</v>
      </c>
      <c r="T1310" s="96">
        <v>3.4285714285714302</v>
      </c>
      <c r="U1310" s="115">
        <v>3.8571428571428599</v>
      </c>
      <c r="V1310" s="176">
        <v>3.2608695652173898</v>
      </c>
      <c r="W1310" s="176">
        <v>3.2641509433962299</v>
      </c>
      <c r="X1310" s="96">
        <v>3.2631578947368398</v>
      </c>
      <c r="Y1310" s="159">
        <v>3.28125</v>
      </c>
      <c r="Z1310" s="96">
        <v>3</v>
      </c>
      <c r="AA1310" s="159">
        <v>3.3</v>
      </c>
      <c r="AB1310" s="176">
        <v>3.3529411764705901</v>
      </c>
      <c r="AC1310" s="176">
        <v>3.2641509433962299</v>
      </c>
      <c r="AD1310" s="176">
        <v>3.1489361702127701</v>
      </c>
      <c r="AE1310" s="96">
        <v>3.2352941176470602</v>
      </c>
      <c r="AF1310" s="115">
        <v>3.3928571428571401</v>
      </c>
      <c r="AG1310" s="158">
        <v>3.4047619047619002</v>
      </c>
      <c r="AH1310" s="96">
        <v>3.4736842105263199</v>
      </c>
      <c r="AI1310" s="158">
        <v>3.3823529411764701</v>
      </c>
      <c r="AJ1310" s="159">
        <v>3.4222222222222198</v>
      </c>
      <c r="AK1310" s="96">
        <v>3.8</v>
      </c>
      <c r="AL1310" s="159">
        <v>2.9393939393939399</v>
      </c>
      <c r="AM1310" s="158">
        <v>3.13513513513514</v>
      </c>
      <c r="AN1310" s="115">
        <v>3.5384615384615401</v>
      </c>
      <c r="AO1310" s="158">
        <v>3.3333333333333299</v>
      </c>
      <c r="AP1310" s="115">
        <v>3.1739130434782599</v>
      </c>
      <c r="AQ1310" s="96">
        <v>3.5</v>
      </c>
      <c r="AR1310" s="159">
        <v>3.1212121212121202</v>
      </c>
    </row>
    <row r="1311" spans="1:44">
      <c r="A1311" t="s">
        <v>11</v>
      </c>
      <c r="B1311" s="58" t="s">
        <v>240</v>
      </c>
      <c r="C1311" s="70">
        <v>1.19535870696473</v>
      </c>
      <c r="D1311" s="97">
        <v>1.0749676997731401</v>
      </c>
      <c r="E1311" s="98">
        <v>1.3020130933435701</v>
      </c>
      <c r="F1311" s="98">
        <v>1.1645001528813199</v>
      </c>
      <c r="G1311" s="98">
        <v>1.40129809949074</v>
      </c>
      <c r="H1311" s="116">
        <v>1.4709304414677</v>
      </c>
      <c r="I1311" s="178">
        <v>1.16570986639061</v>
      </c>
      <c r="J1311" s="97">
        <v>1.1726039399558601</v>
      </c>
      <c r="K1311" s="163">
        <v>1.1867617121160201</v>
      </c>
      <c r="L1311" s="97">
        <v>1.33455826086162</v>
      </c>
      <c r="M1311" s="98">
        <v>0.904534033733291</v>
      </c>
      <c r="N1311" s="116">
        <v>0.93345863820512498</v>
      </c>
      <c r="O1311" s="97">
        <v>1.2303845552696699</v>
      </c>
      <c r="P1311" s="98">
        <v>1.1474609652039001</v>
      </c>
      <c r="Q1311" s="116">
        <v>0.91893658347268103</v>
      </c>
      <c r="R1311" s="97">
        <v>1.3363062095621201</v>
      </c>
      <c r="S1311" s="98">
        <v>1.12815214963553</v>
      </c>
      <c r="T1311" s="98">
        <v>1.01634985756236</v>
      </c>
      <c r="U1311" s="116">
        <v>0.77032888651964404</v>
      </c>
      <c r="V1311" s="178">
        <v>1.16303783465153</v>
      </c>
      <c r="W1311" s="178">
        <v>1.19535870696473</v>
      </c>
      <c r="X1311" s="97">
        <v>1.24016599530322</v>
      </c>
      <c r="Y1311" s="163">
        <v>1.1976960409267501</v>
      </c>
      <c r="Z1311" s="97">
        <v>1.1832159566199201</v>
      </c>
      <c r="AA1311" s="163">
        <v>1.2236976331741001</v>
      </c>
      <c r="AB1311" s="178">
        <v>1.1282469483542099</v>
      </c>
      <c r="AC1311" s="178">
        <v>1.19535870696473</v>
      </c>
      <c r="AD1311" s="178">
        <v>1.1974379062462699</v>
      </c>
      <c r="AE1311" s="97">
        <v>1.48026229790137</v>
      </c>
      <c r="AF1311" s="116">
        <v>1.1001442906807499</v>
      </c>
      <c r="AG1311" s="161">
        <v>1.1056291401670499</v>
      </c>
      <c r="AH1311" s="98">
        <v>1.02026255077535</v>
      </c>
      <c r="AI1311" s="162">
        <v>1.12854709176198</v>
      </c>
      <c r="AJ1311" s="163">
        <v>1.07637626255221</v>
      </c>
      <c r="AK1311" s="97">
        <v>0.95145318218750896</v>
      </c>
      <c r="AL1311" s="163">
        <v>1.22319749885786</v>
      </c>
      <c r="AM1311" s="161">
        <v>1.1343662489631801</v>
      </c>
      <c r="AN1311" s="116">
        <v>1.45002210416397</v>
      </c>
      <c r="AO1311" s="161">
        <v>1.2129568697262501</v>
      </c>
      <c r="AP1311" s="116">
        <v>1.19286415873132</v>
      </c>
      <c r="AQ1311" s="97">
        <v>1.05131496607569</v>
      </c>
      <c r="AR1311" s="163">
        <v>1.26879804730638</v>
      </c>
    </row>
    <row r="1312" spans="1:44">
      <c r="A1312" t="s">
        <v>4</v>
      </c>
      <c r="B1312" s="3"/>
    </row>
    <row r="1313" spans="1:5">
      <c r="A1313" t="s">
        <v>14</v>
      </c>
    </row>
    <row r="1314" spans="1:5">
      <c r="A1314" t="s">
        <v>1</v>
      </c>
      <c r="B1314" s="217" t="s">
        <v>21</v>
      </c>
      <c r="C1314" s="218"/>
    </row>
    <row r="1315" spans="1:5" ht="26.65">
      <c r="A1315" t="s">
        <v>2</v>
      </c>
      <c r="B1315" s="2" t="s">
        <v>377</v>
      </c>
    </row>
    <row r="1316" spans="1:5" ht="66">
      <c r="A1316" t="s">
        <v>3</v>
      </c>
      <c r="B1316" s="2" t="s">
        <v>392</v>
      </c>
    </row>
    <row r="1317" spans="1:5">
      <c r="A1317" t="s">
        <v>7</v>
      </c>
      <c r="B1317" s="76" t="s">
        <v>393</v>
      </c>
      <c r="C1317" s="226" t="s">
        <v>394</v>
      </c>
      <c r="D1317" s="228"/>
      <c r="E1317" s="227"/>
    </row>
    <row r="1318" spans="1:5" ht="70.5">
      <c r="A1318" t="s">
        <v>6</v>
      </c>
      <c r="B1318" s="16" t="s">
        <v>285</v>
      </c>
      <c r="C1318" s="141" t="s">
        <v>395</v>
      </c>
      <c r="D1318" s="142" t="s">
        <v>396</v>
      </c>
      <c r="E1318" s="143" t="s">
        <v>397</v>
      </c>
    </row>
    <row r="1319" spans="1:5">
      <c r="A1319" t="s">
        <v>0</v>
      </c>
      <c r="B1319" s="21"/>
      <c r="C1319" s="144" t="s">
        <v>564</v>
      </c>
      <c r="D1319" s="145" t="s">
        <v>565</v>
      </c>
      <c r="E1319" s="146" t="s">
        <v>566</v>
      </c>
    </row>
    <row r="1320" spans="1:5">
      <c r="A1320" t="s">
        <v>8</v>
      </c>
      <c r="B1320" s="26" t="s">
        <v>45</v>
      </c>
      <c r="C1320" s="147">
        <v>55</v>
      </c>
      <c r="D1320" s="130">
        <v>55</v>
      </c>
      <c r="E1320" s="135">
        <v>55</v>
      </c>
    </row>
    <row r="1321" spans="1:5">
      <c r="A1321" t="s">
        <v>10</v>
      </c>
      <c r="B1321" s="35" t="s">
        <v>380</v>
      </c>
      <c r="C1321" s="148">
        <v>3</v>
      </c>
      <c r="D1321" s="131">
        <v>4</v>
      </c>
      <c r="E1321" s="136">
        <v>6</v>
      </c>
    </row>
    <row r="1322" spans="1:5">
      <c r="A1322" t="s">
        <v>12</v>
      </c>
      <c r="B1322" s="36"/>
      <c r="C1322" s="132">
        <v>5.4545454545454501E-2</v>
      </c>
      <c r="D1322" s="132">
        <v>7.2727272727272696E-2</v>
      </c>
      <c r="E1322" s="137">
        <v>0.109090909090909</v>
      </c>
    </row>
    <row r="1323" spans="1:5">
      <c r="A1323" t="s">
        <v>10</v>
      </c>
      <c r="B1323" s="36" t="s">
        <v>381</v>
      </c>
      <c r="C1323" s="152">
        <v>12</v>
      </c>
      <c r="D1323" s="133">
        <v>9</v>
      </c>
      <c r="E1323" s="138">
        <v>8</v>
      </c>
    </row>
    <row r="1324" spans="1:5">
      <c r="A1324" t="s">
        <v>12</v>
      </c>
      <c r="B1324" s="36"/>
      <c r="C1324" s="132">
        <v>0.218181818181818</v>
      </c>
      <c r="D1324" s="132">
        <v>0.163636363636364</v>
      </c>
      <c r="E1324" s="137">
        <v>0.145454545454545</v>
      </c>
    </row>
    <row r="1325" spans="1:5">
      <c r="A1325" t="s">
        <v>10</v>
      </c>
      <c r="B1325" s="36" t="s">
        <v>382</v>
      </c>
      <c r="C1325" s="152">
        <v>13</v>
      </c>
      <c r="D1325" s="133">
        <v>18</v>
      </c>
      <c r="E1325" s="138">
        <v>11</v>
      </c>
    </row>
    <row r="1326" spans="1:5">
      <c r="A1326" t="s">
        <v>12</v>
      </c>
      <c r="B1326" s="36"/>
      <c r="C1326" s="132">
        <v>0.236363636363636</v>
      </c>
      <c r="D1326" s="132">
        <v>0.32727272727272699</v>
      </c>
      <c r="E1326" s="137">
        <v>0.2</v>
      </c>
    </row>
    <row r="1327" spans="1:5">
      <c r="A1327" t="s">
        <v>10</v>
      </c>
      <c r="B1327" s="36" t="s">
        <v>383</v>
      </c>
      <c r="C1327" s="152">
        <v>18</v>
      </c>
      <c r="D1327" s="133">
        <v>11</v>
      </c>
      <c r="E1327" s="138">
        <v>22</v>
      </c>
    </row>
    <row r="1328" spans="1:5">
      <c r="A1328" t="s">
        <v>12</v>
      </c>
      <c r="B1328" s="36"/>
      <c r="C1328" s="132">
        <v>0.32727272727272699</v>
      </c>
      <c r="D1328" s="132">
        <v>0.2</v>
      </c>
      <c r="E1328" s="149">
        <v>0.4</v>
      </c>
    </row>
    <row r="1329" spans="1:5">
      <c r="A1329" t="s">
        <v>13</v>
      </c>
      <c r="B1329" s="53"/>
      <c r="C1329" s="150"/>
      <c r="D1329" s="150"/>
      <c r="E1329" s="151"/>
    </row>
    <row r="1330" spans="1:5">
      <c r="A1330" t="s">
        <v>10</v>
      </c>
      <c r="B1330" s="36" t="s">
        <v>384</v>
      </c>
      <c r="C1330" s="152">
        <v>9</v>
      </c>
      <c r="D1330" s="133">
        <v>10</v>
      </c>
      <c r="E1330" s="138">
        <v>6</v>
      </c>
    </row>
    <row r="1331" spans="1:5">
      <c r="A1331" t="s">
        <v>12</v>
      </c>
      <c r="B1331" s="36"/>
      <c r="C1331" s="132">
        <v>0.163636363636364</v>
      </c>
      <c r="D1331" s="132">
        <v>0.18181818181818199</v>
      </c>
      <c r="E1331" s="137">
        <v>0.109090909090909</v>
      </c>
    </row>
    <row r="1332" spans="1:5">
      <c r="A1332" t="s">
        <v>10</v>
      </c>
      <c r="B1332" s="36" t="s">
        <v>110</v>
      </c>
      <c r="C1332" s="152">
        <v>0</v>
      </c>
      <c r="D1332" s="133">
        <v>3</v>
      </c>
      <c r="E1332" s="138">
        <v>2</v>
      </c>
    </row>
    <row r="1333" spans="1:5">
      <c r="A1333" t="s">
        <v>12</v>
      </c>
      <c r="B1333" s="36"/>
      <c r="C1333" s="132">
        <v>0</v>
      </c>
      <c r="D1333" s="132">
        <v>5.4545454545454501E-2</v>
      </c>
      <c r="E1333" s="137">
        <v>3.6363636363636397E-2</v>
      </c>
    </row>
    <row r="1334" spans="1:5">
      <c r="A1334" t="s">
        <v>10</v>
      </c>
      <c r="B1334" s="36" t="s">
        <v>385</v>
      </c>
      <c r="C1334" s="152">
        <v>15</v>
      </c>
      <c r="D1334" s="133">
        <v>13</v>
      </c>
      <c r="E1334" s="138">
        <v>14</v>
      </c>
    </row>
    <row r="1335" spans="1:5">
      <c r="A1335" t="s">
        <v>12</v>
      </c>
      <c r="B1335" s="36"/>
      <c r="C1335" s="132">
        <v>0.27272727272727298</v>
      </c>
      <c r="D1335" s="132">
        <v>0.236363636363636</v>
      </c>
      <c r="E1335" s="137">
        <v>0.25454545454545502</v>
      </c>
    </row>
    <row r="1336" spans="1:5" ht="23.25">
      <c r="A1336" t="s">
        <v>10</v>
      </c>
      <c r="B1336" s="36" t="s">
        <v>386</v>
      </c>
      <c r="C1336" s="152">
        <v>40</v>
      </c>
      <c r="D1336" s="133">
        <v>39</v>
      </c>
      <c r="E1336" s="138">
        <v>39</v>
      </c>
    </row>
    <row r="1337" spans="1:5">
      <c r="A1337" t="s">
        <v>12</v>
      </c>
      <c r="B1337" s="36"/>
      <c r="C1337" s="132">
        <v>0.72727272727272696</v>
      </c>
      <c r="D1337" s="132">
        <v>0.70909090909090899</v>
      </c>
      <c r="E1337" s="137">
        <v>0.70909090909090899</v>
      </c>
    </row>
    <row r="1338" spans="1:5">
      <c r="A1338" t="s">
        <v>10</v>
      </c>
      <c r="B1338" s="36" t="s">
        <v>387</v>
      </c>
      <c r="C1338" s="152">
        <v>27</v>
      </c>
      <c r="D1338" s="133">
        <v>21</v>
      </c>
      <c r="E1338" s="138">
        <v>28</v>
      </c>
    </row>
    <row r="1339" spans="1:5">
      <c r="A1339" t="s">
        <v>12</v>
      </c>
      <c r="B1339" s="43"/>
      <c r="C1339" s="164">
        <v>0.49090909090909102</v>
      </c>
      <c r="D1339" s="139">
        <v>0.381818181818182</v>
      </c>
      <c r="E1339" s="165">
        <v>0.50909090909090904</v>
      </c>
    </row>
    <row r="1340" spans="1:5">
      <c r="A1340" t="s">
        <v>11</v>
      </c>
      <c r="B1340" s="65" t="s">
        <v>239</v>
      </c>
      <c r="C1340" s="158">
        <v>3.3272727272727298</v>
      </c>
      <c r="D1340" s="158">
        <v>3.2692307692307701</v>
      </c>
      <c r="E1340" s="159">
        <v>3.2641509433962299</v>
      </c>
    </row>
    <row r="1341" spans="1:5">
      <c r="A1341" t="s">
        <v>11</v>
      </c>
      <c r="B1341" s="58" t="s">
        <v>240</v>
      </c>
      <c r="C1341" s="161">
        <v>1.1555749804117199</v>
      </c>
      <c r="D1341" s="162">
        <v>1.19007965815746</v>
      </c>
      <c r="E1341" s="163">
        <v>1.19535870696473</v>
      </c>
    </row>
    <row r="1342" spans="1:5">
      <c r="A1342" t="s">
        <v>4</v>
      </c>
      <c r="B1342" s="3"/>
    </row>
    <row r="1343" spans="1:5">
      <c r="A1343" t="s">
        <v>14</v>
      </c>
    </row>
    <row r="1344" spans="1:5">
      <c r="A1344" t="s">
        <v>1</v>
      </c>
      <c r="B1344" s="217" t="s">
        <v>21</v>
      </c>
      <c r="C1344" s="218"/>
    </row>
    <row r="1345" spans="1:9">
      <c r="A1345" t="s">
        <v>2</v>
      </c>
      <c r="B1345" s="2" t="s">
        <v>398</v>
      </c>
    </row>
    <row r="1346" spans="1:9" ht="92.25">
      <c r="A1346" t="s">
        <v>3</v>
      </c>
      <c r="B1346" s="2" t="s">
        <v>399</v>
      </c>
    </row>
    <row r="1347" spans="1:9" ht="60" customHeight="1">
      <c r="A1347" t="s">
        <v>7</v>
      </c>
      <c r="B1347" s="10" t="s">
        <v>400</v>
      </c>
      <c r="C1347" s="14"/>
      <c r="D1347" s="213" t="s">
        <v>357</v>
      </c>
      <c r="E1347" s="215"/>
      <c r="F1347" s="215"/>
      <c r="G1347" s="215"/>
      <c r="H1347" s="215"/>
      <c r="I1347" s="214"/>
    </row>
    <row r="1348" spans="1:9" ht="93.75">
      <c r="A1348" t="s">
        <v>6</v>
      </c>
      <c r="B1348" s="21" t="s">
        <v>285</v>
      </c>
      <c r="C1348" s="48" t="s">
        <v>45</v>
      </c>
      <c r="D1348" s="99" t="s">
        <v>401</v>
      </c>
      <c r="E1348" s="100" t="s">
        <v>402</v>
      </c>
      <c r="F1348" s="100" t="s">
        <v>403</v>
      </c>
      <c r="G1348" s="100" t="s">
        <v>364</v>
      </c>
      <c r="H1348" s="129" t="s">
        <v>365</v>
      </c>
      <c r="I1348" s="121" t="s">
        <v>366</v>
      </c>
    </row>
    <row r="1349" spans="1:9">
      <c r="A1349" t="s">
        <v>8</v>
      </c>
      <c r="B1349" s="26" t="s">
        <v>45</v>
      </c>
      <c r="C1349" s="27">
        <v>55</v>
      </c>
      <c r="D1349" s="84">
        <v>10</v>
      </c>
      <c r="E1349" s="85">
        <v>24</v>
      </c>
      <c r="F1349" s="85">
        <v>15</v>
      </c>
      <c r="G1349" s="85">
        <v>11</v>
      </c>
      <c r="H1349" s="130">
        <v>42</v>
      </c>
      <c r="I1349" s="110">
        <v>18</v>
      </c>
    </row>
    <row r="1350" spans="1:9">
      <c r="A1350" t="s">
        <v>10</v>
      </c>
      <c r="B1350" s="35" t="s">
        <v>380</v>
      </c>
      <c r="C1350" s="31">
        <v>3</v>
      </c>
      <c r="D1350" s="86">
        <v>1</v>
      </c>
      <c r="E1350" s="87">
        <v>1</v>
      </c>
      <c r="F1350" s="87">
        <v>0</v>
      </c>
      <c r="G1350" s="87">
        <v>2</v>
      </c>
      <c r="H1350" s="131">
        <v>1</v>
      </c>
      <c r="I1350" s="111">
        <v>0</v>
      </c>
    </row>
    <row r="1351" spans="1:9">
      <c r="A1351" t="s">
        <v>12</v>
      </c>
      <c r="B1351" s="36"/>
      <c r="C1351" s="37">
        <v>5.4545454545454501E-2</v>
      </c>
      <c r="D1351" s="88">
        <v>0.1</v>
      </c>
      <c r="E1351" s="88">
        <v>4.1666666666666699E-2</v>
      </c>
      <c r="F1351" s="88">
        <v>0</v>
      </c>
      <c r="G1351" s="88">
        <v>0.18181818181818199</v>
      </c>
      <c r="H1351" s="132">
        <v>2.3809523809523801E-2</v>
      </c>
      <c r="I1351" s="112">
        <v>0</v>
      </c>
    </row>
    <row r="1352" spans="1:9">
      <c r="A1352" t="s">
        <v>10</v>
      </c>
      <c r="B1352" s="36" t="s">
        <v>381</v>
      </c>
      <c r="C1352" s="39">
        <v>12</v>
      </c>
      <c r="D1352" s="89">
        <v>3</v>
      </c>
      <c r="E1352" s="90">
        <v>7</v>
      </c>
      <c r="F1352" s="90">
        <v>2</v>
      </c>
      <c r="G1352" s="90">
        <v>3</v>
      </c>
      <c r="H1352" s="133">
        <v>9</v>
      </c>
      <c r="I1352" s="113">
        <v>2</v>
      </c>
    </row>
    <row r="1353" spans="1:9">
      <c r="A1353" t="s">
        <v>12</v>
      </c>
      <c r="B1353" s="36"/>
      <c r="C1353" s="37">
        <v>0.218181818181818</v>
      </c>
      <c r="D1353" s="88">
        <v>0.3</v>
      </c>
      <c r="E1353" s="88">
        <v>0.29166666666666702</v>
      </c>
      <c r="F1353" s="88">
        <v>0.133333333333333</v>
      </c>
      <c r="G1353" s="88">
        <v>0.27272727272727298</v>
      </c>
      <c r="H1353" s="132">
        <v>0.214285714285714</v>
      </c>
      <c r="I1353" s="112">
        <v>0.11111111111111099</v>
      </c>
    </row>
    <row r="1354" spans="1:9">
      <c r="A1354" t="s">
        <v>10</v>
      </c>
      <c r="B1354" s="36" t="s">
        <v>382</v>
      </c>
      <c r="C1354" s="39">
        <v>13</v>
      </c>
      <c r="D1354" s="89">
        <v>5</v>
      </c>
      <c r="E1354" s="90">
        <v>5</v>
      </c>
      <c r="F1354" s="90">
        <v>3</v>
      </c>
      <c r="G1354" s="90">
        <v>5</v>
      </c>
      <c r="H1354" s="133">
        <v>8</v>
      </c>
      <c r="I1354" s="113">
        <v>3</v>
      </c>
    </row>
    <row r="1355" spans="1:9">
      <c r="A1355" t="s">
        <v>12</v>
      </c>
      <c r="B1355" s="36"/>
      <c r="C1355" s="37">
        <v>0.236363636363636</v>
      </c>
      <c r="D1355" s="88">
        <v>0.5</v>
      </c>
      <c r="E1355" s="88">
        <v>0.20833333333333301</v>
      </c>
      <c r="F1355" s="88">
        <v>0.2</v>
      </c>
      <c r="G1355" s="88">
        <v>0.45454545454545497</v>
      </c>
      <c r="H1355" s="132">
        <v>0.19047619047618999</v>
      </c>
      <c r="I1355" s="112">
        <v>0.16666666666666699</v>
      </c>
    </row>
    <row r="1356" spans="1:9">
      <c r="A1356" t="s">
        <v>10</v>
      </c>
      <c r="B1356" s="36" t="s">
        <v>383</v>
      </c>
      <c r="C1356" s="39">
        <v>18</v>
      </c>
      <c r="D1356" s="89">
        <v>0</v>
      </c>
      <c r="E1356" s="90">
        <v>8</v>
      </c>
      <c r="F1356" s="90">
        <v>6</v>
      </c>
      <c r="G1356" s="90">
        <v>0</v>
      </c>
      <c r="H1356" s="133">
        <v>16</v>
      </c>
      <c r="I1356" s="113">
        <v>8</v>
      </c>
    </row>
    <row r="1357" spans="1:9">
      <c r="A1357" t="s">
        <v>12</v>
      </c>
      <c r="B1357" s="36"/>
      <c r="C1357" s="37">
        <v>0.32727272727272699</v>
      </c>
      <c r="D1357" s="88">
        <v>0</v>
      </c>
      <c r="E1357" s="88">
        <v>0.33333333333333298</v>
      </c>
      <c r="F1357" s="88">
        <v>0.4</v>
      </c>
      <c r="G1357" s="88">
        <v>0</v>
      </c>
      <c r="H1357" s="132">
        <v>0.38095238095238099</v>
      </c>
      <c r="I1357" s="112">
        <v>0.44444444444444398</v>
      </c>
    </row>
    <row r="1358" spans="1:9">
      <c r="A1358" t="s">
        <v>10</v>
      </c>
      <c r="B1358" s="36" t="s">
        <v>384</v>
      </c>
      <c r="C1358" s="39">
        <v>9</v>
      </c>
      <c r="D1358" s="89">
        <v>1</v>
      </c>
      <c r="E1358" s="90">
        <v>3</v>
      </c>
      <c r="F1358" s="90">
        <v>4</v>
      </c>
      <c r="G1358" s="90">
        <v>1</v>
      </c>
      <c r="H1358" s="133">
        <v>8</v>
      </c>
      <c r="I1358" s="113">
        <v>5</v>
      </c>
    </row>
    <row r="1359" spans="1:9">
      <c r="A1359" t="s">
        <v>12</v>
      </c>
      <c r="B1359" s="36"/>
      <c r="C1359" s="37">
        <v>0.163636363636364</v>
      </c>
      <c r="D1359" s="88">
        <v>0.1</v>
      </c>
      <c r="E1359" s="88">
        <v>0.125</v>
      </c>
      <c r="F1359" s="88">
        <v>0.266666666666667</v>
      </c>
      <c r="G1359" s="88">
        <v>9.0909090909090898E-2</v>
      </c>
      <c r="H1359" s="132">
        <v>0.19047619047618999</v>
      </c>
      <c r="I1359" s="112">
        <v>0.27777777777777801</v>
      </c>
    </row>
    <row r="1360" spans="1:9">
      <c r="A1360" t="s">
        <v>10</v>
      </c>
      <c r="B1360" s="36" t="s">
        <v>110</v>
      </c>
      <c r="C1360" s="39">
        <v>0</v>
      </c>
      <c r="D1360" s="89">
        <v>0</v>
      </c>
      <c r="E1360" s="90">
        <v>0</v>
      </c>
      <c r="F1360" s="90">
        <v>0</v>
      </c>
      <c r="G1360" s="90">
        <v>0</v>
      </c>
      <c r="H1360" s="133">
        <v>0</v>
      </c>
      <c r="I1360" s="113">
        <v>0</v>
      </c>
    </row>
    <row r="1361" spans="1:9">
      <c r="A1361" t="s">
        <v>12</v>
      </c>
      <c r="B1361" s="36"/>
      <c r="C1361" s="37">
        <v>0</v>
      </c>
      <c r="D1361" s="88">
        <v>0</v>
      </c>
      <c r="E1361" s="88">
        <v>0</v>
      </c>
      <c r="F1361" s="88">
        <v>0</v>
      </c>
      <c r="G1361" s="88">
        <v>0</v>
      </c>
      <c r="H1361" s="132">
        <v>0</v>
      </c>
      <c r="I1361" s="112">
        <v>0</v>
      </c>
    </row>
    <row r="1362" spans="1:9">
      <c r="A1362" t="s">
        <v>10</v>
      </c>
      <c r="B1362" s="36" t="s">
        <v>385</v>
      </c>
      <c r="C1362" s="39">
        <v>15</v>
      </c>
      <c r="D1362" s="89">
        <v>4</v>
      </c>
      <c r="E1362" s="90">
        <v>8</v>
      </c>
      <c r="F1362" s="90">
        <v>2</v>
      </c>
      <c r="G1362" s="90">
        <v>5</v>
      </c>
      <c r="H1362" s="133">
        <v>10</v>
      </c>
      <c r="I1362" s="113">
        <v>2</v>
      </c>
    </row>
    <row r="1363" spans="1:9">
      <c r="A1363" t="s">
        <v>12</v>
      </c>
      <c r="B1363" s="36"/>
      <c r="C1363" s="37">
        <v>0.27272727272727298</v>
      </c>
      <c r="D1363" s="88">
        <v>0.4</v>
      </c>
      <c r="E1363" s="88">
        <v>0.33333333333333298</v>
      </c>
      <c r="F1363" s="88">
        <v>0.133333333333333</v>
      </c>
      <c r="G1363" s="88">
        <v>0.45454545454545497</v>
      </c>
      <c r="H1363" s="132">
        <v>0.238095238095238</v>
      </c>
      <c r="I1363" s="112">
        <v>0.11111111111111099</v>
      </c>
    </row>
    <row r="1364" spans="1:9" ht="23.25">
      <c r="A1364" t="s">
        <v>10</v>
      </c>
      <c r="B1364" s="36" t="s">
        <v>386</v>
      </c>
      <c r="C1364" s="39">
        <v>40</v>
      </c>
      <c r="D1364" s="89">
        <v>6</v>
      </c>
      <c r="E1364" s="90">
        <v>16</v>
      </c>
      <c r="F1364" s="90">
        <v>13</v>
      </c>
      <c r="G1364" s="90">
        <v>6</v>
      </c>
      <c r="H1364" s="133">
        <v>32</v>
      </c>
      <c r="I1364" s="113">
        <v>16</v>
      </c>
    </row>
    <row r="1365" spans="1:9">
      <c r="A1365" t="s">
        <v>12</v>
      </c>
      <c r="B1365" s="36"/>
      <c r="C1365" s="37">
        <v>0.72727272727272696</v>
      </c>
      <c r="D1365" s="88">
        <v>0.6</v>
      </c>
      <c r="E1365" s="88">
        <v>0.66666666666666696</v>
      </c>
      <c r="F1365" s="88">
        <v>0.86666666666666703</v>
      </c>
      <c r="G1365" s="88">
        <v>0.54545454545454497</v>
      </c>
      <c r="H1365" s="132">
        <v>0.76190476190476197</v>
      </c>
      <c r="I1365" s="112">
        <v>0.88888888888888895</v>
      </c>
    </row>
    <row r="1366" spans="1:9">
      <c r="A1366" t="s">
        <v>10</v>
      </c>
      <c r="B1366" s="36" t="s">
        <v>387</v>
      </c>
      <c r="C1366" s="39">
        <v>27</v>
      </c>
      <c r="D1366" s="89">
        <v>1</v>
      </c>
      <c r="E1366" s="90">
        <v>11</v>
      </c>
      <c r="F1366" s="90">
        <v>10</v>
      </c>
      <c r="G1366" s="90">
        <v>1</v>
      </c>
      <c r="H1366" s="133">
        <v>24</v>
      </c>
      <c r="I1366" s="113">
        <v>13</v>
      </c>
    </row>
    <row r="1367" spans="1:9">
      <c r="A1367" t="s">
        <v>12</v>
      </c>
      <c r="B1367" s="43"/>
      <c r="C1367" s="44">
        <v>0.49090909090909102</v>
      </c>
      <c r="D1367" s="91">
        <v>0.1</v>
      </c>
      <c r="E1367" s="92">
        <v>0.45833333333333298</v>
      </c>
      <c r="F1367" s="92">
        <v>0.66666666666666696</v>
      </c>
      <c r="G1367" s="92">
        <v>9.0909090909090898E-2</v>
      </c>
      <c r="H1367" s="139">
        <v>0.57142857142857195</v>
      </c>
      <c r="I1367" s="114">
        <v>0.72222222222222199</v>
      </c>
    </row>
    <row r="1368" spans="1:9">
      <c r="A1368" t="s">
        <v>11</v>
      </c>
      <c r="B1368" s="65" t="s">
        <v>239</v>
      </c>
      <c r="C1368" s="66">
        <v>3.3272727272727298</v>
      </c>
      <c r="D1368" s="96">
        <v>2.7</v>
      </c>
      <c r="E1368" s="96">
        <v>3.2083333333333299</v>
      </c>
      <c r="F1368" s="96">
        <v>3.8</v>
      </c>
      <c r="G1368" s="96">
        <v>2.5454545454545499</v>
      </c>
      <c r="H1368" s="158">
        <v>3.5</v>
      </c>
      <c r="I1368" s="115">
        <v>3.8888888888888902</v>
      </c>
    </row>
    <row r="1369" spans="1:9">
      <c r="A1369" t="s">
        <v>11</v>
      </c>
      <c r="B1369" s="58" t="s">
        <v>240</v>
      </c>
      <c r="C1369" s="70">
        <v>1.1555749804117199</v>
      </c>
      <c r="D1369" s="97">
        <v>1.05934990547138</v>
      </c>
      <c r="E1369" s="98">
        <v>1.1412870944175499</v>
      </c>
      <c r="F1369" s="98">
        <v>1.0141851056742199</v>
      </c>
      <c r="G1369" s="98">
        <v>1.12815214963553</v>
      </c>
      <c r="H1369" s="162">
        <v>1.10982310170278</v>
      </c>
      <c r="I1369" s="116">
        <v>0.96338184286574502</v>
      </c>
    </row>
    <row r="1370" spans="1:9">
      <c r="A1370" t="s">
        <v>4</v>
      </c>
      <c r="B1370" s="3"/>
    </row>
    <row r="1371" spans="1:9">
      <c r="A1371" t="s">
        <v>14</v>
      </c>
    </row>
    <row r="1372" spans="1:9">
      <c r="A1372" t="s">
        <v>1</v>
      </c>
      <c r="B1372" s="217" t="s">
        <v>21</v>
      </c>
      <c r="C1372" s="218"/>
    </row>
    <row r="1373" spans="1:9">
      <c r="A1373" t="s">
        <v>2</v>
      </c>
      <c r="B1373" s="2" t="s">
        <v>398</v>
      </c>
    </row>
    <row r="1374" spans="1:9" ht="79.150000000000006">
      <c r="A1374" t="s">
        <v>3</v>
      </c>
      <c r="B1374" s="2" t="s">
        <v>404</v>
      </c>
    </row>
    <row r="1375" spans="1:9" ht="60" customHeight="1">
      <c r="A1375" t="s">
        <v>7</v>
      </c>
      <c r="B1375" s="10" t="s">
        <v>405</v>
      </c>
      <c r="C1375" s="14"/>
      <c r="D1375" s="213" t="s">
        <v>357</v>
      </c>
      <c r="E1375" s="215"/>
      <c r="F1375" s="215"/>
      <c r="G1375" s="215"/>
      <c r="H1375" s="215"/>
      <c r="I1375" s="214"/>
    </row>
    <row r="1376" spans="1:9" ht="93.75">
      <c r="A1376" t="s">
        <v>6</v>
      </c>
      <c r="B1376" s="21" t="s">
        <v>285</v>
      </c>
      <c r="C1376" s="48" t="s">
        <v>45</v>
      </c>
      <c r="D1376" s="99" t="s">
        <v>401</v>
      </c>
      <c r="E1376" s="100" t="s">
        <v>402</v>
      </c>
      <c r="F1376" s="100" t="s">
        <v>403</v>
      </c>
      <c r="G1376" s="100" t="s">
        <v>364</v>
      </c>
      <c r="H1376" s="129" t="s">
        <v>365</v>
      </c>
      <c r="I1376" s="121" t="s">
        <v>366</v>
      </c>
    </row>
    <row r="1377" spans="1:9">
      <c r="A1377" t="s">
        <v>8</v>
      </c>
      <c r="B1377" s="26" t="s">
        <v>45</v>
      </c>
      <c r="C1377" s="27">
        <v>55</v>
      </c>
      <c r="D1377" s="84">
        <v>10</v>
      </c>
      <c r="E1377" s="85">
        <v>24</v>
      </c>
      <c r="F1377" s="85">
        <v>15</v>
      </c>
      <c r="G1377" s="85">
        <v>11</v>
      </c>
      <c r="H1377" s="130">
        <v>42</v>
      </c>
      <c r="I1377" s="110">
        <v>18</v>
      </c>
    </row>
    <row r="1378" spans="1:9">
      <c r="A1378" t="s">
        <v>10</v>
      </c>
      <c r="B1378" s="35" t="s">
        <v>380</v>
      </c>
      <c r="C1378" s="31">
        <v>4</v>
      </c>
      <c r="D1378" s="86">
        <v>0</v>
      </c>
      <c r="E1378" s="87">
        <v>1</v>
      </c>
      <c r="F1378" s="87">
        <v>1</v>
      </c>
      <c r="G1378" s="87">
        <v>0</v>
      </c>
      <c r="H1378" s="131">
        <v>4</v>
      </c>
      <c r="I1378" s="111">
        <v>3</v>
      </c>
    </row>
    <row r="1379" spans="1:9">
      <c r="A1379" t="s">
        <v>12</v>
      </c>
      <c r="B1379" s="36"/>
      <c r="C1379" s="37">
        <v>7.2727272727272696E-2</v>
      </c>
      <c r="D1379" s="88">
        <v>0</v>
      </c>
      <c r="E1379" s="88">
        <v>4.1666666666666699E-2</v>
      </c>
      <c r="F1379" s="88">
        <v>6.6666666666666693E-2</v>
      </c>
      <c r="G1379" s="88">
        <v>0</v>
      </c>
      <c r="H1379" s="132">
        <v>9.5238095238095205E-2</v>
      </c>
      <c r="I1379" s="112">
        <v>0.16666666666666699</v>
      </c>
    </row>
    <row r="1380" spans="1:9">
      <c r="A1380" t="s">
        <v>10</v>
      </c>
      <c r="B1380" s="36" t="s">
        <v>381</v>
      </c>
      <c r="C1380" s="39">
        <v>9</v>
      </c>
      <c r="D1380" s="89">
        <v>2</v>
      </c>
      <c r="E1380" s="90">
        <v>4</v>
      </c>
      <c r="F1380" s="90">
        <v>3</v>
      </c>
      <c r="G1380" s="90">
        <v>2</v>
      </c>
      <c r="H1380" s="133">
        <v>7</v>
      </c>
      <c r="I1380" s="113">
        <v>3</v>
      </c>
    </row>
    <row r="1381" spans="1:9">
      <c r="A1381" t="s">
        <v>12</v>
      </c>
      <c r="B1381" s="36"/>
      <c r="C1381" s="37">
        <v>0.163636363636364</v>
      </c>
      <c r="D1381" s="88">
        <v>0.2</v>
      </c>
      <c r="E1381" s="88">
        <v>0.16666666666666699</v>
      </c>
      <c r="F1381" s="88">
        <v>0.2</v>
      </c>
      <c r="G1381" s="88">
        <v>0.18181818181818199</v>
      </c>
      <c r="H1381" s="132">
        <v>0.16666666666666699</v>
      </c>
      <c r="I1381" s="112">
        <v>0.16666666666666699</v>
      </c>
    </row>
    <row r="1382" spans="1:9">
      <c r="A1382" t="s">
        <v>10</v>
      </c>
      <c r="B1382" s="36" t="s">
        <v>382</v>
      </c>
      <c r="C1382" s="39">
        <v>18</v>
      </c>
      <c r="D1382" s="89">
        <v>4</v>
      </c>
      <c r="E1382" s="90">
        <v>7</v>
      </c>
      <c r="F1382" s="90">
        <v>6</v>
      </c>
      <c r="G1382" s="90">
        <v>5</v>
      </c>
      <c r="H1382" s="133">
        <v>13</v>
      </c>
      <c r="I1382" s="113">
        <v>6</v>
      </c>
    </row>
    <row r="1383" spans="1:9">
      <c r="A1383" t="s">
        <v>12</v>
      </c>
      <c r="B1383" s="36"/>
      <c r="C1383" s="37">
        <v>0.32727272727272699</v>
      </c>
      <c r="D1383" s="88">
        <v>0.4</v>
      </c>
      <c r="E1383" s="88">
        <v>0.29166666666666702</v>
      </c>
      <c r="F1383" s="88">
        <v>0.4</v>
      </c>
      <c r="G1383" s="88">
        <v>0.45454545454545497</v>
      </c>
      <c r="H1383" s="132">
        <v>0.30952380952380998</v>
      </c>
      <c r="I1383" s="112">
        <v>0.33333333333333298</v>
      </c>
    </row>
    <row r="1384" spans="1:9">
      <c r="A1384" t="s">
        <v>10</v>
      </c>
      <c r="B1384" s="36" t="s">
        <v>383</v>
      </c>
      <c r="C1384" s="39">
        <v>11</v>
      </c>
      <c r="D1384" s="89">
        <v>2</v>
      </c>
      <c r="E1384" s="90">
        <v>5</v>
      </c>
      <c r="F1384" s="90">
        <v>3</v>
      </c>
      <c r="G1384" s="90">
        <v>2</v>
      </c>
      <c r="H1384" s="133">
        <v>8</v>
      </c>
      <c r="I1384" s="113">
        <v>3</v>
      </c>
    </row>
    <row r="1385" spans="1:9">
      <c r="A1385" t="s">
        <v>12</v>
      </c>
      <c r="B1385" s="36"/>
      <c r="C1385" s="37">
        <v>0.2</v>
      </c>
      <c r="D1385" s="88">
        <v>0.2</v>
      </c>
      <c r="E1385" s="88">
        <v>0.20833333333333301</v>
      </c>
      <c r="F1385" s="88">
        <v>0.2</v>
      </c>
      <c r="G1385" s="88">
        <v>0.18181818181818199</v>
      </c>
      <c r="H1385" s="132">
        <v>0.19047619047618999</v>
      </c>
      <c r="I1385" s="112">
        <v>0.16666666666666699</v>
      </c>
    </row>
    <row r="1386" spans="1:9">
      <c r="A1386" t="s">
        <v>10</v>
      </c>
      <c r="B1386" s="36" t="s">
        <v>384</v>
      </c>
      <c r="C1386" s="39">
        <v>10</v>
      </c>
      <c r="D1386" s="89">
        <v>1</v>
      </c>
      <c r="E1386" s="90">
        <v>6</v>
      </c>
      <c r="F1386" s="90">
        <v>2</v>
      </c>
      <c r="G1386" s="90">
        <v>1</v>
      </c>
      <c r="H1386" s="133">
        <v>9</v>
      </c>
      <c r="I1386" s="113">
        <v>3</v>
      </c>
    </row>
    <row r="1387" spans="1:9">
      <c r="A1387" t="s">
        <v>12</v>
      </c>
      <c r="B1387" s="36"/>
      <c r="C1387" s="37">
        <v>0.18181818181818199</v>
      </c>
      <c r="D1387" s="88">
        <v>0.1</v>
      </c>
      <c r="E1387" s="88">
        <v>0.25</v>
      </c>
      <c r="F1387" s="88">
        <v>0.133333333333333</v>
      </c>
      <c r="G1387" s="88">
        <v>9.0909090909090898E-2</v>
      </c>
      <c r="H1387" s="132">
        <v>0.214285714285714</v>
      </c>
      <c r="I1387" s="112">
        <v>0.16666666666666699</v>
      </c>
    </row>
    <row r="1388" spans="1:9">
      <c r="A1388" t="s">
        <v>10</v>
      </c>
      <c r="B1388" s="36" t="s">
        <v>110</v>
      </c>
      <c r="C1388" s="39">
        <v>3</v>
      </c>
      <c r="D1388" s="89">
        <v>1</v>
      </c>
      <c r="E1388" s="90">
        <v>1</v>
      </c>
      <c r="F1388" s="90">
        <v>0</v>
      </c>
      <c r="G1388" s="90">
        <v>1</v>
      </c>
      <c r="H1388" s="133">
        <v>1</v>
      </c>
      <c r="I1388" s="113">
        <v>0</v>
      </c>
    </row>
    <row r="1389" spans="1:9">
      <c r="A1389" t="s">
        <v>12</v>
      </c>
      <c r="B1389" s="36"/>
      <c r="C1389" s="37">
        <v>5.4545454545454501E-2</v>
      </c>
      <c r="D1389" s="88">
        <v>0.1</v>
      </c>
      <c r="E1389" s="88">
        <v>4.1666666666666699E-2</v>
      </c>
      <c r="F1389" s="88">
        <v>0</v>
      </c>
      <c r="G1389" s="88">
        <v>9.0909090909090898E-2</v>
      </c>
      <c r="H1389" s="132">
        <v>2.3809523809523801E-2</v>
      </c>
      <c r="I1389" s="112">
        <v>0</v>
      </c>
    </row>
    <row r="1390" spans="1:9">
      <c r="A1390" t="s">
        <v>10</v>
      </c>
      <c r="B1390" s="36" t="s">
        <v>385</v>
      </c>
      <c r="C1390" s="39">
        <v>13</v>
      </c>
      <c r="D1390" s="89">
        <v>2</v>
      </c>
      <c r="E1390" s="90">
        <v>5</v>
      </c>
      <c r="F1390" s="90">
        <v>4</v>
      </c>
      <c r="G1390" s="90">
        <v>2</v>
      </c>
      <c r="H1390" s="133">
        <v>11</v>
      </c>
      <c r="I1390" s="113">
        <v>6</v>
      </c>
    </row>
    <row r="1391" spans="1:9">
      <c r="A1391" t="s">
        <v>12</v>
      </c>
      <c r="B1391" s="36"/>
      <c r="C1391" s="37">
        <v>0.236363636363636</v>
      </c>
      <c r="D1391" s="88">
        <v>0.2</v>
      </c>
      <c r="E1391" s="88">
        <v>0.20833333333333301</v>
      </c>
      <c r="F1391" s="88">
        <v>0.266666666666667</v>
      </c>
      <c r="G1391" s="88">
        <v>0.18181818181818199</v>
      </c>
      <c r="H1391" s="132">
        <v>0.26190476190476197</v>
      </c>
      <c r="I1391" s="112">
        <v>0.33333333333333298</v>
      </c>
    </row>
    <row r="1392" spans="1:9" ht="23.25">
      <c r="A1392" t="s">
        <v>10</v>
      </c>
      <c r="B1392" s="36" t="s">
        <v>386</v>
      </c>
      <c r="C1392" s="39">
        <v>39</v>
      </c>
      <c r="D1392" s="89">
        <v>7</v>
      </c>
      <c r="E1392" s="90">
        <v>18</v>
      </c>
      <c r="F1392" s="90">
        <v>11</v>
      </c>
      <c r="G1392" s="90">
        <v>8</v>
      </c>
      <c r="H1392" s="133">
        <v>30</v>
      </c>
      <c r="I1392" s="113">
        <v>12</v>
      </c>
    </row>
    <row r="1393" spans="1:9">
      <c r="A1393" t="s">
        <v>12</v>
      </c>
      <c r="B1393" s="36"/>
      <c r="C1393" s="37">
        <v>0.70909090909090899</v>
      </c>
      <c r="D1393" s="88">
        <v>0.7</v>
      </c>
      <c r="E1393" s="88">
        <v>0.75</v>
      </c>
      <c r="F1393" s="88">
        <v>0.73333333333333295</v>
      </c>
      <c r="G1393" s="88">
        <v>0.72727272727272696</v>
      </c>
      <c r="H1393" s="132">
        <v>0.71428571428571397</v>
      </c>
      <c r="I1393" s="112">
        <v>0.66666666666666696</v>
      </c>
    </row>
    <row r="1394" spans="1:9">
      <c r="A1394" t="s">
        <v>10</v>
      </c>
      <c r="B1394" s="36" t="s">
        <v>387</v>
      </c>
      <c r="C1394" s="39">
        <v>21</v>
      </c>
      <c r="D1394" s="89">
        <v>3</v>
      </c>
      <c r="E1394" s="90">
        <v>11</v>
      </c>
      <c r="F1394" s="90">
        <v>5</v>
      </c>
      <c r="G1394" s="90">
        <v>3</v>
      </c>
      <c r="H1394" s="133">
        <v>17</v>
      </c>
      <c r="I1394" s="113">
        <v>6</v>
      </c>
    </row>
    <row r="1395" spans="1:9">
      <c r="A1395" t="s">
        <v>12</v>
      </c>
      <c r="B1395" s="43"/>
      <c r="C1395" s="44">
        <v>0.381818181818182</v>
      </c>
      <c r="D1395" s="91">
        <v>0.3</v>
      </c>
      <c r="E1395" s="92">
        <v>0.45833333333333298</v>
      </c>
      <c r="F1395" s="92">
        <v>0.33333333333333298</v>
      </c>
      <c r="G1395" s="92">
        <v>0.27272727272727298</v>
      </c>
      <c r="H1395" s="139">
        <v>0.40476190476190499</v>
      </c>
      <c r="I1395" s="114">
        <v>0.33333333333333298</v>
      </c>
    </row>
    <row r="1396" spans="1:9">
      <c r="A1396" t="s">
        <v>11</v>
      </c>
      <c r="B1396" s="65" t="s">
        <v>239</v>
      </c>
      <c r="C1396" s="66">
        <v>3.2692307692307701</v>
      </c>
      <c r="D1396" s="96">
        <v>3.2222222222222201</v>
      </c>
      <c r="E1396" s="96">
        <v>3.47826086956522</v>
      </c>
      <c r="F1396" s="96">
        <v>3.1333333333333302</v>
      </c>
      <c r="G1396" s="96">
        <v>3.2</v>
      </c>
      <c r="H1396" s="158">
        <v>3.26829268292683</v>
      </c>
      <c r="I1396" s="115">
        <v>3</v>
      </c>
    </row>
    <row r="1397" spans="1:9">
      <c r="A1397" t="s">
        <v>11</v>
      </c>
      <c r="B1397" s="58" t="s">
        <v>240</v>
      </c>
      <c r="C1397" s="70">
        <v>1.19007965815746</v>
      </c>
      <c r="D1397" s="97">
        <v>0.97182531580755005</v>
      </c>
      <c r="E1397" s="98">
        <v>1.20111937251698</v>
      </c>
      <c r="F1397" s="98">
        <v>1.12546286774228</v>
      </c>
      <c r="G1397" s="98">
        <v>0.91893658347268103</v>
      </c>
      <c r="H1397" s="162">
        <v>1.26539302676881</v>
      </c>
      <c r="I1397" s="116">
        <v>1.32842232831014</v>
      </c>
    </row>
    <row r="1398" spans="1:9">
      <c r="A1398" t="s">
        <v>4</v>
      </c>
      <c r="B1398" s="3"/>
    </row>
    <row r="1399" spans="1:9">
      <c r="A1399" t="s">
        <v>14</v>
      </c>
    </row>
    <row r="1400" spans="1:9">
      <c r="A1400" t="s">
        <v>1</v>
      </c>
      <c r="B1400" s="217" t="s">
        <v>21</v>
      </c>
      <c r="C1400" s="218"/>
    </row>
    <row r="1401" spans="1:9">
      <c r="A1401" t="s">
        <v>2</v>
      </c>
      <c r="B1401" s="2" t="s">
        <v>398</v>
      </c>
    </row>
    <row r="1402" spans="1:9" ht="92.25">
      <c r="A1402" t="s">
        <v>3</v>
      </c>
      <c r="B1402" s="2" t="s">
        <v>406</v>
      </c>
    </row>
    <row r="1403" spans="1:9" ht="60" customHeight="1">
      <c r="A1403" t="s">
        <v>7</v>
      </c>
      <c r="B1403" s="10" t="s">
        <v>407</v>
      </c>
      <c r="C1403" s="14"/>
      <c r="D1403" s="226" t="s">
        <v>357</v>
      </c>
      <c r="E1403" s="228"/>
      <c r="F1403" s="228"/>
      <c r="G1403" s="228"/>
      <c r="H1403" s="228"/>
      <c r="I1403" s="227"/>
    </row>
    <row r="1404" spans="1:9" ht="93.75">
      <c r="A1404" t="s">
        <v>6</v>
      </c>
      <c r="B1404" s="21" t="s">
        <v>285</v>
      </c>
      <c r="C1404" s="48" t="s">
        <v>45</v>
      </c>
      <c r="D1404" s="99" t="s">
        <v>401</v>
      </c>
      <c r="E1404" s="100" t="s">
        <v>402</v>
      </c>
      <c r="F1404" s="100" t="s">
        <v>403</v>
      </c>
      <c r="G1404" s="100" t="s">
        <v>364</v>
      </c>
      <c r="H1404" s="129" t="s">
        <v>365</v>
      </c>
      <c r="I1404" s="121" t="s">
        <v>366</v>
      </c>
    </row>
    <row r="1405" spans="1:9">
      <c r="A1405" t="s">
        <v>8</v>
      </c>
      <c r="B1405" s="26" t="s">
        <v>45</v>
      </c>
      <c r="C1405" s="27">
        <v>55</v>
      </c>
      <c r="D1405" s="84">
        <v>10</v>
      </c>
      <c r="E1405" s="85">
        <v>24</v>
      </c>
      <c r="F1405" s="85">
        <v>15</v>
      </c>
      <c r="G1405" s="85">
        <v>11</v>
      </c>
      <c r="H1405" s="130">
        <v>42</v>
      </c>
      <c r="I1405" s="110">
        <v>18</v>
      </c>
    </row>
    <row r="1406" spans="1:9">
      <c r="A1406" t="s">
        <v>10</v>
      </c>
      <c r="B1406" s="35" t="s">
        <v>380</v>
      </c>
      <c r="C1406" s="31">
        <v>6</v>
      </c>
      <c r="D1406" s="86">
        <v>2</v>
      </c>
      <c r="E1406" s="87">
        <v>3</v>
      </c>
      <c r="F1406" s="87">
        <v>1</v>
      </c>
      <c r="G1406" s="87">
        <v>2</v>
      </c>
      <c r="H1406" s="131">
        <v>4</v>
      </c>
      <c r="I1406" s="111">
        <v>1</v>
      </c>
    </row>
    <row r="1407" spans="1:9">
      <c r="A1407" t="s">
        <v>12</v>
      </c>
      <c r="B1407" s="36"/>
      <c r="C1407" s="37">
        <v>0.109090909090909</v>
      </c>
      <c r="D1407" s="88">
        <v>0.2</v>
      </c>
      <c r="E1407" s="88">
        <v>0.125</v>
      </c>
      <c r="F1407" s="88">
        <v>6.6666666666666693E-2</v>
      </c>
      <c r="G1407" s="88">
        <v>0.18181818181818199</v>
      </c>
      <c r="H1407" s="132">
        <v>9.5238095238095205E-2</v>
      </c>
      <c r="I1407" s="112">
        <v>5.5555555555555601E-2</v>
      </c>
    </row>
    <row r="1408" spans="1:9">
      <c r="A1408" t="s">
        <v>10</v>
      </c>
      <c r="B1408" s="36" t="s">
        <v>381</v>
      </c>
      <c r="C1408" s="39">
        <v>8</v>
      </c>
      <c r="D1408" s="89">
        <v>3</v>
      </c>
      <c r="E1408" s="90">
        <v>4</v>
      </c>
      <c r="F1408" s="90">
        <v>1</v>
      </c>
      <c r="G1408" s="90">
        <v>3</v>
      </c>
      <c r="H1408" s="133">
        <v>5</v>
      </c>
      <c r="I1408" s="113">
        <v>1</v>
      </c>
    </row>
    <row r="1409" spans="1:9">
      <c r="A1409" t="s">
        <v>12</v>
      </c>
      <c r="B1409" s="36"/>
      <c r="C1409" s="37">
        <v>0.145454545454545</v>
      </c>
      <c r="D1409" s="88">
        <v>0.3</v>
      </c>
      <c r="E1409" s="88">
        <v>0.16666666666666699</v>
      </c>
      <c r="F1409" s="88">
        <v>6.6666666666666693E-2</v>
      </c>
      <c r="G1409" s="88">
        <v>0.27272727272727298</v>
      </c>
      <c r="H1409" s="132">
        <v>0.119047619047619</v>
      </c>
      <c r="I1409" s="112">
        <v>5.5555555555555601E-2</v>
      </c>
    </row>
    <row r="1410" spans="1:9">
      <c r="A1410" t="s">
        <v>10</v>
      </c>
      <c r="B1410" s="36" t="s">
        <v>382</v>
      </c>
      <c r="C1410" s="39">
        <v>11</v>
      </c>
      <c r="D1410" s="89">
        <v>3</v>
      </c>
      <c r="E1410" s="90">
        <v>4</v>
      </c>
      <c r="F1410" s="90">
        <v>3</v>
      </c>
      <c r="G1410" s="90">
        <v>3</v>
      </c>
      <c r="H1410" s="133">
        <v>8</v>
      </c>
      <c r="I1410" s="113">
        <v>4</v>
      </c>
    </row>
    <row r="1411" spans="1:9">
      <c r="A1411" t="s">
        <v>12</v>
      </c>
      <c r="B1411" s="36"/>
      <c r="C1411" s="37">
        <v>0.2</v>
      </c>
      <c r="D1411" s="88">
        <v>0.3</v>
      </c>
      <c r="E1411" s="88">
        <v>0.16666666666666699</v>
      </c>
      <c r="F1411" s="88">
        <v>0.2</v>
      </c>
      <c r="G1411" s="88">
        <v>0.27272727272727298</v>
      </c>
      <c r="H1411" s="132">
        <v>0.19047619047618999</v>
      </c>
      <c r="I1411" s="112">
        <v>0.22222222222222199</v>
      </c>
    </row>
    <row r="1412" spans="1:9">
      <c r="A1412" t="s">
        <v>10</v>
      </c>
      <c r="B1412" s="36" t="s">
        <v>383</v>
      </c>
      <c r="C1412" s="39">
        <v>22</v>
      </c>
      <c r="D1412" s="89">
        <v>2</v>
      </c>
      <c r="E1412" s="90">
        <v>9</v>
      </c>
      <c r="F1412" s="90">
        <v>8</v>
      </c>
      <c r="G1412" s="90">
        <v>3</v>
      </c>
      <c r="H1412" s="133">
        <v>17</v>
      </c>
      <c r="I1412" s="113">
        <v>8</v>
      </c>
    </row>
    <row r="1413" spans="1:9">
      <c r="A1413" t="s">
        <v>12</v>
      </c>
      <c r="B1413" s="36"/>
      <c r="C1413" s="37">
        <v>0.4</v>
      </c>
      <c r="D1413" s="88">
        <v>0.2</v>
      </c>
      <c r="E1413" s="88">
        <v>0.375</v>
      </c>
      <c r="F1413" s="88">
        <v>0.53333333333333299</v>
      </c>
      <c r="G1413" s="88">
        <v>0.27272727272727298</v>
      </c>
      <c r="H1413" s="132">
        <v>0.40476190476190499</v>
      </c>
      <c r="I1413" s="112">
        <v>0.44444444444444398</v>
      </c>
    </row>
    <row r="1414" spans="1:9">
      <c r="A1414" t="s">
        <v>10</v>
      </c>
      <c r="B1414" s="36" t="s">
        <v>384</v>
      </c>
      <c r="C1414" s="39">
        <v>6</v>
      </c>
      <c r="D1414" s="89">
        <v>0</v>
      </c>
      <c r="E1414" s="90">
        <v>2</v>
      </c>
      <c r="F1414" s="90">
        <v>2</v>
      </c>
      <c r="G1414" s="90">
        <v>0</v>
      </c>
      <c r="H1414" s="133">
        <v>6</v>
      </c>
      <c r="I1414" s="113">
        <v>4</v>
      </c>
    </row>
    <row r="1415" spans="1:9">
      <c r="A1415" t="s">
        <v>12</v>
      </c>
      <c r="B1415" s="36"/>
      <c r="C1415" s="37">
        <v>0.109090909090909</v>
      </c>
      <c r="D1415" s="88">
        <v>0</v>
      </c>
      <c r="E1415" s="88">
        <v>8.3333333333333301E-2</v>
      </c>
      <c r="F1415" s="88">
        <v>0.133333333333333</v>
      </c>
      <c r="G1415" s="88">
        <v>0</v>
      </c>
      <c r="H1415" s="132">
        <v>0.14285714285714299</v>
      </c>
      <c r="I1415" s="112">
        <v>0.22222222222222199</v>
      </c>
    </row>
    <row r="1416" spans="1:9">
      <c r="A1416" t="s">
        <v>10</v>
      </c>
      <c r="B1416" s="36" t="s">
        <v>110</v>
      </c>
      <c r="C1416" s="39">
        <v>2</v>
      </c>
      <c r="D1416" s="89">
        <v>0</v>
      </c>
      <c r="E1416" s="90">
        <v>2</v>
      </c>
      <c r="F1416" s="90">
        <v>0</v>
      </c>
      <c r="G1416" s="90">
        <v>0</v>
      </c>
      <c r="H1416" s="133">
        <v>2</v>
      </c>
      <c r="I1416" s="113">
        <v>0</v>
      </c>
    </row>
    <row r="1417" spans="1:9">
      <c r="A1417" t="s">
        <v>12</v>
      </c>
      <c r="B1417" s="36"/>
      <c r="C1417" s="37">
        <v>3.6363636363636397E-2</v>
      </c>
      <c r="D1417" s="88">
        <v>0</v>
      </c>
      <c r="E1417" s="88">
        <v>8.3333333333333301E-2</v>
      </c>
      <c r="F1417" s="88">
        <v>0</v>
      </c>
      <c r="G1417" s="88">
        <v>0</v>
      </c>
      <c r="H1417" s="132">
        <v>4.7619047619047603E-2</v>
      </c>
      <c r="I1417" s="112">
        <v>0</v>
      </c>
    </row>
    <row r="1418" spans="1:9">
      <c r="A1418" t="s">
        <v>10</v>
      </c>
      <c r="B1418" s="36" t="s">
        <v>385</v>
      </c>
      <c r="C1418" s="39">
        <v>14</v>
      </c>
      <c r="D1418" s="89">
        <v>5</v>
      </c>
      <c r="E1418" s="90">
        <v>7</v>
      </c>
      <c r="F1418" s="90">
        <v>2</v>
      </c>
      <c r="G1418" s="90">
        <v>5</v>
      </c>
      <c r="H1418" s="133">
        <v>9</v>
      </c>
      <c r="I1418" s="113">
        <v>2</v>
      </c>
    </row>
    <row r="1419" spans="1:9">
      <c r="A1419" t="s">
        <v>12</v>
      </c>
      <c r="B1419" s="36"/>
      <c r="C1419" s="37">
        <v>0.25454545454545502</v>
      </c>
      <c r="D1419" s="88">
        <v>0.5</v>
      </c>
      <c r="E1419" s="88">
        <v>0.29166666666666702</v>
      </c>
      <c r="F1419" s="88">
        <v>0.133333333333333</v>
      </c>
      <c r="G1419" s="88">
        <v>0.45454545454545497</v>
      </c>
      <c r="H1419" s="132">
        <v>0.214285714285714</v>
      </c>
      <c r="I1419" s="112">
        <v>0.11111111111111099</v>
      </c>
    </row>
    <row r="1420" spans="1:9" ht="23.25">
      <c r="A1420" t="s">
        <v>10</v>
      </c>
      <c r="B1420" s="36" t="s">
        <v>386</v>
      </c>
      <c r="C1420" s="39">
        <v>39</v>
      </c>
      <c r="D1420" s="89">
        <v>5</v>
      </c>
      <c r="E1420" s="90">
        <v>15</v>
      </c>
      <c r="F1420" s="90">
        <v>13</v>
      </c>
      <c r="G1420" s="90">
        <v>6</v>
      </c>
      <c r="H1420" s="133">
        <v>31</v>
      </c>
      <c r="I1420" s="113">
        <v>16</v>
      </c>
    </row>
    <row r="1421" spans="1:9">
      <c r="A1421" t="s">
        <v>12</v>
      </c>
      <c r="B1421" s="36"/>
      <c r="C1421" s="37">
        <v>0.70909090909090899</v>
      </c>
      <c r="D1421" s="88">
        <v>0.5</v>
      </c>
      <c r="E1421" s="88">
        <v>0.625</v>
      </c>
      <c r="F1421" s="88">
        <v>0.86666666666666703</v>
      </c>
      <c r="G1421" s="88">
        <v>0.54545454545454497</v>
      </c>
      <c r="H1421" s="132">
        <v>0.73809523809523803</v>
      </c>
      <c r="I1421" s="112">
        <v>0.88888888888888895</v>
      </c>
    </row>
    <row r="1422" spans="1:9">
      <c r="A1422" t="s">
        <v>10</v>
      </c>
      <c r="B1422" s="36" t="s">
        <v>387</v>
      </c>
      <c r="C1422" s="39">
        <v>28</v>
      </c>
      <c r="D1422" s="89">
        <v>2</v>
      </c>
      <c r="E1422" s="90">
        <v>11</v>
      </c>
      <c r="F1422" s="90">
        <v>10</v>
      </c>
      <c r="G1422" s="90">
        <v>3</v>
      </c>
      <c r="H1422" s="133">
        <v>23</v>
      </c>
      <c r="I1422" s="113">
        <v>12</v>
      </c>
    </row>
    <row r="1423" spans="1:9">
      <c r="A1423" t="s">
        <v>12</v>
      </c>
      <c r="B1423" s="43"/>
      <c r="C1423" s="44">
        <v>0.50909090909090904</v>
      </c>
      <c r="D1423" s="91">
        <v>0.2</v>
      </c>
      <c r="E1423" s="92">
        <v>0.45833333333333298</v>
      </c>
      <c r="F1423" s="92">
        <v>0.66666666666666696</v>
      </c>
      <c r="G1423" s="92">
        <v>0.27272727272727298</v>
      </c>
      <c r="H1423" s="139">
        <v>0.547619047619048</v>
      </c>
      <c r="I1423" s="114">
        <v>0.66666666666666696</v>
      </c>
    </row>
    <row r="1424" spans="1:9">
      <c r="A1424" t="s">
        <v>11</v>
      </c>
      <c r="B1424" s="65" t="s">
        <v>239</v>
      </c>
      <c r="C1424" s="66">
        <v>3.2641509433962299</v>
      </c>
      <c r="D1424" s="96">
        <v>2.5</v>
      </c>
      <c r="E1424" s="96">
        <v>3.1363636363636398</v>
      </c>
      <c r="F1424" s="96">
        <v>3.6</v>
      </c>
      <c r="G1424" s="96">
        <v>2.6363636363636398</v>
      </c>
      <c r="H1424" s="158">
        <v>3.4</v>
      </c>
      <c r="I1424" s="115">
        <v>3.7222222222222201</v>
      </c>
    </row>
    <row r="1425" spans="1:9">
      <c r="A1425" t="s">
        <v>11</v>
      </c>
      <c r="B1425" s="58" t="s">
        <v>240</v>
      </c>
      <c r="C1425" s="70">
        <v>1.19535870696473</v>
      </c>
      <c r="D1425" s="97">
        <v>1.0801234497346399</v>
      </c>
      <c r="E1425" s="98">
        <v>1.2457720706244999</v>
      </c>
      <c r="F1425" s="98">
        <v>1.0555973258235001</v>
      </c>
      <c r="G1425" s="98">
        <v>1.12006493318265</v>
      </c>
      <c r="H1425" s="162">
        <v>1.1940021045379401</v>
      </c>
      <c r="I1425" s="116">
        <v>1.0740552924509199</v>
      </c>
    </row>
    <row r="1426" spans="1:9">
      <c r="A1426" t="s">
        <v>4</v>
      </c>
      <c r="B1426" s="3"/>
    </row>
    <row r="1427" spans="1:9">
      <c r="A1427" t="s">
        <v>14</v>
      </c>
    </row>
    <row r="1428" spans="1:9">
      <c r="A1428" t="s">
        <v>1</v>
      </c>
      <c r="B1428" s="217" t="s">
        <v>21</v>
      </c>
      <c r="C1428" s="218"/>
    </row>
    <row r="1429" spans="1:9">
      <c r="A1429" t="s">
        <v>2</v>
      </c>
      <c r="B1429" s="2" t="s">
        <v>398</v>
      </c>
    </row>
    <row r="1430" spans="1:9" ht="92.25">
      <c r="A1430" t="s">
        <v>3</v>
      </c>
      <c r="B1430" s="2" t="s">
        <v>399</v>
      </c>
    </row>
    <row r="1431" spans="1:9" ht="60" customHeight="1">
      <c r="A1431" t="s">
        <v>7</v>
      </c>
      <c r="B1431" s="10" t="s">
        <v>408</v>
      </c>
      <c r="C1431" s="14"/>
      <c r="D1431" s="213" t="s">
        <v>367</v>
      </c>
      <c r="E1431" s="215"/>
      <c r="F1431" s="215"/>
      <c r="G1431" s="215"/>
      <c r="H1431" s="215"/>
      <c r="I1431" s="214"/>
    </row>
    <row r="1432" spans="1:9" ht="93.75">
      <c r="A1432" t="s">
        <v>6</v>
      </c>
      <c r="B1432" s="21" t="s">
        <v>285</v>
      </c>
      <c r="C1432" s="48" t="s">
        <v>45</v>
      </c>
      <c r="D1432" s="99" t="s">
        <v>401</v>
      </c>
      <c r="E1432" s="100" t="s">
        <v>402</v>
      </c>
      <c r="F1432" s="100" t="s">
        <v>403</v>
      </c>
      <c r="G1432" s="100" t="s">
        <v>364</v>
      </c>
      <c r="H1432" s="129" t="s">
        <v>365</v>
      </c>
      <c r="I1432" s="121" t="s">
        <v>366</v>
      </c>
    </row>
    <row r="1433" spans="1:9">
      <c r="A1433" t="s">
        <v>8</v>
      </c>
      <c r="B1433" s="26" t="s">
        <v>45</v>
      </c>
      <c r="C1433" s="27">
        <v>55</v>
      </c>
      <c r="D1433" s="84">
        <v>11</v>
      </c>
      <c r="E1433" s="85">
        <v>22</v>
      </c>
      <c r="F1433" s="85">
        <v>14</v>
      </c>
      <c r="G1433" s="85">
        <v>12</v>
      </c>
      <c r="H1433" s="130">
        <v>42</v>
      </c>
      <c r="I1433" s="110">
        <v>20</v>
      </c>
    </row>
    <row r="1434" spans="1:9">
      <c r="A1434" t="s">
        <v>10</v>
      </c>
      <c r="B1434" s="35" t="s">
        <v>380</v>
      </c>
      <c r="C1434" s="31">
        <v>3</v>
      </c>
      <c r="D1434" s="86">
        <v>1</v>
      </c>
      <c r="E1434" s="87">
        <v>1</v>
      </c>
      <c r="F1434" s="87">
        <v>0</v>
      </c>
      <c r="G1434" s="87">
        <v>2</v>
      </c>
      <c r="H1434" s="131">
        <v>1</v>
      </c>
      <c r="I1434" s="111">
        <v>0</v>
      </c>
    </row>
    <row r="1435" spans="1:9">
      <c r="A1435" t="s">
        <v>12</v>
      </c>
      <c r="B1435" s="36"/>
      <c r="C1435" s="37">
        <v>5.4545454545454501E-2</v>
      </c>
      <c r="D1435" s="88">
        <v>9.0909090909090898E-2</v>
      </c>
      <c r="E1435" s="88">
        <v>4.5454545454545497E-2</v>
      </c>
      <c r="F1435" s="88">
        <v>0</v>
      </c>
      <c r="G1435" s="88">
        <v>0.16666666666666699</v>
      </c>
      <c r="H1435" s="132">
        <v>2.3809523809523801E-2</v>
      </c>
      <c r="I1435" s="112">
        <v>0</v>
      </c>
    </row>
    <row r="1436" spans="1:9">
      <c r="A1436" t="s">
        <v>10</v>
      </c>
      <c r="B1436" s="36" t="s">
        <v>381</v>
      </c>
      <c r="C1436" s="39">
        <v>12</v>
      </c>
      <c r="D1436" s="89">
        <v>7</v>
      </c>
      <c r="E1436" s="90">
        <v>5</v>
      </c>
      <c r="F1436" s="90">
        <v>0</v>
      </c>
      <c r="G1436" s="90">
        <v>7</v>
      </c>
      <c r="H1436" s="133">
        <v>5</v>
      </c>
      <c r="I1436" s="113">
        <v>0</v>
      </c>
    </row>
    <row r="1437" spans="1:9">
      <c r="A1437" t="s">
        <v>12</v>
      </c>
      <c r="B1437" s="36"/>
      <c r="C1437" s="37">
        <v>0.218181818181818</v>
      </c>
      <c r="D1437" s="88">
        <v>0.63636363636363602</v>
      </c>
      <c r="E1437" s="88">
        <v>0.22727272727272699</v>
      </c>
      <c r="F1437" s="88">
        <v>0</v>
      </c>
      <c r="G1437" s="88">
        <v>0.58333333333333304</v>
      </c>
      <c r="H1437" s="132">
        <v>0.119047619047619</v>
      </c>
      <c r="I1437" s="112">
        <v>0</v>
      </c>
    </row>
    <row r="1438" spans="1:9">
      <c r="A1438" t="s">
        <v>10</v>
      </c>
      <c r="B1438" s="36" t="s">
        <v>382</v>
      </c>
      <c r="C1438" s="39">
        <v>13</v>
      </c>
      <c r="D1438" s="89">
        <v>3</v>
      </c>
      <c r="E1438" s="90">
        <v>7</v>
      </c>
      <c r="F1438" s="90">
        <v>2</v>
      </c>
      <c r="G1438" s="90">
        <v>3</v>
      </c>
      <c r="H1438" s="133">
        <v>10</v>
      </c>
      <c r="I1438" s="113">
        <v>3</v>
      </c>
    </row>
    <row r="1439" spans="1:9">
      <c r="A1439" t="s">
        <v>12</v>
      </c>
      <c r="B1439" s="36"/>
      <c r="C1439" s="37">
        <v>0.236363636363636</v>
      </c>
      <c r="D1439" s="88">
        <v>0.27272727272727298</v>
      </c>
      <c r="E1439" s="88">
        <v>0.31818181818181801</v>
      </c>
      <c r="F1439" s="88">
        <v>0.14285714285714299</v>
      </c>
      <c r="G1439" s="88">
        <v>0.25</v>
      </c>
      <c r="H1439" s="132">
        <v>0.238095238095238</v>
      </c>
      <c r="I1439" s="112">
        <v>0.15</v>
      </c>
    </row>
    <row r="1440" spans="1:9">
      <c r="A1440" t="s">
        <v>10</v>
      </c>
      <c r="B1440" s="36" t="s">
        <v>383</v>
      </c>
      <c r="C1440" s="39">
        <v>18</v>
      </c>
      <c r="D1440" s="89">
        <v>0</v>
      </c>
      <c r="E1440" s="90">
        <v>8</v>
      </c>
      <c r="F1440" s="90">
        <v>7</v>
      </c>
      <c r="G1440" s="90">
        <v>0</v>
      </c>
      <c r="H1440" s="133">
        <v>17</v>
      </c>
      <c r="I1440" s="113">
        <v>9</v>
      </c>
    </row>
    <row r="1441" spans="1:9">
      <c r="A1441" t="s">
        <v>12</v>
      </c>
      <c r="B1441" s="36"/>
      <c r="C1441" s="37">
        <v>0.32727272727272699</v>
      </c>
      <c r="D1441" s="88">
        <v>0</v>
      </c>
      <c r="E1441" s="88">
        <v>0.36363636363636398</v>
      </c>
      <c r="F1441" s="88">
        <v>0.5</v>
      </c>
      <c r="G1441" s="88">
        <v>0</v>
      </c>
      <c r="H1441" s="132">
        <v>0.40476190476190499</v>
      </c>
      <c r="I1441" s="112">
        <v>0.45</v>
      </c>
    </row>
    <row r="1442" spans="1:9">
      <c r="A1442" t="s">
        <v>10</v>
      </c>
      <c r="B1442" s="36" t="s">
        <v>384</v>
      </c>
      <c r="C1442" s="39">
        <v>9</v>
      </c>
      <c r="D1442" s="89">
        <v>0</v>
      </c>
      <c r="E1442" s="90">
        <v>1</v>
      </c>
      <c r="F1442" s="90">
        <v>5</v>
      </c>
      <c r="G1442" s="90">
        <v>0</v>
      </c>
      <c r="H1442" s="133">
        <v>9</v>
      </c>
      <c r="I1442" s="113">
        <v>8</v>
      </c>
    </row>
    <row r="1443" spans="1:9">
      <c r="A1443" t="s">
        <v>12</v>
      </c>
      <c r="B1443" s="36"/>
      <c r="C1443" s="37">
        <v>0.163636363636364</v>
      </c>
      <c r="D1443" s="88">
        <v>0</v>
      </c>
      <c r="E1443" s="88">
        <v>4.5454545454545497E-2</v>
      </c>
      <c r="F1443" s="88">
        <v>0.35714285714285698</v>
      </c>
      <c r="G1443" s="88">
        <v>0</v>
      </c>
      <c r="H1443" s="132">
        <v>0.214285714285714</v>
      </c>
      <c r="I1443" s="112">
        <v>0.4</v>
      </c>
    </row>
    <row r="1444" spans="1:9">
      <c r="A1444" t="s">
        <v>10</v>
      </c>
      <c r="B1444" s="36" t="s">
        <v>110</v>
      </c>
      <c r="C1444" s="39">
        <v>0</v>
      </c>
      <c r="D1444" s="89">
        <v>0</v>
      </c>
      <c r="E1444" s="90">
        <v>0</v>
      </c>
      <c r="F1444" s="90">
        <v>0</v>
      </c>
      <c r="G1444" s="90">
        <v>0</v>
      </c>
      <c r="H1444" s="133">
        <v>0</v>
      </c>
      <c r="I1444" s="113">
        <v>0</v>
      </c>
    </row>
    <row r="1445" spans="1:9">
      <c r="A1445" t="s">
        <v>12</v>
      </c>
      <c r="B1445" s="36"/>
      <c r="C1445" s="37">
        <v>0</v>
      </c>
      <c r="D1445" s="88">
        <v>0</v>
      </c>
      <c r="E1445" s="88">
        <v>0</v>
      </c>
      <c r="F1445" s="88">
        <v>0</v>
      </c>
      <c r="G1445" s="88">
        <v>0</v>
      </c>
      <c r="H1445" s="132">
        <v>0</v>
      </c>
      <c r="I1445" s="112">
        <v>0</v>
      </c>
    </row>
    <row r="1446" spans="1:9">
      <c r="A1446" t="s">
        <v>10</v>
      </c>
      <c r="B1446" s="36" t="s">
        <v>385</v>
      </c>
      <c r="C1446" s="39">
        <v>15</v>
      </c>
      <c r="D1446" s="89">
        <v>8</v>
      </c>
      <c r="E1446" s="90">
        <v>6</v>
      </c>
      <c r="F1446" s="90">
        <v>0</v>
      </c>
      <c r="G1446" s="90">
        <v>9</v>
      </c>
      <c r="H1446" s="133">
        <v>6</v>
      </c>
      <c r="I1446" s="113">
        <v>0</v>
      </c>
    </row>
    <row r="1447" spans="1:9">
      <c r="A1447" t="s">
        <v>12</v>
      </c>
      <c r="B1447" s="36"/>
      <c r="C1447" s="37">
        <v>0.27272727272727298</v>
      </c>
      <c r="D1447" s="88">
        <v>0.72727272727272696</v>
      </c>
      <c r="E1447" s="88">
        <v>0.27272727272727298</v>
      </c>
      <c r="F1447" s="88">
        <v>0</v>
      </c>
      <c r="G1447" s="88">
        <v>0.75</v>
      </c>
      <c r="H1447" s="132">
        <v>0.14285714285714299</v>
      </c>
      <c r="I1447" s="112">
        <v>0</v>
      </c>
    </row>
    <row r="1448" spans="1:9" ht="23.25">
      <c r="A1448" t="s">
        <v>10</v>
      </c>
      <c r="B1448" s="36" t="s">
        <v>386</v>
      </c>
      <c r="C1448" s="39">
        <v>40</v>
      </c>
      <c r="D1448" s="89">
        <v>3</v>
      </c>
      <c r="E1448" s="90">
        <v>16</v>
      </c>
      <c r="F1448" s="90">
        <v>14</v>
      </c>
      <c r="G1448" s="90">
        <v>3</v>
      </c>
      <c r="H1448" s="133">
        <v>36</v>
      </c>
      <c r="I1448" s="113">
        <v>20</v>
      </c>
    </row>
    <row r="1449" spans="1:9">
      <c r="A1449" t="s">
        <v>12</v>
      </c>
      <c r="B1449" s="36"/>
      <c r="C1449" s="37">
        <v>0.72727272727272696</v>
      </c>
      <c r="D1449" s="88">
        <v>0.27272727272727298</v>
      </c>
      <c r="E1449" s="88">
        <v>0.72727272727272696</v>
      </c>
      <c r="F1449" s="88">
        <v>1</v>
      </c>
      <c r="G1449" s="88">
        <v>0.25</v>
      </c>
      <c r="H1449" s="132">
        <v>0.85714285714285698</v>
      </c>
      <c r="I1449" s="112">
        <v>1</v>
      </c>
    </row>
    <row r="1450" spans="1:9">
      <c r="A1450" t="s">
        <v>10</v>
      </c>
      <c r="B1450" s="36" t="s">
        <v>387</v>
      </c>
      <c r="C1450" s="39">
        <v>27</v>
      </c>
      <c r="D1450" s="89">
        <v>0</v>
      </c>
      <c r="E1450" s="90">
        <v>9</v>
      </c>
      <c r="F1450" s="90">
        <v>12</v>
      </c>
      <c r="G1450" s="90">
        <v>0</v>
      </c>
      <c r="H1450" s="133">
        <v>26</v>
      </c>
      <c r="I1450" s="113">
        <v>17</v>
      </c>
    </row>
    <row r="1451" spans="1:9">
      <c r="A1451" t="s">
        <v>12</v>
      </c>
      <c r="B1451" s="43"/>
      <c r="C1451" s="44">
        <v>0.49090909090909102</v>
      </c>
      <c r="D1451" s="91">
        <v>0</v>
      </c>
      <c r="E1451" s="92">
        <v>0.40909090909090901</v>
      </c>
      <c r="F1451" s="92">
        <v>0.85714285714285698</v>
      </c>
      <c r="G1451" s="92">
        <v>0</v>
      </c>
      <c r="H1451" s="139">
        <v>0.61904761904761896</v>
      </c>
      <c r="I1451" s="114">
        <v>0.85</v>
      </c>
    </row>
    <row r="1452" spans="1:9">
      <c r="A1452" t="s">
        <v>11</v>
      </c>
      <c r="B1452" s="65" t="s">
        <v>239</v>
      </c>
      <c r="C1452" s="66">
        <v>3.3272727272727298</v>
      </c>
      <c r="D1452" s="96">
        <v>2.1818181818181799</v>
      </c>
      <c r="E1452" s="96">
        <v>3.1363636363636398</v>
      </c>
      <c r="F1452" s="96">
        <v>4.21428571428571</v>
      </c>
      <c r="G1452" s="96">
        <v>2.0833333333333299</v>
      </c>
      <c r="H1452" s="158">
        <v>3.6666666666666701</v>
      </c>
      <c r="I1452" s="115">
        <v>4.25</v>
      </c>
    </row>
    <row r="1453" spans="1:9">
      <c r="A1453" t="s">
        <v>11</v>
      </c>
      <c r="B1453" s="58" t="s">
        <v>240</v>
      </c>
      <c r="C1453" s="70">
        <v>1.1555749804117199</v>
      </c>
      <c r="D1453" s="97">
        <v>0.60302268915552704</v>
      </c>
      <c r="E1453" s="98">
        <v>0.99021183618429898</v>
      </c>
      <c r="F1453" s="98">
        <v>0.69929320675306805</v>
      </c>
      <c r="G1453" s="98">
        <v>0.66855792342152098</v>
      </c>
      <c r="H1453" s="162">
        <v>1.0280615590059199</v>
      </c>
      <c r="I1453" s="116">
        <v>0.71635039941137901</v>
      </c>
    </row>
    <row r="1454" spans="1:9">
      <c r="A1454" t="s">
        <v>4</v>
      </c>
      <c r="B1454" s="3"/>
    </row>
    <row r="1455" spans="1:9">
      <c r="A1455" t="s">
        <v>14</v>
      </c>
    </row>
    <row r="1456" spans="1:9">
      <c r="A1456" t="s">
        <v>1</v>
      </c>
      <c r="B1456" s="217" t="s">
        <v>21</v>
      </c>
      <c r="C1456" s="218"/>
    </row>
    <row r="1457" spans="1:9">
      <c r="A1457" t="s">
        <v>2</v>
      </c>
      <c r="B1457" s="2" t="s">
        <v>398</v>
      </c>
    </row>
    <row r="1458" spans="1:9" ht="79.150000000000006">
      <c r="A1458" t="s">
        <v>3</v>
      </c>
      <c r="B1458" s="2" t="s">
        <v>404</v>
      </c>
    </row>
    <row r="1459" spans="1:9" ht="60" customHeight="1">
      <c r="A1459" t="s">
        <v>7</v>
      </c>
      <c r="B1459" s="10" t="s">
        <v>409</v>
      </c>
      <c r="C1459" s="14"/>
      <c r="D1459" s="213" t="s">
        <v>367</v>
      </c>
      <c r="E1459" s="215"/>
      <c r="F1459" s="215"/>
      <c r="G1459" s="215"/>
      <c r="H1459" s="215"/>
      <c r="I1459" s="214"/>
    </row>
    <row r="1460" spans="1:9" ht="93.75">
      <c r="A1460" t="s">
        <v>6</v>
      </c>
      <c r="B1460" s="21" t="s">
        <v>285</v>
      </c>
      <c r="C1460" s="48" t="s">
        <v>45</v>
      </c>
      <c r="D1460" s="99" t="s">
        <v>401</v>
      </c>
      <c r="E1460" s="100" t="s">
        <v>402</v>
      </c>
      <c r="F1460" s="100" t="s">
        <v>403</v>
      </c>
      <c r="G1460" s="100" t="s">
        <v>364</v>
      </c>
      <c r="H1460" s="129" t="s">
        <v>365</v>
      </c>
      <c r="I1460" s="121" t="s">
        <v>366</v>
      </c>
    </row>
    <row r="1461" spans="1:9">
      <c r="A1461" t="s">
        <v>8</v>
      </c>
      <c r="B1461" s="26" t="s">
        <v>45</v>
      </c>
      <c r="C1461" s="27">
        <v>55</v>
      </c>
      <c r="D1461" s="84">
        <v>11</v>
      </c>
      <c r="E1461" s="85">
        <v>22</v>
      </c>
      <c r="F1461" s="85">
        <v>14</v>
      </c>
      <c r="G1461" s="85">
        <v>12</v>
      </c>
      <c r="H1461" s="130">
        <v>42</v>
      </c>
      <c r="I1461" s="110">
        <v>20</v>
      </c>
    </row>
    <row r="1462" spans="1:9">
      <c r="A1462" t="s">
        <v>10</v>
      </c>
      <c r="B1462" s="35" t="s">
        <v>380</v>
      </c>
      <c r="C1462" s="31">
        <v>4</v>
      </c>
      <c r="D1462" s="86">
        <v>0</v>
      </c>
      <c r="E1462" s="87">
        <v>2</v>
      </c>
      <c r="F1462" s="87">
        <v>1</v>
      </c>
      <c r="G1462" s="87">
        <v>0</v>
      </c>
      <c r="H1462" s="131">
        <v>4</v>
      </c>
      <c r="I1462" s="111">
        <v>2</v>
      </c>
    </row>
    <row r="1463" spans="1:9">
      <c r="A1463" t="s">
        <v>12</v>
      </c>
      <c r="B1463" s="36"/>
      <c r="C1463" s="37">
        <v>7.2727272727272696E-2</v>
      </c>
      <c r="D1463" s="88">
        <v>0</v>
      </c>
      <c r="E1463" s="88">
        <v>9.0909090909090898E-2</v>
      </c>
      <c r="F1463" s="88">
        <v>7.1428571428571397E-2</v>
      </c>
      <c r="G1463" s="88">
        <v>0</v>
      </c>
      <c r="H1463" s="132">
        <v>9.5238095238095205E-2</v>
      </c>
      <c r="I1463" s="112">
        <v>0.1</v>
      </c>
    </row>
    <row r="1464" spans="1:9">
      <c r="A1464" t="s">
        <v>10</v>
      </c>
      <c r="B1464" s="36" t="s">
        <v>381</v>
      </c>
      <c r="C1464" s="39">
        <v>9</v>
      </c>
      <c r="D1464" s="89">
        <v>5</v>
      </c>
      <c r="E1464" s="90">
        <v>2</v>
      </c>
      <c r="F1464" s="90">
        <v>2</v>
      </c>
      <c r="G1464" s="90">
        <v>5</v>
      </c>
      <c r="H1464" s="133">
        <v>4</v>
      </c>
      <c r="I1464" s="113">
        <v>2</v>
      </c>
    </row>
    <row r="1465" spans="1:9">
      <c r="A1465" t="s">
        <v>12</v>
      </c>
      <c r="B1465" s="36"/>
      <c r="C1465" s="37">
        <v>0.163636363636364</v>
      </c>
      <c r="D1465" s="88">
        <v>0.45454545454545497</v>
      </c>
      <c r="E1465" s="88">
        <v>9.0909090909090898E-2</v>
      </c>
      <c r="F1465" s="88">
        <v>0.14285714285714299</v>
      </c>
      <c r="G1465" s="88">
        <v>0.41666666666666702</v>
      </c>
      <c r="H1465" s="132">
        <v>9.5238095238095205E-2</v>
      </c>
      <c r="I1465" s="112">
        <v>0.1</v>
      </c>
    </row>
    <row r="1466" spans="1:9">
      <c r="A1466" t="s">
        <v>10</v>
      </c>
      <c r="B1466" s="36" t="s">
        <v>382</v>
      </c>
      <c r="C1466" s="39">
        <v>18</v>
      </c>
      <c r="D1466" s="89">
        <v>3</v>
      </c>
      <c r="E1466" s="90">
        <v>6</v>
      </c>
      <c r="F1466" s="90">
        <v>6</v>
      </c>
      <c r="G1466" s="90">
        <v>4</v>
      </c>
      <c r="H1466" s="133">
        <v>14</v>
      </c>
      <c r="I1466" s="113">
        <v>8</v>
      </c>
    </row>
    <row r="1467" spans="1:9">
      <c r="A1467" t="s">
        <v>12</v>
      </c>
      <c r="B1467" s="36"/>
      <c r="C1467" s="37">
        <v>0.32727272727272699</v>
      </c>
      <c r="D1467" s="88">
        <v>0.27272727272727298</v>
      </c>
      <c r="E1467" s="88">
        <v>0.27272727272727298</v>
      </c>
      <c r="F1467" s="88">
        <v>0.42857142857142899</v>
      </c>
      <c r="G1467" s="88">
        <v>0.33333333333333298</v>
      </c>
      <c r="H1467" s="132">
        <v>0.33333333333333298</v>
      </c>
      <c r="I1467" s="112">
        <v>0.4</v>
      </c>
    </row>
    <row r="1468" spans="1:9">
      <c r="A1468" t="s">
        <v>10</v>
      </c>
      <c r="B1468" s="36" t="s">
        <v>383</v>
      </c>
      <c r="C1468" s="39">
        <v>11</v>
      </c>
      <c r="D1468" s="89">
        <v>2</v>
      </c>
      <c r="E1468" s="90">
        <v>4</v>
      </c>
      <c r="F1468" s="90">
        <v>4</v>
      </c>
      <c r="G1468" s="90">
        <v>2</v>
      </c>
      <c r="H1468" s="133">
        <v>9</v>
      </c>
      <c r="I1468" s="113">
        <v>5</v>
      </c>
    </row>
    <row r="1469" spans="1:9">
      <c r="A1469" t="s">
        <v>12</v>
      </c>
      <c r="B1469" s="36"/>
      <c r="C1469" s="37">
        <v>0.2</v>
      </c>
      <c r="D1469" s="88">
        <v>0.18181818181818199</v>
      </c>
      <c r="E1469" s="88">
        <v>0.18181818181818199</v>
      </c>
      <c r="F1469" s="88">
        <v>0.28571428571428598</v>
      </c>
      <c r="G1469" s="88">
        <v>0.16666666666666699</v>
      </c>
      <c r="H1469" s="132">
        <v>0.214285714285714</v>
      </c>
      <c r="I1469" s="112">
        <v>0.25</v>
      </c>
    </row>
    <row r="1470" spans="1:9">
      <c r="A1470" t="s">
        <v>10</v>
      </c>
      <c r="B1470" s="36" t="s">
        <v>384</v>
      </c>
      <c r="C1470" s="39">
        <v>10</v>
      </c>
      <c r="D1470" s="89">
        <v>1</v>
      </c>
      <c r="E1470" s="90">
        <v>6</v>
      </c>
      <c r="F1470" s="90">
        <v>1</v>
      </c>
      <c r="G1470" s="90">
        <v>1</v>
      </c>
      <c r="H1470" s="133">
        <v>9</v>
      </c>
      <c r="I1470" s="113">
        <v>3</v>
      </c>
    </row>
    <row r="1471" spans="1:9">
      <c r="A1471" t="s">
        <v>12</v>
      </c>
      <c r="B1471" s="36"/>
      <c r="C1471" s="37">
        <v>0.18181818181818199</v>
      </c>
      <c r="D1471" s="88">
        <v>9.0909090909090898E-2</v>
      </c>
      <c r="E1471" s="88">
        <v>0.27272727272727298</v>
      </c>
      <c r="F1471" s="88">
        <v>7.1428571428571397E-2</v>
      </c>
      <c r="G1471" s="88">
        <v>8.3333333333333301E-2</v>
      </c>
      <c r="H1471" s="132">
        <v>0.214285714285714</v>
      </c>
      <c r="I1471" s="112">
        <v>0.15</v>
      </c>
    </row>
    <row r="1472" spans="1:9">
      <c r="A1472" t="s">
        <v>10</v>
      </c>
      <c r="B1472" s="36" t="s">
        <v>110</v>
      </c>
      <c r="C1472" s="39">
        <v>3</v>
      </c>
      <c r="D1472" s="89">
        <v>0</v>
      </c>
      <c r="E1472" s="90">
        <v>2</v>
      </c>
      <c r="F1472" s="90">
        <v>0</v>
      </c>
      <c r="G1472" s="90">
        <v>0</v>
      </c>
      <c r="H1472" s="133">
        <v>2</v>
      </c>
      <c r="I1472" s="113">
        <v>0</v>
      </c>
    </row>
    <row r="1473" spans="1:9">
      <c r="A1473" t="s">
        <v>12</v>
      </c>
      <c r="B1473" s="36"/>
      <c r="C1473" s="37">
        <v>5.4545454545454501E-2</v>
      </c>
      <c r="D1473" s="88">
        <v>0</v>
      </c>
      <c r="E1473" s="88">
        <v>9.0909090909090898E-2</v>
      </c>
      <c r="F1473" s="88">
        <v>0</v>
      </c>
      <c r="G1473" s="88">
        <v>0</v>
      </c>
      <c r="H1473" s="132">
        <v>4.7619047619047603E-2</v>
      </c>
      <c r="I1473" s="112">
        <v>0</v>
      </c>
    </row>
    <row r="1474" spans="1:9">
      <c r="A1474" t="s">
        <v>10</v>
      </c>
      <c r="B1474" s="36" t="s">
        <v>385</v>
      </c>
      <c r="C1474" s="39">
        <v>13</v>
      </c>
      <c r="D1474" s="89">
        <v>5</v>
      </c>
      <c r="E1474" s="90">
        <v>4</v>
      </c>
      <c r="F1474" s="90">
        <v>3</v>
      </c>
      <c r="G1474" s="90">
        <v>5</v>
      </c>
      <c r="H1474" s="133">
        <v>8</v>
      </c>
      <c r="I1474" s="113">
        <v>4</v>
      </c>
    </row>
    <row r="1475" spans="1:9">
      <c r="A1475" t="s">
        <v>12</v>
      </c>
      <c r="B1475" s="36"/>
      <c r="C1475" s="37">
        <v>0.236363636363636</v>
      </c>
      <c r="D1475" s="88">
        <v>0.45454545454545497</v>
      </c>
      <c r="E1475" s="88">
        <v>0.18181818181818199</v>
      </c>
      <c r="F1475" s="88">
        <v>0.214285714285714</v>
      </c>
      <c r="G1475" s="88">
        <v>0.41666666666666702</v>
      </c>
      <c r="H1475" s="132">
        <v>0.19047619047618999</v>
      </c>
      <c r="I1475" s="112">
        <v>0.2</v>
      </c>
    </row>
    <row r="1476" spans="1:9" ht="23.25">
      <c r="A1476" t="s">
        <v>10</v>
      </c>
      <c r="B1476" s="36" t="s">
        <v>386</v>
      </c>
      <c r="C1476" s="39">
        <v>39</v>
      </c>
      <c r="D1476" s="89">
        <v>6</v>
      </c>
      <c r="E1476" s="90">
        <v>16</v>
      </c>
      <c r="F1476" s="90">
        <v>11</v>
      </c>
      <c r="G1476" s="90">
        <v>7</v>
      </c>
      <c r="H1476" s="133">
        <v>32</v>
      </c>
      <c r="I1476" s="113">
        <v>16</v>
      </c>
    </row>
    <row r="1477" spans="1:9">
      <c r="A1477" t="s">
        <v>12</v>
      </c>
      <c r="B1477" s="36"/>
      <c r="C1477" s="37">
        <v>0.70909090909090899</v>
      </c>
      <c r="D1477" s="88">
        <v>0.54545454545454497</v>
      </c>
      <c r="E1477" s="88">
        <v>0.72727272727272696</v>
      </c>
      <c r="F1477" s="88">
        <v>0.78571428571428603</v>
      </c>
      <c r="G1477" s="88">
        <v>0.58333333333333304</v>
      </c>
      <c r="H1477" s="132">
        <v>0.76190476190476197</v>
      </c>
      <c r="I1477" s="112">
        <v>0.8</v>
      </c>
    </row>
    <row r="1478" spans="1:9">
      <c r="A1478" t="s">
        <v>10</v>
      </c>
      <c r="B1478" s="36" t="s">
        <v>387</v>
      </c>
      <c r="C1478" s="39">
        <v>21</v>
      </c>
      <c r="D1478" s="89">
        <v>3</v>
      </c>
      <c r="E1478" s="90">
        <v>10</v>
      </c>
      <c r="F1478" s="90">
        <v>5</v>
      </c>
      <c r="G1478" s="90">
        <v>3</v>
      </c>
      <c r="H1478" s="133">
        <v>18</v>
      </c>
      <c r="I1478" s="113">
        <v>8</v>
      </c>
    </row>
    <row r="1479" spans="1:9">
      <c r="A1479" t="s">
        <v>12</v>
      </c>
      <c r="B1479" s="43"/>
      <c r="C1479" s="44">
        <v>0.381818181818182</v>
      </c>
      <c r="D1479" s="91">
        <v>0.27272727272727298</v>
      </c>
      <c r="E1479" s="92">
        <v>0.45454545454545497</v>
      </c>
      <c r="F1479" s="92">
        <v>0.35714285714285698</v>
      </c>
      <c r="G1479" s="92">
        <v>0.25</v>
      </c>
      <c r="H1479" s="139">
        <v>0.42857142857142899</v>
      </c>
      <c r="I1479" s="114">
        <v>0.4</v>
      </c>
    </row>
    <row r="1480" spans="1:9">
      <c r="A1480" t="s">
        <v>11</v>
      </c>
      <c r="B1480" s="65" t="s">
        <v>239</v>
      </c>
      <c r="C1480" s="66">
        <v>3.2692307692307701</v>
      </c>
      <c r="D1480" s="96">
        <v>2.9090909090909101</v>
      </c>
      <c r="E1480" s="96">
        <v>3.5</v>
      </c>
      <c r="F1480" s="96">
        <v>3.1428571428571401</v>
      </c>
      <c r="G1480" s="96">
        <v>2.9166666666666701</v>
      </c>
      <c r="H1480" s="158">
        <v>3.375</v>
      </c>
      <c r="I1480" s="115">
        <v>3.25</v>
      </c>
    </row>
    <row r="1481" spans="1:9">
      <c r="A1481" t="s">
        <v>11</v>
      </c>
      <c r="B1481" s="58" t="s">
        <v>240</v>
      </c>
      <c r="C1481" s="70">
        <v>1.19007965815746</v>
      </c>
      <c r="D1481" s="97">
        <v>1.0444659357341901</v>
      </c>
      <c r="E1481" s="98">
        <v>1.31789305532094</v>
      </c>
      <c r="F1481" s="98">
        <v>1.0271051820261901</v>
      </c>
      <c r="G1481" s="98">
        <v>0.99620491989562199</v>
      </c>
      <c r="H1481" s="162">
        <v>1.2338702919820601</v>
      </c>
      <c r="I1481" s="116">
        <v>1.1641577031891901</v>
      </c>
    </row>
    <row r="1482" spans="1:9">
      <c r="A1482" t="s">
        <v>4</v>
      </c>
      <c r="B1482" s="3"/>
    </row>
    <row r="1483" spans="1:9">
      <c r="A1483" t="s">
        <v>14</v>
      </c>
    </row>
    <row r="1484" spans="1:9">
      <c r="A1484" t="s">
        <v>1</v>
      </c>
      <c r="B1484" s="217" t="s">
        <v>21</v>
      </c>
      <c r="C1484" s="218"/>
    </row>
    <row r="1485" spans="1:9">
      <c r="A1485" t="s">
        <v>2</v>
      </c>
      <c r="B1485" s="2" t="s">
        <v>398</v>
      </c>
    </row>
    <row r="1486" spans="1:9" ht="92.25">
      <c r="A1486" t="s">
        <v>3</v>
      </c>
      <c r="B1486" s="2" t="s">
        <v>406</v>
      </c>
    </row>
    <row r="1487" spans="1:9" ht="60" customHeight="1">
      <c r="A1487" t="s">
        <v>7</v>
      </c>
      <c r="B1487" s="10" t="s">
        <v>410</v>
      </c>
      <c r="C1487" s="14"/>
      <c r="D1487" s="213" t="s">
        <v>367</v>
      </c>
      <c r="E1487" s="215"/>
      <c r="F1487" s="215"/>
      <c r="G1487" s="215"/>
      <c r="H1487" s="215"/>
      <c r="I1487" s="214"/>
    </row>
    <row r="1488" spans="1:9" ht="93.75">
      <c r="A1488" t="s">
        <v>6</v>
      </c>
      <c r="B1488" s="21" t="s">
        <v>285</v>
      </c>
      <c r="C1488" s="48" t="s">
        <v>45</v>
      </c>
      <c r="D1488" s="99" t="s">
        <v>401</v>
      </c>
      <c r="E1488" s="100" t="s">
        <v>402</v>
      </c>
      <c r="F1488" s="100" t="s">
        <v>403</v>
      </c>
      <c r="G1488" s="100" t="s">
        <v>364</v>
      </c>
      <c r="H1488" s="129" t="s">
        <v>365</v>
      </c>
      <c r="I1488" s="121" t="s">
        <v>366</v>
      </c>
    </row>
    <row r="1489" spans="1:9">
      <c r="A1489" t="s">
        <v>8</v>
      </c>
      <c r="B1489" s="26" t="s">
        <v>45</v>
      </c>
      <c r="C1489" s="27">
        <v>55</v>
      </c>
      <c r="D1489" s="84">
        <v>11</v>
      </c>
      <c r="E1489" s="85">
        <v>22</v>
      </c>
      <c r="F1489" s="85">
        <v>14</v>
      </c>
      <c r="G1489" s="85">
        <v>12</v>
      </c>
      <c r="H1489" s="130">
        <v>42</v>
      </c>
      <c r="I1489" s="110">
        <v>20</v>
      </c>
    </row>
    <row r="1490" spans="1:9">
      <c r="A1490" t="s">
        <v>10</v>
      </c>
      <c r="B1490" s="35" t="s">
        <v>380</v>
      </c>
      <c r="C1490" s="31">
        <v>6</v>
      </c>
      <c r="D1490" s="86">
        <v>3</v>
      </c>
      <c r="E1490" s="87">
        <v>3</v>
      </c>
      <c r="F1490" s="87">
        <v>0</v>
      </c>
      <c r="G1490" s="87">
        <v>3</v>
      </c>
      <c r="H1490" s="131">
        <v>3</v>
      </c>
      <c r="I1490" s="111">
        <v>0</v>
      </c>
    </row>
    <row r="1491" spans="1:9">
      <c r="A1491" t="s">
        <v>12</v>
      </c>
      <c r="B1491" s="36"/>
      <c r="C1491" s="37">
        <v>0.109090909090909</v>
      </c>
      <c r="D1491" s="88">
        <v>0.27272727272727298</v>
      </c>
      <c r="E1491" s="88">
        <v>0.13636363636363599</v>
      </c>
      <c r="F1491" s="88">
        <v>0</v>
      </c>
      <c r="G1491" s="88">
        <v>0.25</v>
      </c>
      <c r="H1491" s="132">
        <v>7.1428571428571397E-2</v>
      </c>
      <c r="I1491" s="112">
        <v>0</v>
      </c>
    </row>
    <row r="1492" spans="1:9">
      <c r="A1492" t="s">
        <v>10</v>
      </c>
      <c r="B1492" s="36" t="s">
        <v>381</v>
      </c>
      <c r="C1492" s="39">
        <v>8</v>
      </c>
      <c r="D1492" s="89">
        <v>3</v>
      </c>
      <c r="E1492" s="90">
        <v>4</v>
      </c>
      <c r="F1492" s="90">
        <v>1</v>
      </c>
      <c r="G1492" s="90">
        <v>3</v>
      </c>
      <c r="H1492" s="133">
        <v>5</v>
      </c>
      <c r="I1492" s="113">
        <v>1</v>
      </c>
    </row>
    <row r="1493" spans="1:9">
      <c r="A1493" t="s">
        <v>12</v>
      </c>
      <c r="B1493" s="36"/>
      <c r="C1493" s="37">
        <v>0.145454545454545</v>
      </c>
      <c r="D1493" s="88">
        <v>0.27272727272727298</v>
      </c>
      <c r="E1493" s="88">
        <v>0.18181818181818199</v>
      </c>
      <c r="F1493" s="88">
        <v>7.1428571428571397E-2</v>
      </c>
      <c r="G1493" s="88">
        <v>0.25</v>
      </c>
      <c r="H1493" s="132">
        <v>0.119047619047619</v>
      </c>
      <c r="I1493" s="112">
        <v>0.05</v>
      </c>
    </row>
    <row r="1494" spans="1:9">
      <c r="A1494" t="s">
        <v>10</v>
      </c>
      <c r="B1494" s="36" t="s">
        <v>382</v>
      </c>
      <c r="C1494" s="39">
        <v>11</v>
      </c>
      <c r="D1494" s="89">
        <v>3</v>
      </c>
      <c r="E1494" s="90">
        <v>1</v>
      </c>
      <c r="F1494" s="90">
        <v>6</v>
      </c>
      <c r="G1494" s="90">
        <v>3</v>
      </c>
      <c r="H1494" s="133">
        <v>8</v>
      </c>
      <c r="I1494" s="113">
        <v>7</v>
      </c>
    </row>
    <row r="1495" spans="1:9">
      <c r="A1495" t="s">
        <v>12</v>
      </c>
      <c r="B1495" s="36"/>
      <c r="C1495" s="37">
        <v>0.2</v>
      </c>
      <c r="D1495" s="88">
        <v>0.27272727272727298</v>
      </c>
      <c r="E1495" s="88">
        <v>4.5454545454545497E-2</v>
      </c>
      <c r="F1495" s="88">
        <v>0.42857142857142899</v>
      </c>
      <c r="G1495" s="88">
        <v>0.25</v>
      </c>
      <c r="H1495" s="132">
        <v>0.19047619047618999</v>
      </c>
      <c r="I1495" s="112">
        <v>0.35</v>
      </c>
    </row>
    <row r="1496" spans="1:9">
      <c r="A1496" t="s">
        <v>10</v>
      </c>
      <c r="B1496" s="36" t="s">
        <v>383</v>
      </c>
      <c r="C1496" s="39">
        <v>22</v>
      </c>
      <c r="D1496" s="89">
        <v>1</v>
      </c>
      <c r="E1496" s="90">
        <v>11</v>
      </c>
      <c r="F1496" s="90">
        <v>6</v>
      </c>
      <c r="G1496" s="90">
        <v>2</v>
      </c>
      <c r="H1496" s="133">
        <v>19</v>
      </c>
      <c r="I1496" s="113">
        <v>8</v>
      </c>
    </row>
    <row r="1497" spans="1:9">
      <c r="A1497" t="s">
        <v>12</v>
      </c>
      <c r="B1497" s="36"/>
      <c r="C1497" s="37">
        <v>0.4</v>
      </c>
      <c r="D1497" s="88">
        <v>9.0909090909090898E-2</v>
      </c>
      <c r="E1497" s="88">
        <v>0.5</v>
      </c>
      <c r="F1497" s="88">
        <v>0.42857142857142899</v>
      </c>
      <c r="G1497" s="88">
        <v>0.16666666666666699</v>
      </c>
      <c r="H1497" s="132">
        <v>0.452380952380952</v>
      </c>
      <c r="I1497" s="112">
        <v>0.4</v>
      </c>
    </row>
    <row r="1498" spans="1:9">
      <c r="A1498" t="s">
        <v>10</v>
      </c>
      <c r="B1498" s="36" t="s">
        <v>384</v>
      </c>
      <c r="C1498" s="39">
        <v>6</v>
      </c>
      <c r="D1498" s="89">
        <v>1</v>
      </c>
      <c r="E1498" s="90">
        <v>1</v>
      </c>
      <c r="F1498" s="90">
        <v>1</v>
      </c>
      <c r="G1498" s="90">
        <v>1</v>
      </c>
      <c r="H1498" s="133">
        <v>5</v>
      </c>
      <c r="I1498" s="113">
        <v>4</v>
      </c>
    </row>
    <row r="1499" spans="1:9">
      <c r="A1499" t="s">
        <v>12</v>
      </c>
      <c r="B1499" s="36"/>
      <c r="C1499" s="37">
        <v>0.109090909090909</v>
      </c>
      <c r="D1499" s="88">
        <v>9.0909090909090898E-2</v>
      </c>
      <c r="E1499" s="88">
        <v>4.5454545454545497E-2</v>
      </c>
      <c r="F1499" s="88">
        <v>7.1428571428571397E-2</v>
      </c>
      <c r="G1499" s="88">
        <v>8.3333333333333301E-2</v>
      </c>
      <c r="H1499" s="132">
        <v>0.119047619047619</v>
      </c>
      <c r="I1499" s="112">
        <v>0.2</v>
      </c>
    </row>
    <row r="1500" spans="1:9">
      <c r="A1500" t="s">
        <v>10</v>
      </c>
      <c r="B1500" s="36" t="s">
        <v>110</v>
      </c>
      <c r="C1500" s="39">
        <v>2</v>
      </c>
      <c r="D1500" s="89">
        <v>0</v>
      </c>
      <c r="E1500" s="90">
        <v>2</v>
      </c>
      <c r="F1500" s="90">
        <v>0</v>
      </c>
      <c r="G1500" s="90">
        <v>0</v>
      </c>
      <c r="H1500" s="133">
        <v>2</v>
      </c>
      <c r="I1500" s="113">
        <v>0</v>
      </c>
    </row>
    <row r="1501" spans="1:9">
      <c r="A1501" t="s">
        <v>12</v>
      </c>
      <c r="B1501" s="36"/>
      <c r="C1501" s="37">
        <v>3.6363636363636397E-2</v>
      </c>
      <c r="D1501" s="88">
        <v>0</v>
      </c>
      <c r="E1501" s="88">
        <v>9.0909090909090898E-2</v>
      </c>
      <c r="F1501" s="88">
        <v>0</v>
      </c>
      <c r="G1501" s="88">
        <v>0</v>
      </c>
      <c r="H1501" s="132">
        <v>4.7619047619047603E-2</v>
      </c>
      <c r="I1501" s="112">
        <v>0</v>
      </c>
    </row>
    <row r="1502" spans="1:9">
      <c r="A1502" t="s">
        <v>10</v>
      </c>
      <c r="B1502" s="36" t="s">
        <v>385</v>
      </c>
      <c r="C1502" s="39">
        <v>14</v>
      </c>
      <c r="D1502" s="89">
        <v>6</v>
      </c>
      <c r="E1502" s="90">
        <v>7</v>
      </c>
      <c r="F1502" s="90">
        <v>1</v>
      </c>
      <c r="G1502" s="90">
        <v>6</v>
      </c>
      <c r="H1502" s="133">
        <v>8</v>
      </c>
      <c r="I1502" s="113">
        <v>1</v>
      </c>
    </row>
    <row r="1503" spans="1:9">
      <c r="A1503" t="s">
        <v>12</v>
      </c>
      <c r="B1503" s="36"/>
      <c r="C1503" s="37">
        <v>0.25454545454545502</v>
      </c>
      <c r="D1503" s="88">
        <v>0.54545454545454497</v>
      </c>
      <c r="E1503" s="88">
        <v>0.31818181818181801</v>
      </c>
      <c r="F1503" s="88">
        <v>7.1428571428571397E-2</v>
      </c>
      <c r="G1503" s="88">
        <v>0.5</v>
      </c>
      <c r="H1503" s="132">
        <v>0.19047619047618999</v>
      </c>
      <c r="I1503" s="112">
        <v>0.05</v>
      </c>
    </row>
    <row r="1504" spans="1:9" ht="23.25">
      <c r="A1504" t="s">
        <v>10</v>
      </c>
      <c r="B1504" s="36" t="s">
        <v>386</v>
      </c>
      <c r="C1504" s="39">
        <v>39</v>
      </c>
      <c r="D1504" s="89">
        <v>5</v>
      </c>
      <c r="E1504" s="90">
        <v>13</v>
      </c>
      <c r="F1504" s="90">
        <v>13</v>
      </c>
      <c r="G1504" s="90">
        <v>6</v>
      </c>
      <c r="H1504" s="133">
        <v>32</v>
      </c>
      <c r="I1504" s="113">
        <v>19</v>
      </c>
    </row>
    <row r="1505" spans="1:9">
      <c r="A1505" t="s">
        <v>12</v>
      </c>
      <c r="B1505" s="36"/>
      <c r="C1505" s="37">
        <v>0.70909090909090899</v>
      </c>
      <c r="D1505" s="88">
        <v>0.45454545454545497</v>
      </c>
      <c r="E1505" s="88">
        <v>0.59090909090909105</v>
      </c>
      <c r="F1505" s="88">
        <v>0.92857142857142905</v>
      </c>
      <c r="G1505" s="88">
        <v>0.5</v>
      </c>
      <c r="H1505" s="132">
        <v>0.76190476190476197</v>
      </c>
      <c r="I1505" s="112">
        <v>0.95</v>
      </c>
    </row>
    <row r="1506" spans="1:9">
      <c r="A1506" t="s">
        <v>10</v>
      </c>
      <c r="B1506" s="36" t="s">
        <v>387</v>
      </c>
      <c r="C1506" s="39">
        <v>28</v>
      </c>
      <c r="D1506" s="89">
        <v>2</v>
      </c>
      <c r="E1506" s="90">
        <v>12</v>
      </c>
      <c r="F1506" s="90">
        <v>7</v>
      </c>
      <c r="G1506" s="90">
        <v>3</v>
      </c>
      <c r="H1506" s="133">
        <v>24</v>
      </c>
      <c r="I1506" s="113">
        <v>12</v>
      </c>
    </row>
    <row r="1507" spans="1:9">
      <c r="A1507" t="s">
        <v>12</v>
      </c>
      <c r="B1507" s="43"/>
      <c r="C1507" s="44">
        <v>0.50909090909090904</v>
      </c>
      <c r="D1507" s="91">
        <v>0.18181818181818199</v>
      </c>
      <c r="E1507" s="92">
        <v>0.54545454545454497</v>
      </c>
      <c r="F1507" s="92">
        <v>0.5</v>
      </c>
      <c r="G1507" s="92">
        <v>0.25</v>
      </c>
      <c r="H1507" s="139">
        <v>0.57142857142857195</v>
      </c>
      <c r="I1507" s="114">
        <v>0.6</v>
      </c>
    </row>
    <row r="1508" spans="1:9">
      <c r="A1508" t="s">
        <v>11</v>
      </c>
      <c r="B1508" s="65" t="s">
        <v>239</v>
      </c>
      <c r="C1508" s="66">
        <v>3.2641509433962299</v>
      </c>
      <c r="D1508" s="96">
        <v>2.4545454545454501</v>
      </c>
      <c r="E1508" s="96">
        <v>3.15</v>
      </c>
      <c r="F1508" s="96">
        <v>3.5</v>
      </c>
      <c r="G1508" s="96">
        <v>2.5833333333333299</v>
      </c>
      <c r="H1508" s="158">
        <v>3.45</v>
      </c>
      <c r="I1508" s="115">
        <v>3.75</v>
      </c>
    </row>
    <row r="1509" spans="1:9">
      <c r="A1509" t="s">
        <v>11</v>
      </c>
      <c r="B1509" s="58" t="s">
        <v>240</v>
      </c>
      <c r="C1509" s="70">
        <v>1.19535870696473</v>
      </c>
      <c r="D1509" s="97">
        <v>1.29333958136573</v>
      </c>
      <c r="E1509" s="98">
        <v>1.2680278927697599</v>
      </c>
      <c r="F1509" s="98">
        <v>0.75955452531275003</v>
      </c>
      <c r="G1509" s="98">
        <v>1.31137217055151</v>
      </c>
      <c r="H1509" s="162">
        <v>1.10824416452564</v>
      </c>
      <c r="I1509" s="116">
        <v>0.850696309223401</v>
      </c>
    </row>
    <row r="1510" spans="1:9">
      <c r="A1510" t="s">
        <v>4</v>
      </c>
      <c r="B1510" s="3"/>
    </row>
    <row r="1511" spans="1:9">
      <c r="A1511" t="s">
        <v>14</v>
      </c>
    </row>
    <row r="1512" spans="1:9">
      <c r="A1512" t="s">
        <v>1</v>
      </c>
      <c r="B1512" s="217" t="s">
        <v>21</v>
      </c>
      <c r="C1512" s="218"/>
    </row>
    <row r="1513" spans="1:9">
      <c r="A1513" t="s">
        <v>2</v>
      </c>
      <c r="B1513" s="2" t="s">
        <v>398</v>
      </c>
    </row>
    <row r="1514" spans="1:9" ht="92.25">
      <c r="A1514" t="s">
        <v>3</v>
      </c>
      <c r="B1514" s="2" t="s">
        <v>399</v>
      </c>
    </row>
    <row r="1515" spans="1:9" ht="60" customHeight="1">
      <c r="A1515" t="s">
        <v>7</v>
      </c>
      <c r="B1515" s="10" t="s">
        <v>411</v>
      </c>
      <c r="C1515" s="14"/>
      <c r="D1515" s="213" t="s">
        <v>369</v>
      </c>
      <c r="E1515" s="215"/>
      <c r="F1515" s="215"/>
      <c r="G1515" s="215"/>
      <c r="H1515" s="215"/>
      <c r="I1515" s="214"/>
    </row>
    <row r="1516" spans="1:9" ht="93.75">
      <c r="A1516" t="s">
        <v>6</v>
      </c>
      <c r="B1516" s="21" t="s">
        <v>285</v>
      </c>
      <c r="C1516" s="48" t="s">
        <v>45</v>
      </c>
      <c r="D1516" s="99" t="s">
        <v>401</v>
      </c>
      <c r="E1516" s="100" t="s">
        <v>402</v>
      </c>
      <c r="F1516" s="100" t="s">
        <v>403</v>
      </c>
      <c r="G1516" s="100" t="s">
        <v>364</v>
      </c>
      <c r="H1516" s="129" t="s">
        <v>365</v>
      </c>
      <c r="I1516" s="121" t="s">
        <v>366</v>
      </c>
    </row>
    <row r="1517" spans="1:9">
      <c r="A1517" t="s">
        <v>8</v>
      </c>
      <c r="B1517" s="26" t="s">
        <v>45</v>
      </c>
      <c r="C1517" s="27">
        <v>55</v>
      </c>
      <c r="D1517" s="84">
        <v>10</v>
      </c>
      <c r="E1517" s="85">
        <v>20</v>
      </c>
      <c r="F1517" s="85">
        <v>13</v>
      </c>
      <c r="G1517" s="85">
        <v>16</v>
      </c>
      <c r="H1517" s="130">
        <v>38</v>
      </c>
      <c r="I1517" s="110">
        <v>18</v>
      </c>
    </row>
    <row r="1518" spans="1:9">
      <c r="A1518" t="s">
        <v>10</v>
      </c>
      <c r="B1518" s="35" t="s">
        <v>380</v>
      </c>
      <c r="C1518" s="31">
        <v>3</v>
      </c>
      <c r="D1518" s="86">
        <v>0</v>
      </c>
      <c r="E1518" s="87">
        <v>1</v>
      </c>
      <c r="F1518" s="87">
        <v>0</v>
      </c>
      <c r="G1518" s="87">
        <v>2</v>
      </c>
      <c r="H1518" s="131">
        <v>1</v>
      </c>
      <c r="I1518" s="111">
        <v>0</v>
      </c>
    </row>
    <row r="1519" spans="1:9">
      <c r="A1519" t="s">
        <v>12</v>
      </c>
      <c r="B1519" s="36"/>
      <c r="C1519" s="37">
        <v>5.4545454545454501E-2</v>
      </c>
      <c r="D1519" s="88">
        <v>0</v>
      </c>
      <c r="E1519" s="88">
        <v>0.05</v>
      </c>
      <c r="F1519" s="88">
        <v>0</v>
      </c>
      <c r="G1519" s="88">
        <v>0.125</v>
      </c>
      <c r="H1519" s="132">
        <v>2.6315789473684199E-2</v>
      </c>
      <c r="I1519" s="112">
        <v>0</v>
      </c>
    </row>
    <row r="1520" spans="1:9">
      <c r="A1520" t="s">
        <v>10</v>
      </c>
      <c r="B1520" s="36" t="s">
        <v>381</v>
      </c>
      <c r="C1520" s="39">
        <v>12</v>
      </c>
      <c r="D1520" s="89">
        <v>5</v>
      </c>
      <c r="E1520" s="90">
        <v>3</v>
      </c>
      <c r="F1520" s="90">
        <v>0</v>
      </c>
      <c r="G1520" s="90">
        <v>9</v>
      </c>
      <c r="H1520" s="133">
        <v>3</v>
      </c>
      <c r="I1520" s="113">
        <v>0</v>
      </c>
    </row>
    <row r="1521" spans="1:9">
      <c r="A1521" t="s">
        <v>12</v>
      </c>
      <c r="B1521" s="36"/>
      <c r="C1521" s="37">
        <v>0.218181818181818</v>
      </c>
      <c r="D1521" s="88">
        <v>0.5</v>
      </c>
      <c r="E1521" s="88">
        <v>0.15</v>
      </c>
      <c r="F1521" s="88">
        <v>0</v>
      </c>
      <c r="G1521" s="88">
        <v>0.5625</v>
      </c>
      <c r="H1521" s="132">
        <v>7.8947368421052599E-2</v>
      </c>
      <c r="I1521" s="112">
        <v>0</v>
      </c>
    </row>
    <row r="1522" spans="1:9">
      <c r="A1522" t="s">
        <v>10</v>
      </c>
      <c r="B1522" s="36" t="s">
        <v>382</v>
      </c>
      <c r="C1522" s="39">
        <v>13</v>
      </c>
      <c r="D1522" s="89">
        <v>4</v>
      </c>
      <c r="E1522" s="90">
        <v>6</v>
      </c>
      <c r="F1522" s="90">
        <v>3</v>
      </c>
      <c r="G1522" s="90">
        <v>4</v>
      </c>
      <c r="H1522" s="133">
        <v>9</v>
      </c>
      <c r="I1522" s="113">
        <v>3</v>
      </c>
    </row>
    <row r="1523" spans="1:9">
      <c r="A1523" t="s">
        <v>12</v>
      </c>
      <c r="B1523" s="36"/>
      <c r="C1523" s="37">
        <v>0.236363636363636</v>
      </c>
      <c r="D1523" s="88">
        <v>0.4</v>
      </c>
      <c r="E1523" s="88">
        <v>0.3</v>
      </c>
      <c r="F1523" s="88">
        <v>0.230769230769231</v>
      </c>
      <c r="G1523" s="88">
        <v>0.25</v>
      </c>
      <c r="H1523" s="132">
        <v>0.23684210526315799</v>
      </c>
      <c r="I1523" s="112">
        <v>0.16666666666666699</v>
      </c>
    </row>
    <row r="1524" spans="1:9">
      <c r="A1524" t="s">
        <v>10</v>
      </c>
      <c r="B1524" s="36" t="s">
        <v>383</v>
      </c>
      <c r="C1524" s="39">
        <v>18</v>
      </c>
      <c r="D1524" s="89">
        <v>1</v>
      </c>
      <c r="E1524" s="90">
        <v>9</v>
      </c>
      <c r="F1524" s="90">
        <v>5</v>
      </c>
      <c r="G1524" s="90">
        <v>1</v>
      </c>
      <c r="H1524" s="133">
        <v>16</v>
      </c>
      <c r="I1524" s="113">
        <v>7</v>
      </c>
    </row>
    <row r="1525" spans="1:9">
      <c r="A1525" t="s">
        <v>12</v>
      </c>
      <c r="B1525" s="36"/>
      <c r="C1525" s="37">
        <v>0.32727272727272699</v>
      </c>
      <c r="D1525" s="88">
        <v>0.1</v>
      </c>
      <c r="E1525" s="88">
        <v>0.45</v>
      </c>
      <c r="F1525" s="88">
        <v>0.38461538461538503</v>
      </c>
      <c r="G1525" s="88">
        <v>6.25E-2</v>
      </c>
      <c r="H1525" s="132">
        <v>0.42105263157894701</v>
      </c>
      <c r="I1525" s="112">
        <v>0.38888888888888901</v>
      </c>
    </row>
    <row r="1526" spans="1:9">
      <c r="A1526" t="s">
        <v>10</v>
      </c>
      <c r="B1526" s="36" t="s">
        <v>384</v>
      </c>
      <c r="C1526" s="39">
        <v>9</v>
      </c>
      <c r="D1526" s="89">
        <v>0</v>
      </c>
      <c r="E1526" s="90">
        <v>1</v>
      </c>
      <c r="F1526" s="90">
        <v>5</v>
      </c>
      <c r="G1526" s="90">
        <v>0</v>
      </c>
      <c r="H1526" s="133">
        <v>9</v>
      </c>
      <c r="I1526" s="113">
        <v>8</v>
      </c>
    </row>
    <row r="1527" spans="1:9">
      <c r="A1527" t="s">
        <v>12</v>
      </c>
      <c r="B1527" s="36"/>
      <c r="C1527" s="37">
        <v>0.163636363636364</v>
      </c>
      <c r="D1527" s="88">
        <v>0</v>
      </c>
      <c r="E1527" s="88">
        <v>0.05</v>
      </c>
      <c r="F1527" s="88">
        <v>0.38461538461538503</v>
      </c>
      <c r="G1527" s="88">
        <v>0</v>
      </c>
      <c r="H1527" s="132">
        <v>0.23684210526315799</v>
      </c>
      <c r="I1527" s="112">
        <v>0.44444444444444398</v>
      </c>
    </row>
    <row r="1528" spans="1:9">
      <c r="A1528" t="s">
        <v>10</v>
      </c>
      <c r="B1528" s="36" t="s">
        <v>110</v>
      </c>
      <c r="C1528" s="39">
        <v>0</v>
      </c>
      <c r="D1528" s="89">
        <v>0</v>
      </c>
      <c r="E1528" s="90">
        <v>0</v>
      </c>
      <c r="F1528" s="90">
        <v>0</v>
      </c>
      <c r="G1528" s="90">
        <v>0</v>
      </c>
      <c r="H1528" s="133">
        <v>0</v>
      </c>
      <c r="I1528" s="113">
        <v>0</v>
      </c>
    </row>
    <row r="1529" spans="1:9">
      <c r="A1529" t="s">
        <v>12</v>
      </c>
      <c r="B1529" s="36"/>
      <c r="C1529" s="37">
        <v>0</v>
      </c>
      <c r="D1529" s="88">
        <v>0</v>
      </c>
      <c r="E1529" s="88">
        <v>0</v>
      </c>
      <c r="F1529" s="88">
        <v>0</v>
      </c>
      <c r="G1529" s="88">
        <v>0</v>
      </c>
      <c r="H1529" s="132">
        <v>0</v>
      </c>
      <c r="I1529" s="112">
        <v>0</v>
      </c>
    </row>
    <row r="1530" spans="1:9">
      <c r="A1530" t="s">
        <v>10</v>
      </c>
      <c r="B1530" s="36" t="s">
        <v>385</v>
      </c>
      <c r="C1530" s="39">
        <v>15</v>
      </c>
      <c r="D1530" s="89">
        <v>5</v>
      </c>
      <c r="E1530" s="90">
        <v>4</v>
      </c>
      <c r="F1530" s="90">
        <v>0</v>
      </c>
      <c r="G1530" s="90">
        <v>11</v>
      </c>
      <c r="H1530" s="133">
        <v>4</v>
      </c>
      <c r="I1530" s="113">
        <v>0</v>
      </c>
    </row>
    <row r="1531" spans="1:9">
      <c r="A1531" t="s">
        <v>12</v>
      </c>
      <c r="B1531" s="36"/>
      <c r="C1531" s="37">
        <v>0.27272727272727298</v>
      </c>
      <c r="D1531" s="88">
        <v>0.5</v>
      </c>
      <c r="E1531" s="88">
        <v>0.2</v>
      </c>
      <c r="F1531" s="88">
        <v>0</v>
      </c>
      <c r="G1531" s="88">
        <v>0.6875</v>
      </c>
      <c r="H1531" s="132">
        <v>0.105263157894737</v>
      </c>
      <c r="I1531" s="112">
        <v>0</v>
      </c>
    </row>
    <row r="1532" spans="1:9" ht="23.25">
      <c r="A1532" t="s">
        <v>10</v>
      </c>
      <c r="B1532" s="36" t="s">
        <v>386</v>
      </c>
      <c r="C1532" s="39">
        <v>40</v>
      </c>
      <c r="D1532" s="89">
        <v>5</v>
      </c>
      <c r="E1532" s="90">
        <v>16</v>
      </c>
      <c r="F1532" s="90">
        <v>13</v>
      </c>
      <c r="G1532" s="90">
        <v>5</v>
      </c>
      <c r="H1532" s="133">
        <v>34</v>
      </c>
      <c r="I1532" s="113">
        <v>18</v>
      </c>
    </row>
    <row r="1533" spans="1:9">
      <c r="A1533" t="s">
        <v>12</v>
      </c>
      <c r="B1533" s="36"/>
      <c r="C1533" s="37">
        <v>0.72727272727272696</v>
      </c>
      <c r="D1533" s="88">
        <v>0.5</v>
      </c>
      <c r="E1533" s="88">
        <v>0.8</v>
      </c>
      <c r="F1533" s="88">
        <v>1</v>
      </c>
      <c r="G1533" s="88">
        <v>0.3125</v>
      </c>
      <c r="H1533" s="132">
        <v>0.89473684210526305</v>
      </c>
      <c r="I1533" s="112">
        <v>1</v>
      </c>
    </row>
    <row r="1534" spans="1:9">
      <c r="A1534" t="s">
        <v>10</v>
      </c>
      <c r="B1534" s="36" t="s">
        <v>387</v>
      </c>
      <c r="C1534" s="39">
        <v>27</v>
      </c>
      <c r="D1534" s="89">
        <v>1</v>
      </c>
      <c r="E1534" s="90">
        <v>10</v>
      </c>
      <c r="F1534" s="90">
        <v>10</v>
      </c>
      <c r="G1534" s="90">
        <v>1</v>
      </c>
      <c r="H1534" s="133">
        <v>25</v>
      </c>
      <c r="I1534" s="113">
        <v>15</v>
      </c>
    </row>
    <row r="1535" spans="1:9">
      <c r="A1535" t="s">
        <v>12</v>
      </c>
      <c r="B1535" s="43"/>
      <c r="C1535" s="44">
        <v>0.49090909090909102</v>
      </c>
      <c r="D1535" s="91">
        <v>0.1</v>
      </c>
      <c r="E1535" s="92">
        <v>0.5</v>
      </c>
      <c r="F1535" s="92">
        <v>0.76923076923076905</v>
      </c>
      <c r="G1535" s="92">
        <v>6.25E-2</v>
      </c>
      <c r="H1535" s="139">
        <v>0.65789473684210498</v>
      </c>
      <c r="I1535" s="114">
        <v>0.83333333333333304</v>
      </c>
    </row>
    <row r="1536" spans="1:9">
      <c r="A1536" t="s">
        <v>11</v>
      </c>
      <c r="B1536" s="65" t="s">
        <v>239</v>
      </c>
      <c r="C1536" s="66">
        <v>3.3272727272727298</v>
      </c>
      <c r="D1536" s="96">
        <v>2.6</v>
      </c>
      <c r="E1536" s="96">
        <v>3.3</v>
      </c>
      <c r="F1536" s="96">
        <v>4.1538461538461497</v>
      </c>
      <c r="G1536" s="96">
        <v>2.25</v>
      </c>
      <c r="H1536" s="158">
        <v>3.7631578947368398</v>
      </c>
      <c r="I1536" s="115">
        <v>4.2777777777777803</v>
      </c>
    </row>
    <row r="1537" spans="1:9">
      <c r="A1537" t="s">
        <v>11</v>
      </c>
      <c r="B1537" s="58" t="s">
        <v>240</v>
      </c>
      <c r="C1537" s="70">
        <v>1.1555749804117199</v>
      </c>
      <c r="D1537" s="97">
        <v>0.69920589878010198</v>
      </c>
      <c r="E1537" s="98">
        <v>0.978720969859186</v>
      </c>
      <c r="F1537" s="98">
        <v>0.80064076902543502</v>
      </c>
      <c r="G1537" s="98">
        <v>0.77459666924148296</v>
      </c>
      <c r="H1537" s="162">
        <v>0.99822032249062398</v>
      </c>
      <c r="I1537" s="116">
        <v>0.75190390152211695</v>
      </c>
    </row>
    <row r="1538" spans="1:9">
      <c r="A1538" t="s">
        <v>4</v>
      </c>
      <c r="B1538" s="3"/>
    </row>
    <row r="1539" spans="1:9">
      <c r="A1539" t="s">
        <v>14</v>
      </c>
    </row>
    <row r="1540" spans="1:9">
      <c r="A1540" t="s">
        <v>1</v>
      </c>
      <c r="B1540" s="217" t="s">
        <v>21</v>
      </c>
      <c r="C1540" s="218"/>
    </row>
    <row r="1541" spans="1:9">
      <c r="A1541" t="s">
        <v>2</v>
      </c>
      <c r="B1541" s="2" t="s">
        <v>398</v>
      </c>
    </row>
    <row r="1542" spans="1:9" ht="79.150000000000006">
      <c r="A1542" t="s">
        <v>3</v>
      </c>
      <c r="B1542" s="2" t="s">
        <v>404</v>
      </c>
    </row>
    <row r="1543" spans="1:9" ht="60" customHeight="1">
      <c r="A1543" t="s">
        <v>7</v>
      </c>
      <c r="B1543" s="10" t="s">
        <v>412</v>
      </c>
      <c r="C1543" s="14"/>
      <c r="D1543" s="213" t="s">
        <v>369</v>
      </c>
      <c r="E1543" s="215"/>
      <c r="F1543" s="215"/>
      <c r="G1543" s="215"/>
      <c r="H1543" s="215"/>
      <c r="I1543" s="214"/>
    </row>
    <row r="1544" spans="1:9" ht="93.75">
      <c r="A1544" t="s">
        <v>6</v>
      </c>
      <c r="B1544" s="21" t="s">
        <v>285</v>
      </c>
      <c r="C1544" s="48" t="s">
        <v>45</v>
      </c>
      <c r="D1544" s="99" t="s">
        <v>401</v>
      </c>
      <c r="E1544" s="100" t="s">
        <v>402</v>
      </c>
      <c r="F1544" s="100" t="s">
        <v>403</v>
      </c>
      <c r="G1544" s="100" t="s">
        <v>364</v>
      </c>
      <c r="H1544" s="129" t="s">
        <v>365</v>
      </c>
      <c r="I1544" s="121" t="s">
        <v>366</v>
      </c>
    </row>
    <row r="1545" spans="1:9">
      <c r="A1545" t="s">
        <v>8</v>
      </c>
      <c r="B1545" s="26" t="s">
        <v>45</v>
      </c>
      <c r="C1545" s="27">
        <v>55</v>
      </c>
      <c r="D1545" s="84">
        <v>10</v>
      </c>
      <c r="E1545" s="85">
        <v>20</v>
      </c>
      <c r="F1545" s="85">
        <v>13</v>
      </c>
      <c r="G1545" s="85">
        <v>16</v>
      </c>
      <c r="H1545" s="130">
        <v>38</v>
      </c>
      <c r="I1545" s="110">
        <v>18</v>
      </c>
    </row>
    <row r="1546" spans="1:9">
      <c r="A1546" t="s">
        <v>10</v>
      </c>
      <c r="B1546" s="35" t="s">
        <v>380</v>
      </c>
      <c r="C1546" s="31">
        <v>4</v>
      </c>
      <c r="D1546" s="86">
        <v>0</v>
      </c>
      <c r="E1546" s="87">
        <v>2</v>
      </c>
      <c r="F1546" s="87">
        <v>2</v>
      </c>
      <c r="G1546" s="87">
        <v>0</v>
      </c>
      <c r="H1546" s="131">
        <v>4</v>
      </c>
      <c r="I1546" s="111">
        <v>2</v>
      </c>
    </row>
    <row r="1547" spans="1:9">
      <c r="A1547" t="s">
        <v>12</v>
      </c>
      <c r="B1547" s="36"/>
      <c r="C1547" s="37">
        <v>7.2727272727272696E-2</v>
      </c>
      <c r="D1547" s="88">
        <v>0</v>
      </c>
      <c r="E1547" s="88">
        <v>0.1</v>
      </c>
      <c r="F1547" s="88">
        <v>0.15384615384615399</v>
      </c>
      <c r="G1547" s="88">
        <v>0</v>
      </c>
      <c r="H1547" s="132">
        <v>0.105263157894737</v>
      </c>
      <c r="I1547" s="112">
        <v>0.11111111111111099</v>
      </c>
    </row>
    <row r="1548" spans="1:9">
      <c r="A1548" t="s">
        <v>10</v>
      </c>
      <c r="B1548" s="36" t="s">
        <v>381</v>
      </c>
      <c r="C1548" s="39">
        <v>9</v>
      </c>
      <c r="D1548" s="89">
        <v>3</v>
      </c>
      <c r="E1548" s="90">
        <v>0</v>
      </c>
      <c r="F1548" s="90">
        <v>3</v>
      </c>
      <c r="G1548" s="90">
        <v>6</v>
      </c>
      <c r="H1548" s="133">
        <v>3</v>
      </c>
      <c r="I1548" s="113">
        <v>3</v>
      </c>
    </row>
    <row r="1549" spans="1:9">
      <c r="A1549" t="s">
        <v>12</v>
      </c>
      <c r="B1549" s="36"/>
      <c r="C1549" s="37">
        <v>0.163636363636364</v>
      </c>
      <c r="D1549" s="88">
        <v>0.3</v>
      </c>
      <c r="E1549" s="88">
        <v>0</v>
      </c>
      <c r="F1549" s="88">
        <v>0.230769230769231</v>
      </c>
      <c r="G1549" s="88">
        <v>0.375</v>
      </c>
      <c r="H1549" s="132">
        <v>7.8947368421052599E-2</v>
      </c>
      <c r="I1549" s="112">
        <v>0.16666666666666699</v>
      </c>
    </row>
    <row r="1550" spans="1:9">
      <c r="A1550" t="s">
        <v>10</v>
      </c>
      <c r="B1550" s="36" t="s">
        <v>382</v>
      </c>
      <c r="C1550" s="39">
        <v>18</v>
      </c>
      <c r="D1550" s="89">
        <v>4</v>
      </c>
      <c r="E1550" s="90">
        <v>8</v>
      </c>
      <c r="F1550" s="90">
        <v>5</v>
      </c>
      <c r="G1550" s="90">
        <v>5</v>
      </c>
      <c r="H1550" s="133">
        <v>13</v>
      </c>
      <c r="I1550" s="113">
        <v>5</v>
      </c>
    </row>
    <row r="1551" spans="1:9">
      <c r="A1551" t="s">
        <v>12</v>
      </c>
      <c r="B1551" s="36"/>
      <c r="C1551" s="37">
        <v>0.32727272727272699</v>
      </c>
      <c r="D1551" s="88">
        <v>0.4</v>
      </c>
      <c r="E1551" s="88">
        <v>0.4</v>
      </c>
      <c r="F1551" s="88">
        <v>0.38461538461538503</v>
      </c>
      <c r="G1551" s="88">
        <v>0.3125</v>
      </c>
      <c r="H1551" s="132">
        <v>0.34210526315789502</v>
      </c>
      <c r="I1551" s="112">
        <v>0.27777777777777801</v>
      </c>
    </row>
    <row r="1552" spans="1:9">
      <c r="A1552" t="s">
        <v>10</v>
      </c>
      <c r="B1552" s="36" t="s">
        <v>383</v>
      </c>
      <c r="C1552" s="39">
        <v>11</v>
      </c>
      <c r="D1552" s="89">
        <v>1</v>
      </c>
      <c r="E1552" s="90">
        <v>5</v>
      </c>
      <c r="F1552" s="90">
        <v>2</v>
      </c>
      <c r="G1552" s="90">
        <v>2</v>
      </c>
      <c r="H1552" s="133">
        <v>9</v>
      </c>
      <c r="I1552" s="113">
        <v>4</v>
      </c>
    </row>
    <row r="1553" spans="1:9">
      <c r="A1553" t="s">
        <v>12</v>
      </c>
      <c r="B1553" s="36"/>
      <c r="C1553" s="37">
        <v>0.2</v>
      </c>
      <c r="D1553" s="88">
        <v>0.1</v>
      </c>
      <c r="E1553" s="88">
        <v>0.25</v>
      </c>
      <c r="F1553" s="88">
        <v>0.15384615384615399</v>
      </c>
      <c r="G1553" s="88">
        <v>0.125</v>
      </c>
      <c r="H1553" s="132">
        <v>0.23684210526315799</v>
      </c>
      <c r="I1553" s="112">
        <v>0.22222222222222199</v>
      </c>
    </row>
    <row r="1554" spans="1:9">
      <c r="A1554" t="s">
        <v>10</v>
      </c>
      <c r="B1554" s="36" t="s">
        <v>384</v>
      </c>
      <c r="C1554" s="39">
        <v>10</v>
      </c>
      <c r="D1554" s="89">
        <v>1</v>
      </c>
      <c r="E1554" s="90">
        <v>4</v>
      </c>
      <c r="F1554" s="90">
        <v>1</v>
      </c>
      <c r="G1554" s="90">
        <v>2</v>
      </c>
      <c r="H1554" s="133">
        <v>8</v>
      </c>
      <c r="I1554" s="113">
        <v>4</v>
      </c>
    </row>
    <row r="1555" spans="1:9">
      <c r="A1555" t="s">
        <v>12</v>
      </c>
      <c r="B1555" s="36"/>
      <c r="C1555" s="37">
        <v>0.18181818181818199</v>
      </c>
      <c r="D1555" s="88">
        <v>0.1</v>
      </c>
      <c r="E1555" s="88">
        <v>0.2</v>
      </c>
      <c r="F1555" s="88">
        <v>7.69230769230769E-2</v>
      </c>
      <c r="G1555" s="88">
        <v>0.125</v>
      </c>
      <c r="H1555" s="132">
        <v>0.21052631578947401</v>
      </c>
      <c r="I1555" s="112">
        <v>0.22222222222222199</v>
      </c>
    </row>
    <row r="1556" spans="1:9">
      <c r="A1556" t="s">
        <v>10</v>
      </c>
      <c r="B1556" s="36" t="s">
        <v>110</v>
      </c>
      <c r="C1556" s="39">
        <v>3</v>
      </c>
      <c r="D1556" s="89">
        <v>1</v>
      </c>
      <c r="E1556" s="90">
        <v>1</v>
      </c>
      <c r="F1556" s="90">
        <v>0</v>
      </c>
      <c r="G1556" s="90">
        <v>1</v>
      </c>
      <c r="H1556" s="133">
        <v>1</v>
      </c>
      <c r="I1556" s="113">
        <v>0</v>
      </c>
    </row>
    <row r="1557" spans="1:9">
      <c r="A1557" t="s">
        <v>12</v>
      </c>
      <c r="B1557" s="36"/>
      <c r="C1557" s="37">
        <v>5.4545454545454501E-2</v>
      </c>
      <c r="D1557" s="88">
        <v>0.1</v>
      </c>
      <c r="E1557" s="88">
        <v>0.05</v>
      </c>
      <c r="F1557" s="88">
        <v>0</v>
      </c>
      <c r="G1557" s="88">
        <v>6.25E-2</v>
      </c>
      <c r="H1557" s="132">
        <v>2.6315789473684199E-2</v>
      </c>
      <c r="I1557" s="112">
        <v>0</v>
      </c>
    </row>
    <row r="1558" spans="1:9">
      <c r="A1558" t="s">
        <v>10</v>
      </c>
      <c r="B1558" s="36" t="s">
        <v>385</v>
      </c>
      <c r="C1558" s="39">
        <v>13</v>
      </c>
      <c r="D1558" s="89">
        <v>3</v>
      </c>
      <c r="E1558" s="90">
        <v>2</v>
      </c>
      <c r="F1558" s="90">
        <v>5</v>
      </c>
      <c r="G1558" s="90">
        <v>6</v>
      </c>
      <c r="H1558" s="133">
        <v>7</v>
      </c>
      <c r="I1558" s="113">
        <v>5</v>
      </c>
    </row>
    <row r="1559" spans="1:9">
      <c r="A1559" t="s">
        <v>12</v>
      </c>
      <c r="B1559" s="36"/>
      <c r="C1559" s="37">
        <v>0.236363636363636</v>
      </c>
      <c r="D1559" s="88">
        <v>0.3</v>
      </c>
      <c r="E1559" s="88">
        <v>0.1</v>
      </c>
      <c r="F1559" s="88">
        <v>0.38461538461538503</v>
      </c>
      <c r="G1559" s="88">
        <v>0.375</v>
      </c>
      <c r="H1559" s="132">
        <v>0.18421052631578999</v>
      </c>
      <c r="I1559" s="112">
        <v>0.27777777777777801</v>
      </c>
    </row>
    <row r="1560" spans="1:9" ht="23.25">
      <c r="A1560" t="s">
        <v>10</v>
      </c>
      <c r="B1560" s="36" t="s">
        <v>386</v>
      </c>
      <c r="C1560" s="39">
        <v>39</v>
      </c>
      <c r="D1560" s="89">
        <v>6</v>
      </c>
      <c r="E1560" s="90">
        <v>17</v>
      </c>
      <c r="F1560" s="90">
        <v>8</v>
      </c>
      <c r="G1560" s="90">
        <v>9</v>
      </c>
      <c r="H1560" s="133">
        <v>30</v>
      </c>
      <c r="I1560" s="113">
        <v>13</v>
      </c>
    </row>
    <row r="1561" spans="1:9">
      <c r="A1561" t="s">
        <v>12</v>
      </c>
      <c r="B1561" s="36"/>
      <c r="C1561" s="37">
        <v>0.70909090909090899</v>
      </c>
      <c r="D1561" s="88">
        <v>0.6</v>
      </c>
      <c r="E1561" s="88">
        <v>0.85</v>
      </c>
      <c r="F1561" s="88">
        <v>0.61538461538461497</v>
      </c>
      <c r="G1561" s="88">
        <v>0.5625</v>
      </c>
      <c r="H1561" s="132">
        <v>0.78947368421052599</v>
      </c>
      <c r="I1561" s="112">
        <v>0.72222222222222199</v>
      </c>
    </row>
    <row r="1562" spans="1:9">
      <c r="A1562" t="s">
        <v>10</v>
      </c>
      <c r="B1562" s="36" t="s">
        <v>387</v>
      </c>
      <c r="C1562" s="39">
        <v>21</v>
      </c>
      <c r="D1562" s="89">
        <v>2</v>
      </c>
      <c r="E1562" s="90">
        <v>9</v>
      </c>
      <c r="F1562" s="90">
        <v>3</v>
      </c>
      <c r="G1562" s="90">
        <v>4</v>
      </c>
      <c r="H1562" s="133">
        <v>17</v>
      </c>
      <c r="I1562" s="113">
        <v>8</v>
      </c>
    </row>
    <row r="1563" spans="1:9">
      <c r="A1563" t="s">
        <v>12</v>
      </c>
      <c r="B1563" s="43"/>
      <c r="C1563" s="44">
        <v>0.381818181818182</v>
      </c>
      <c r="D1563" s="91">
        <v>0.2</v>
      </c>
      <c r="E1563" s="92">
        <v>0.45</v>
      </c>
      <c r="F1563" s="92">
        <v>0.230769230769231</v>
      </c>
      <c r="G1563" s="92">
        <v>0.25</v>
      </c>
      <c r="H1563" s="139">
        <v>0.44736842105263203</v>
      </c>
      <c r="I1563" s="114">
        <v>0.44444444444444398</v>
      </c>
    </row>
    <row r="1564" spans="1:9">
      <c r="A1564" t="s">
        <v>11</v>
      </c>
      <c r="B1564" s="65" t="s">
        <v>239</v>
      </c>
      <c r="C1564" s="66">
        <v>3.2692307692307701</v>
      </c>
      <c r="D1564" s="96">
        <v>3</v>
      </c>
      <c r="E1564" s="96">
        <v>3.4736842105263199</v>
      </c>
      <c r="F1564" s="96">
        <v>2.7692307692307701</v>
      </c>
      <c r="G1564" s="96">
        <v>3</v>
      </c>
      <c r="H1564" s="158">
        <v>3.3783783783783798</v>
      </c>
      <c r="I1564" s="115">
        <v>3.2777777777777799</v>
      </c>
    </row>
    <row r="1565" spans="1:9">
      <c r="A1565" t="s">
        <v>11</v>
      </c>
      <c r="B1565" s="58" t="s">
        <v>240</v>
      </c>
      <c r="C1565" s="70">
        <v>1.19007965815746</v>
      </c>
      <c r="D1565" s="97">
        <v>1</v>
      </c>
      <c r="E1565" s="98">
        <v>1.17229220156408</v>
      </c>
      <c r="F1565" s="98">
        <v>1.1657505560686501</v>
      </c>
      <c r="G1565" s="98">
        <v>1.0690449676497</v>
      </c>
      <c r="H1565" s="162">
        <v>1.23268792462631</v>
      </c>
      <c r="I1565" s="116">
        <v>1.3197840980097799</v>
      </c>
    </row>
    <row r="1566" spans="1:9">
      <c r="A1566" t="s">
        <v>4</v>
      </c>
      <c r="B1566" s="3"/>
    </row>
    <row r="1567" spans="1:9">
      <c r="A1567" t="s">
        <v>14</v>
      </c>
    </row>
    <row r="1568" spans="1:9">
      <c r="A1568" t="s">
        <v>1</v>
      </c>
      <c r="B1568" s="217" t="s">
        <v>21</v>
      </c>
      <c r="C1568" s="218"/>
    </row>
    <row r="1569" spans="1:9">
      <c r="A1569" t="s">
        <v>2</v>
      </c>
      <c r="B1569" s="2" t="s">
        <v>398</v>
      </c>
    </row>
    <row r="1570" spans="1:9" ht="92.25">
      <c r="A1570" t="s">
        <v>3</v>
      </c>
      <c r="B1570" s="2" t="s">
        <v>406</v>
      </c>
    </row>
    <row r="1571" spans="1:9" ht="60" customHeight="1">
      <c r="A1571" t="s">
        <v>7</v>
      </c>
      <c r="B1571" s="10" t="s">
        <v>413</v>
      </c>
      <c r="C1571" s="14"/>
      <c r="D1571" s="213" t="s">
        <v>369</v>
      </c>
      <c r="E1571" s="215"/>
      <c r="F1571" s="215"/>
      <c r="G1571" s="215"/>
      <c r="H1571" s="215"/>
      <c r="I1571" s="214"/>
    </row>
    <row r="1572" spans="1:9" ht="93.75">
      <c r="A1572" t="s">
        <v>6</v>
      </c>
      <c r="B1572" s="21" t="s">
        <v>285</v>
      </c>
      <c r="C1572" s="48" t="s">
        <v>45</v>
      </c>
      <c r="D1572" s="99" t="s">
        <v>401</v>
      </c>
      <c r="E1572" s="100" t="s">
        <v>402</v>
      </c>
      <c r="F1572" s="49" t="s">
        <v>403</v>
      </c>
      <c r="G1572" s="100" t="s">
        <v>364</v>
      </c>
      <c r="H1572" s="129" t="s">
        <v>365</v>
      </c>
      <c r="I1572" s="121" t="s">
        <v>366</v>
      </c>
    </row>
    <row r="1573" spans="1:9">
      <c r="A1573" t="s">
        <v>8</v>
      </c>
      <c r="B1573" s="26" t="s">
        <v>45</v>
      </c>
      <c r="C1573" s="27">
        <v>55</v>
      </c>
      <c r="D1573" s="84">
        <v>10</v>
      </c>
      <c r="E1573" s="85">
        <v>20</v>
      </c>
      <c r="F1573" s="85">
        <v>13</v>
      </c>
      <c r="G1573" s="85">
        <v>16</v>
      </c>
      <c r="H1573" s="130">
        <v>38</v>
      </c>
      <c r="I1573" s="110">
        <v>18</v>
      </c>
    </row>
    <row r="1574" spans="1:9">
      <c r="A1574" t="s">
        <v>10</v>
      </c>
      <c r="B1574" s="35" t="s">
        <v>380</v>
      </c>
      <c r="C1574" s="31">
        <v>6</v>
      </c>
      <c r="D1574" s="86">
        <v>1</v>
      </c>
      <c r="E1574" s="87">
        <v>3</v>
      </c>
      <c r="F1574" s="87">
        <v>0</v>
      </c>
      <c r="G1574" s="87">
        <v>2</v>
      </c>
      <c r="H1574" s="131">
        <v>4</v>
      </c>
      <c r="I1574" s="111">
        <v>1</v>
      </c>
    </row>
    <row r="1575" spans="1:9">
      <c r="A1575" t="s">
        <v>12</v>
      </c>
      <c r="B1575" s="36"/>
      <c r="C1575" s="37">
        <v>0.109090909090909</v>
      </c>
      <c r="D1575" s="88">
        <v>0.1</v>
      </c>
      <c r="E1575" s="88">
        <v>0.15</v>
      </c>
      <c r="F1575" s="88">
        <v>0</v>
      </c>
      <c r="G1575" s="88">
        <v>0.125</v>
      </c>
      <c r="H1575" s="132">
        <v>0.105263157894737</v>
      </c>
      <c r="I1575" s="112">
        <v>5.5555555555555601E-2</v>
      </c>
    </row>
    <row r="1576" spans="1:9">
      <c r="A1576" t="s">
        <v>10</v>
      </c>
      <c r="B1576" s="36" t="s">
        <v>381</v>
      </c>
      <c r="C1576" s="39">
        <v>8</v>
      </c>
      <c r="D1576" s="89">
        <v>2</v>
      </c>
      <c r="E1576" s="90">
        <v>2</v>
      </c>
      <c r="F1576" s="90">
        <v>1</v>
      </c>
      <c r="G1576" s="90">
        <v>5</v>
      </c>
      <c r="H1576" s="133">
        <v>3</v>
      </c>
      <c r="I1576" s="113">
        <v>1</v>
      </c>
    </row>
    <row r="1577" spans="1:9">
      <c r="A1577" t="s">
        <v>12</v>
      </c>
      <c r="B1577" s="36"/>
      <c r="C1577" s="37">
        <v>0.145454545454545</v>
      </c>
      <c r="D1577" s="88">
        <v>0.2</v>
      </c>
      <c r="E1577" s="88">
        <v>0.1</v>
      </c>
      <c r="F1577" s="88">
        <v>7.69230769230769E-2</v>
      </c>
      <c r="G1577" s="88">
        <v>0.3125</v>
      </c>
      <c r="H1577" s="132">
        <v>7.8947368421052599E-2</v>
      </c>
      <c r="I1577" s="112">
        <v>5.5555555555555601E-2</v>
      </c>
    </row>
    <row r="1578" spans="1:9">
      <c r="A1578" t="s">
        <v>10</v>
      </c>
      <c r="B1578" s="36" t="s">
        <v>382</v>
      </c>
      <c r="C1578" s="39">
        <v>11</v>
      </c>
      <c r="D1578" s="89">
        <v>2</v>
      </c>
      <c r="E1578" s="90">
        <v>3</v>
      </c>
      <c r="F1578" s="90">
        <v>5</v>
      </c>
      <c r="G1578" s="90">
        <v>3</v>
      </c>
      <c r="H1578" s="133">
        <v>8</v>
      </c>
      <c r="I1578" s="113">
        <v>5</v>
      </c>
    </row>
    <row r="1579" spans="1:9">
      <c r="A1579" t="s">
        <v>12</v>
      </c>
      <c r="B1579" s="36"/>
      <c r="C1579" s="37">
        <v>0.2</v>
      </c>
      <c r="D1579" s="88">
        <v>0.2</v>
      </c>
      <c r="E1579" s="88">
        <v>0.15</v>
      </c>
      <c r="F1579" s="88">
        <v>0.38461538461538503</v>
      </c>
      <c r="G1579" s="88">
        <v>0.1875</v>
      </c>
      <c r="H1579" s="132">
        <v>0.21052631578947401</v>
      </c>
      <c r="I1579" s="112">
        <v>0.27777777777777801</v>
      </c>
    </row>
    <row r="1580" spans="1:9">
      <c r="A1580" t="s">
        <v>10</v>
      </c>
      <c r="B1580" s="36" t="s">
        <v>383</v>
      </c>
      <c r="C1580" s="39">
        <v>22</v>
      </c>
      <c r="D1580" s="89">
        <v>5</v>
      </c>
      <c r="E1580" s="90">
        <v>8</v>
      </c>
      <c r="F1580" s="90">
        <v>5</v>
      </c>
      <c r="G1580" s="90">
        <v>6</v>
      </c>
      <c r="H1580" s="133">
        <v>15</v>
      </c>
      <c r="I1580" s="113">
        <v>7</v>
      </c>
    </row>
    <row r="1581" spans="1:9">
      <c r="A1581" t="s">
        <v>12</v>
      </c>
      <c r="B1581" s="36"/>
      <c r="C1581" s="37">
        <v>0.4</v>
      </c>
      <c r="D1581" s="88">
        <v>0.5</v>
      </c>
      <c r="E1581" s="88">
        <v>0.4</v>
      </c>
      <c r="F1581" s="88">
        <v>0.38461538461538503</v>
      </c>
      <c r="G1581" s="88">
        <v>0.375</v>
      </c>
      <c r="H1581" s="132">
        <v>0.394736842105263</v>
      </c>
      <c r="I1581" s="112">
        <v>0.38888888888888901</v>
      </c>
    </row>
    <row r="1582" spans="1:9">
      <c r="A1582" t="s">
        <v>10</v>
      </c>
      <c r="B1582" s="36" t="s">
        <v>384</v>
      </c>
      <c r="C1582" s="39">
        <v>6</v>
      </c>
      <c r="D1582" s="89">
        <v>0</v>
      </c>
      <c r="E1582" s="90">
        <v>3</v>
      </c>
      <c r="F1582" s="90">
        <v>2</v>
      </c>
      <c r="G1582" s="90">
        <v>0</v>
      </c>
      <c r="H1582" s="133">
        <v>6</v>
      </c>
      <c r="I1582" s="113">
        <v>3</v>
      </c>
    </row>
    <row r="1583" spans="1:9">
      <c r="A1583" t="s">
        <v>12</v>
      </c>
      <c r="B1583" s="36"/>
      <c r="C1583" s="37">
        <v>0.109090909090909</v>
      </c>
      <c r="D1583" s="88">
        <v>0</v>
      </c>
      <c r="E1583" s="88">
        <v>0.15</v>
      </c>
      <c r="F1583" s="88">
        <v>0.15384615384615399</v>
      </c>
      <c r="G1583" s="88">
        <v>0</v>
      </c>
      <c r="H1583" s="132">
        <v>0.157894736842105</v>
      </c>
      <c r="I1583" s="112">
        <v>0.16666666666666699</v>
      </c>
    </row>
    <row r="1584" spans="1:9">
      <c r="A1584" t="s">
        <v>10</v>
      </c>
      <c r="B1584" s="36" t="s">
        <v>110</v>
      </c>
      <c r="C1584" s="39">
        <v>2</v>
      </c>
      <c r="D1584" s="89">
        <v>0</v>
      </c>
      <c r="E1584" s="90">
        <v>1</v>
      </c>
      <c r="F1584" s="90">
        <v>0</v>
      </c>
      <c r="G1584" s="90">
        <v>0</v>
      </c>
      <c r="H1584" s="133">
        <v>2</v>
      </c>
      <c r="I1584" s="113">
        <v>1</v>
      </c>
    </row>
    <row r="1585" spans="1:59">
      <c r="A1585" t="s">
        <v>12</v>
      </c>
      <c r="B1585" s="36"/>
      <c r="C1585" s="37">
        <v>3.6363636363636397E-2</v>
      </c>
      <c r="D1585" s="88">
        <v>0</v>
      </c>
      <c r="E1585" s="88">
        <v>0.05</v>
      </c>
      <c r="F1585" s="88">
        <v>0</v>
      </c>
      <c r="G1585" s="88">
        <v>0</v>
      </c>
      <c r="H1585" s="132">
        <v>5.2631578947368397E-2</v>
      </c>
      <c r="I1585" s="112">
        <v>5.5555555555555601E-2</v>
      </c>
    </row>
    <row r="1586" spans="1:59">
      <c r="A1586" t="s">
        <v>10</v>
      </c>
      <c r="B1586" s="36" t="s">
        <v>385</v>
      </c>
      <c r="C1586" s="39">
        <v>14</v>
      </c>
      <c r="D1586" s="89">
        <v>3</v>
      </c>
      <c r="E1586" s="90">
        <v>5</v>
      </c>
      <c r="F1586" s="90">
        <v>1</v>
      </c>
      <c r="G1586" s="90">
        <v>7</v>
      </c>
      <c r="H1586" s="133">
        <v>7</v>
      </c>
      <c r="I1586" s="113">
        <v>2</v>
      </c>
    </row>
    <row r="1587" spans="1:59">
      <c r="A1587" t="s">
        <v>12</v>
      </c>
      <c r="B1587" s="36"/>
      <c r="C1587" s="37">
        <v>0.25454545454545502</v>
      </c>
      <c r="D1587" s="88">
        <v>0.3</v>
      </c>
      <c r="E1587" s="88">
        <v>0.25</v>
      </c>
      <c r="F1587" s="88">
        <v>7.69230769230769E-2</v>
      </c>
      <c r="G1587" s="88">
        <v>0.4375</v>
      </c>
      <c r="H1587" s="132">
        <v>0.18421052631578999</v>
      </c>
      <c r="I1587" s="112">
        <v>0.11111111111111099</v>
      </c>
    </row>
    <row r="1588" spans="1:59" ht="23.25">
      <c r="A1588" t="s">
        <v>10</v>
      </c>
      <c r="B1588" s="36" t="s">
        <v>386</v>
      </c>
      <c r="C1588" s="39">
        <v>39</v>
      </c>
      <c r="D1588" s="89">
        <v>7</v>
      </c>
      <c r="E1588" s="90">
        <v>14</v>
      </c>
      <c r="F1588" s="90">
        <v>12</v>
      </c>
      <c r="G1588" s="90">
        <v>9</v>
      </c>
      <c r="H1588" s="133">
        <v>29</v>
      </c>
      <c r="I1588" s="113">
        <v>15</v>
      </c>
    </row>
    <row r="1589" spans="1:59">
      <c r="A1589" t="s">
        <v>12</v>
      </c>
      <c r="B1589" s="36"/>
      <c r="C1589" s="37">
        <v>0.70909090909090899</v>
      </c>
      <c r="D1589" s="88">
        <v>0.7</v>
      </c>
      <c r="E1589" s="88">
        <v>0.7</v>
      </c>
      <c r="F1589" s="88">
        <v>0.92307692307692302</v>
      </c>
      <c r="G1589" s="88">
        <v>0.5625</v>
      </c>
      <c r="H1589" s="132">
        <v>0.76315789473684204</v>
      </c>
      <c r="I1589" s="112">
        <v>0.83333333333333304</v>
      </c>
    </row>
    <row r="1590" spans="1:59">
      <c r="A1590" t="s">
        <v>10</v>
      </c>
      <c r="B1590" s="36" t="s">
        <v>387</v>
      </c>
      <c r="C1590" s="39">
        <v>28</v>
      </c>
      <c r="D1590" s="89">
        <v>5</v>
      </c>
      <c r="E1590" s="90">
        <v>11</v>
      </c>
      <c r="F1590" s="90">
        <v>7</v>
      </c>
      <c r="G1590" s="90">
        <v>6</v>
      </c>
      <c r="H1590" s="133">
        <v>21</v>
      </c>
      <c r="I1590" s="113">
        <v>10</v>
      </c>
    </row>
    <row r="1591" spans="1:59">
      <c r="A1591" t="s">
        <v>12</v>
      </c>
      <c r="B1591" s="43"/>
      <c r="C1591" s="44">
        <v>0.50909090909090904</v>
      </c>
      <c r="D1591" s="91">
        <v>0.5</v>
      </c>
      <c r="E1591" s="92">
        <v>0.55000000000000004</v>
      </c>
      <c r="F1591" s="92">
        <v>0.53846153846153799</v>
      </c>
      <c r="G1591" s="92">
        <v>0.375</v>
      </c>
      <c r="H1591" s="139">
        <v>0.55263157894736803</v>
      </c>
      <c r="I1591" s="114">
        <v>0.55555555555555602</v>
      </c>
    </row>
    <row r="1592" spans="1:59">
      <c r="A1592" t="s">
        <v>11</v>
      </c>
      <c r="B1592" s="65" t="s">
        <v>239</v>
      </c>
      <c r="C1592" s="66">
        <v>3.2641509433962299</v>
      </c>
      <c r="D1592" s="96">
        <v>3.1</v>
      </c>
      <c r="E1592" s="96">
        <v>3.3157894736842102</v>
      </c>
      <c r="F1592" s="96">
        <v>3.6153846153846199</v>
      </c>
      <c r="G1592" s="96">
        <v>2.8125</v>
      </c>
      <c r="H1592" s="158">
        <v>3.4444444444444402</v>
      </c>
      <c r="I1592" s="115">
        <v>3.5882352941176499</v>
      </c>
    </row>
    <row r="1593" spans="1:59">
      <c r="A1593" t="s">
        <v>11</v>
      </c>
      <c r="B1593" s="58" t="s">
        <v>240</v>
      </c>
      <c r="C1593" s="70">
        <v>1.19535870696473</v>
      </c>
      <c r="D1593" s="97">
        <v>1.1005049346146101</v>
      </c>
      <c r="E1593" s="98">
        <v>1.3355245153100499</v>
      </c>
      <c r="F1593" s="98">
        <v>0.86971849262290402</v>
      </c>
      <c r="G1593" s="98">
        <v>1.1086778913041699</v>
      </c>
      <c r="H1593" s="162">
        <v>1.20580605984887</v>
      </c>
      <c r="I1593" s="116">
        <v>1.06412073618386</v>
      </c>
    </row>
    <row r="1594" spans="1:59">
      <c r="A1594" t="s">
        <v>4</v>
      </c>
      <c r="B1594" s="3"/>
    </row>
    <row r="1595" spans="1:59">
      <c r="A1595" t="s">
        <v>14</v>
      </c>
    </row>
    <row r="1596" spans="1:59">
      <c r="A1596" t="s">
        <v>1</v>
      </c>
      <c r="B1596" s="217" t="s">
        <v>21</v>
      </c>
      <c r="C1596" s="218"/>
    </row>
    <row r="1597" spans="1:59">
      <c r="A1597" t="s">
        <v>2</v>
      </c>
      <c r="B1597" s="2" t="s">
        <v>414</v>
      </c>
    </row>
    <row r="1598" spans="1:59" ht="26.65">
      <c r="A1598" t="s">
        <v>3</v>
      </c>
      <c r="B1598" s="2" t="s">
        <v>415</v>
      </c>
    </row>
    <row r="1599" spans="1:59">
      <c r="A1599" t="s">
        <v>7</v>
      </c>
      <c r="B1599" s="10" t="s">
        <v>416</v>
      </c>
      <c r="C1599" s="11"/>
      <c r="D1599" s="216"/>
      <c r="E1599" s="215"/>
      <c r="F1599" s="215"/>
      <c r="G1599" s="215"/>
      <c r="H1599" s="215"/>
      <c r="I1599" s="215"/>
      <c r="J1599" s="215"/>
      <c r="K1599" s="215"/>
      <c r="L1599" s="215"/>
      <c r="M1599" s="215"/>
      <c r="N1599" s="215"/>
      <c r="O1599" s="215"/>
      <c r="P1599" s="215"/>
      <c r="Q1599" s="215"/>
      <c r="R1599" s="215"/>
      <c r="S1599" s="215"/>
      <c r="T1599" s="215"/>
      <c r="U1599" s="215"/>
      <c r="V1599" s="215"/>
      <c r="W1599" s="215"/>
      <c r="X1599" s="215"/>
      <c r="Y1599" s="215"/>
      <c r="Z1599" s="215"/>
      <c r="AA1599" s="215"/>
      <c r="AB1599" s="215"/>
      <c r="AC1599" s="215"/>
      <c r="AD1599" s="215"/>
      <c r="AE1599" s="215"/>
      <c r="AF1599" s="215"/>
      <c r="AG1599" s="215"/>
      <c r="AH1599" s="215"/>
      <c r="AI1599" s="215"/>
      <c r="AJ1599" s="215"/>
      <c r="AK1599" s="215"/>
      <c r="AL1599" s="215"/>
      <c r="AM1599" s="215"/>
      <c r="AN1599" s="215"/>
      <c r="AO1599" s="215"/>
      <c r="AP1599" s="215"/>
      <c r="AQ1599" s="215"/>
      <c r="AR1599" s="215"/>
      <c r="AS1599" s="215"/>
      <c r="AT1599" s="215"/>
      <c r="AU1599" s="215"/>
      <c r="AV1599" s="215"/>
      <c r="AW1599" s="215"/>
      <c r="AX1599" s="215"/>
      <c r="AY1599" s="215"/>
      <c r="AZ1599" s="215"/>
      <c r="BA1599" s="215"/>
      <c r="BB1599" s="215"/>
      <c r="BC1599" s="215"/>
      <c r="BD1599" s="215"/>
      <c r="BE1599" s="215"/>
      <c r="BF1599" s="215"/>
      <c r="BG1599" s="214"/>
    </row>
    <row r="1600" spans="1:59" ht="38.200000000000003" customHeight="1">
      <c r="A1600" t="s">
        <v>5</v>
      </c>
      <c r="B1600" s="15"/>
      <c r="D1600" s="213" t="s">
        <v>25</v>
      </c>
      <c r="E1600" s="215"/>
      <c r="F1600" s="215"/>
      <c r="G1600" s="215"/>
      <c r="H1600" s="215"/>
      <c r="I1600" s="215"/>
      <c r="J1600" s="215"/>
      <c r="K1600" s="215"/>
      <c r="L1600" s="214"/>
      <c r="M1600" s="213" t="s">
        <v>26</v>
      </c>
      <c r="N1600" s="214"/>
      <c r="O1600" s="213" t="s">
        <v>27</v>
      </c>
      <c r="P1600" s="214"/>
      <c r="Q1600" s="213" t="s">
        <v>28</v>
      </c>
      <c r="R1600" s="215"/>
      <c r="S1600" s="214"/>
      <c r="T1600" s="213" t="s">
        <v>29</v>
      </c>
      <c r="U1600" s="215"/>
      <c r="V1600" s="214"/>
      <c r="W1600" s="213" t="s">
        <v>30</v>
      </c>
      <c r="X1600" s="215"/>
      <c r="Y1600" s="215"/>
      <c r="Z1600" s="214"/>
      <c r="AA1600" s="213" t="s">
        <v>31</v>
      </c>
      <c r="AB1600" s="214"/>
      <c r="AC1600" s="219" t="s">
        <v>32</v>
      </c>
      <c r="AD1600" s="213" t="s">
        <v>33</v>
      </c>
      <c r="AE1600" s="215"/>
      <c r="AF1600" s="214"/>
      <c r="AG1600" s="213" t="s">
        <v>34</v>
      </c>
      <c r="AH1600" s="215"/>
      <c r="AI1600" s="214"/>
      <c r="AJ1600" s="213" t="s">
        <v>35</v>
      </c>
      <c r="AK1600" s="215"/>
      <c r="AL1600" s="214"/>
      <c r="AM1600" s="213" t="s">
        <v>36</v>
      </c>
      <c r="AN1600" s="215"/>
      <c r="AO1600" s="214"/>
      <c r="AP1600" s="213" t="s">
        <v>37</v>
      </c>
      <c r="AQ1600" s="214"/>
      <c r="AR1600" s="213" t="s">
        <v>38</v>
      </c>
      <c r="AS1600" s="215"/>
      <c r="AT1600" s="214"/>
      <c r="AU1600" s="213" t="s">
        <v>39</v>
      </c>
      <c r="AV1600" s="215"/>
      <c r="AW1600" s="215"/>
      <c r="AX1600" s="215"/>
      <c r="AY1600" s="214"/>
      <c r="AZ1600" s="213" t="s">
        <v>40</v>
      </c>
      <c r="BA1600" s="214"/>
      <c r="BB1600" s="213" t="s">
        <v>41</v>
      </c>
      <c r="BC1600" s="214"/>
      <c r="BD1600" s="213" t="s">
        <v>42</v>
      </c>
      <c r="BE1600" s="214"/>
      <c r="BF1600" s="213" t="s">
        <v>43</v>
      </c>
      <c r="BG1600" s="214"/>
    </row>
    <row r="1601" spans="1:59" ht="151.9">
      <c r="A1601" t="s">
        <v>6</v>
      </c>
      <c r="B1601" s="16" t="s">
        <v>44</v>
      </c>
      <c r="C1601" s="17" t="s">
        <v>45</v>
      </c>
      <c r="D1601" s="80" t="s">
        <v>46</v>
      </c>
      <c r="E1601" s="81" t="s">
        <v>47</v>
      </c>
      <c r="F1601" s="19" t="s">
        <v>48</v>
      </c>
      <c r="G1601" s="81" t="s">
        <v>49</v>
      </c>
      <c r="H1601" s="81" t="s">
        <v>50</v>
      </c>
      <c r="I1601" s="81" t="s">
        <v>51</v>
      </c>
      <c r="J1601" s="19" t="s">
        <v>52</v>
      </c>
      <c r="K1601" s="19" t="s">
        <v>53</v>
      </c>
      <c r="L1601" s="108" t="s">
        <v>54</v>
      </c>
      <c r="M1601" s="18" t="s">
        <v>55</v>
      </c>
      <c r="N1601" s="108" t="s">
        <v>56</v>
      </c>
      <c r="O1601" s="80" t="s">
        <v>55</v>
      </c>
      <c r="P1601" s="20" t="s">
        <v>56</v>
      </c>
      <c r="Q1601" s="18" t="s">
        <v>57</v>
      </c>
      <c r="R1601" s="19" t="s">
        <v>58</v>
      </c>
      <c r="S1601" s="20" t="s">
        <v>59</v>
      </c>
      <c r="T1601" s="18" t="s">
        <v>60</v>
      </c>
      <c r="U1601" s="19" t="s">
        <v>61</v>
      </c>
      <c r="V1601" s="20" t="s">
        <v>62</v>
      </c>
      <c r="W1601" s="18" t="s">
        <v>63</v>
      </c>
      <c r="X1601" s="81" t="s">
        <v>64</v>
      </c>
      <c r="Y1601" s="81" t="s">
        <v>65</v>
      </c>
      <c r="Z1601" s="108" t="s">
        <v>66</v>
      </c>
      <c r="AA1601" s="18" t="s">
        <v>55</v>
      </c>
      <c r="AB1601" s="108" t="s">
        <v>56</v>
      </c>
      <c r="AC1601" s="17" t="s">
        <v>55</v>
      </c>
      <c r="AD1601" s="80" t="s">
        <v>67</v>
      </c>
      <c r="AE1601" s="19" t="s">
        <v>68</v>
      </c>
      <c r="AF1601" s="20" t="s">
        <v>69</v>
      </c>
      <c r="AG1601" s="80" t="s">
        <v>67</v>
      </c>
      <c r="AH1601" s="81" t="s">
        <v>68</v>
      </c>
      <c r="AI1601" s="20" t="s">
        <v>69</v>
      </c>
      <c r="AJ1601" s="18" t="s">
        <v>55</v>
      </c>
      <c r="AK1601" s="81" t="s">
        <v>56</v>
      </c>
      <c r="AL1601" s="108" t="s">
        <v>70</v>
      </c>
      <c r="AM1601" s="18" t="s">
        <v>55</v>
      </c>
      <c r="AN1601" s="81" t="s">
        <v>71</v>
      </c>
      <c r="AO1601" s="108" t="s">
        <v>72</v>
      </c>
      <c r="AP1601" s="80" t="s">
        <v>73</v>
      </c>
      <c r="AQ1601" s="20" t="s">
        <v>74</v>
      </c>
      <c r="AR1601" s="18" t="s">
        <v>75</v>
      </c>
      <c r="AS1601" s="81" t="s">
        <v>76</v>
      </c>
      <c r="AT1601" s="20" t="s">
        <v>77</v>
      </c>
      <c r="AU1601" s="18" t="s">
        <v>78</v>
      </c>
      <c r="AV1601" s="19" t="s">
        <v>79</v>
      </c>
      <c r="AW1601" s="19" t="s">
        <v>80</v>
      </c>
      <c r="AX1601" s="19" t="s">
        <v>81</v>
      </c>
      <c r="AY1601" s="20" t="s">
        <v>82</v>
      </c>
      <c r="AZ1601" s="18" t="s">
        <v>83</v>
      </c>
      <c r="BA1601" s="20" t="s">
        <v>84</v>
      </c>
      <c r="BB1601" s="18" t="s">
        <v>55</v>
      </c>
      <c r="BC1601" s="20" t="s">
        <v>56</v>
      </c>
      <c r="BD1601" s="18" t="s">
        <v>85</v>
      </c>
      <c r="BE1601" s="20" t="s">
        <v>86</v>
      </c>
      <c r="BF1601" s="18" t="s">
        <v>55</v>
      </c>
      <c r="BG1601" s="20" t="s">
        <v>56</v>
      </c>
    </row>
    <row r="1602" spans="1:59">
      <c r="A1602" t="s">
        <v>0</v>
      </c>
      <c r="B1602" s="21"/>
      <c r="C1602" s="22"/>
      <c r="D1602" s="82" t="s">
        <v>564</v>
      </c>
      <c r="E1602" s="83" t="s">
        <v>565</v>
      </c>
      <c r="F1602" s="24" t="s">
        <v>566</v>
      </c>
      <c r="G1602" s="83" t="s">
        <v>567</v>
      </c>
      <c r="H1602" s="83" t="s">
        <v>568</v>
      </c>
      <c r="I1602" s="83" t="s">
        <v>569</v>
      </c>
      <c r="J1602" s="24" t="s">
        <v>570</v>
      </c>
      <c r="K1602" s="24" t="s">
        <v>571</v>
      </c>
      <c r="L1602" s="109" t="s">
        <v>572</v>
      </c>
      <c r="M1602" s="23" t="s">
        <v>564</v>
      </c>
      <c r="N1602" s="109" t="s">
        <v>565</v>
      </c>
      <c r="O1602" s="82" t="s">
        <v>564</v>
      </c>
      <c r="P1602" s="25" t="s">
        <v>565</v>
      </c>
      <c r="Q1602" s="23" t="s">
        <v>564</v>
      </c>
      <c r="R1602" s="24" t="s">
        <v>565</v>
      </c>
      <c r="S1602" s="25" t="s">
        <v>566</v>
      </c>
      <c r="T1602" s="23" t="s">
        <v>564</v>
      </c>
      <c r="U1602" s="24" t="s">
        <v>565</v>
      </c>
      <c r="V1602" s="25" t="s">
        <v>566</v>
      </c>
      <c r="W1602" s="23" t="s">
        <v>564</v>
      </c>
      <c r="X1602" s="83" t="s">
        <v>565</v>
      </c>
      <c r="Y1602" s="83" t="s">
        <v>566</v>
      </c>
      <c r="Z1602" s="109" t="s">
        <v>567</v>
      </c>
      <c r="AA1602" s="23" t="s">
        <v>564</v>
      </c>
      <c r="AB1602" s="109" t="s">
        <v>565</v>
      </c>
      <c r="AC1602" s="22" t="s">
        <v>564</v>
      </c>
      <c r="AD1602" s="82" t="s">
        <v>564</v>
      </c>
      <c r="AE1602" s="24" t="s">
        <v>565</v>
      </c>
      <c r="AF1602" s="25" t="s">
        <v>566</v>
      </c>
      <c r="AG1602" s="82" t="s">
        <v>564</v>
      </c>
      <c r="AH1602" s="83" t="s">
        <v>565</v>
      </c>
      <c r="AI1602" s="25" t="s">
        <v>566</v>
      </c>
      <c r="AJ1602" s="23" t="s">
        <v>564</v>
      </c>
      <c r="AK1602" s="83" t="s">
        <v>565</v>
      </c>
      <c r="AL1602" s="109" t="s">
        <v>566</v>
      </c>
      <c r="AM1602" s="23" t="s">
        <v>564</v>
      </c>
      <c r="AN1602" s="83" t="s">
        <v>565</v>
      </c>
      <c r="AO1602" s="109" t="s">
        <v>566</v>
      </c>
      <c r="AP1602" s="82" t="s">
        <v>564</v>
      </c>
      <c r="AQ1602" s="25" t="s">
        <v>565</v>
      </c>
      <c r="AR1602" s="23" t="s">
        <v>564</v>
      </c>
      <c r="AS1602" s="83" t="s">
        <v>565</v>
      </c>
      <c r="AT1602" s="25" t="s">
        <v>566</v>
      </c>
      <c r="AU1602" s="23" t="s">
        <v>564</v>
      </c>
      <c r="AV1602" s="24" t="s">
        <v>565</v>
      </c>
      <c r="AW1602" s="24" t="s">
        <v>566</v>
      </c>
      <c r="AX1602" s="24" t="s">
        <v>567</v>
      </c>
      <c r="AY1602" s="25" t="s">
        <v>568</v>
      </c>
      <c r="AZ1602" s="23" t="s">
        <v>564</v>
      </c>
      <c r="BA1602" s="25" t="s">
        <v>565</v>
      </c>
      <c r="BB1602" s="23" t="s">
        <v>564</v>
      </c>
      <c r="BC1602" s="25" t="s">
        <v>565</v>
      </c>
      <c r="BD1602" s="23" t="s">
        <v>564</v>
      </c>
      <c r="BE1602" s="25" t="s">
        <v>565</v>
      </c>
      <c r="BF1602" s="23" t="s">
        <v>564</v>
      </c>
      <c r="BG1602" s="25" t="s">
        <v>565</v>
      </c>
    </row>
    <row r="1603" spans="1:59">
      <c r="A1603" t="s">
        <v>8</v>
      </c>
      <c r="B1603" s="26" t="s">
        <v>45</v>
      </c>
      <c r="C1603" s="27">
        <v>125</v>
      </c>
      <c r="D1603" s="84">
        <v>26</v>
      </c>
      <c r="E1603" s="85">
        <v>16</v>
      </c>
      <c r="F1603" s="29">
        <v>31</v>
      </c>
      <c r="G1603" s="85">
        <v>22</v>
      </c>
      <c r="H1603" s="85">
        <v>12</v>
      </c>
      <c r="I1603" s="85">
        <v>19</v>
      </c>
      <c r="J1603" s="29">
        <v>34</v>
      </c>
      <c r="K1603" s="29">
        <v>31</v>
      </c>
      <c r="L1603" s="110">
        <v>16</v>
      </c>
      <c r="M1603" s="28">
        <v>110</v>
      </c>
      <c r="N1603" s="110">
        <v>15</v>
      </c>
      <c r="O1603" s="84">
        <v>28</v>
      </c>
      <c r="P1603" s="30">
        <v>95</v>
      </c>
      <c r="Q1603" s="28">
        <v>47</v>
      </c>
      <c r="R1603" s="29">
        <v>34</v>
      </c>
      <c r="S1603" s="30">
        <v>32</v>
      </c>
      <c r="T1603" s="28">
        <v>56</v>
      </c>
      <c r="U1603" s="29">
        <v>30</v>
      </c>
      <c r="V1603" s="30">
        <v>35</v>
      </c>
      <c r="W1603" s="28">
        <v>46</v>
      </c>
      <c r="X1603" s="85">
        <v>26</v>
      </c>
      <c r="Y1603" s="85">
        <v>26</v>
      </c>
      <c r="Z1603" s="110">
        <v>27</v>
      </c>
      <c r="AA1603" s="28">
        <v>99</v>
      </c>
      <c r="AB1603" s="110">
        <v>21</v>
      </c>
      <c r="AC1603" s="27">
        <v>109</v>
      </c>
      <c r="AD1603" s="84">
        <v>21</v>
      </c>
      <c r="AE1603" s="29">
        <v>43</v>
      </c>
      <c r="AF1603" s="30">
        <v>45</v>
      </c>
      <c r="AG1603" s="84">
        <v>25</v>
      </c>
      <c r="AH1603" s="85">
        <v>27</v>
      </c>
      <c r="AI1603" s="30">
        <v>57</v>
      </c>
      <c r="AJ1603" s="28">
        <v>100</v>
      </c>
      <c r="AK1603" s="85">
        <v>11</v>
      </c>
      <c r="AL1603" s="110">
        <v>14</v>
      </c>
      <c r="AM1603" s="28">
        <v>55</v>
      </c>
      <c r="AN1603" s="85">
        <v>27</v>
      </c>
      <c r="AO1603" s="110">
        <v>27</v>
      </c>
      <c r="AP1603" s="84">
        <v>25</v>
      </c>
      <c r="AQ1603" s="30">
        <v>74</v>
      </c>
      <c r="AR1603" s="28">
        <v>44</v>
      </c>
      <c r="AS1603" s="85">
        <v>22</v>
      </c>
      <c r="AT1603" s="30">
        <v>59</v>
      </c>
      <c r="AU1603" s="28">
        <v>84</v>
      </c>
      <c r="AV1603" s="29">
        <v>40</v>
      </c>
      <c r="AW1603" s="29">
        <v>66</v>
      </c>
      <c r="AX1603" s="29">
        <v>95</v>
      </c>
      <c r="AY1603" s="30">
        <v>30</v>
      </c>
      <c r="AZ1603" s="28">
        <v>40</v>
      </c>
      <c r="BA1603" s="30">
        <v>85</v>
      </c>
      <c r="BB1603" s="28">
        <v>64</v>
      </c>
      <c r="BC1603" s="30">
        <v>53</v>
      </c>
      <c r="BD1603" s="28">
        <v>60</v>
      </c>
      <c r="BE1603" s="30">
        <v>65</v>
      </c>
      <c r="BF1603" s="28">
        <v>61</v>
      </c>
      <c r="BG1603" s="30">
        <v>64</v>
      </c>
    </row>
    <row r="1604" spans="1:59">
      <c r="A1604" t="s">
        <v>10</v>
      </c>
      <c r="B1604" s="35" t="s">
        <v>417</v>
      </c>
      <c r="C1604" s="31">
        <v>85</v>
      </c>
      <c r="D1604" s="86">
        <v>17</v>
      </c>
      <c r="E1604" s="87">
        <v>14</v>
      </c>
      <c r="F1604" s="33">
        <v>24</v>
      </c>
      <c r="G1604" s="87">
        <v>16</v>
      </c>
      <c r="H1604" s="87">
        <v>9</v>
      </c>
      <c r="I1604" s="87">
        <v>9</v>
      </c>
      <c r="J1604" s="33">
        <v>21</v>
      </c>
      <c r="K1604" s="33">
        <v>23</v>
      </c>
      <c r="L1604" s="111">
        <v>13</v>
      </c>
      <c r="M1604" s="32">
        <v>76</v>
      </c>
      <c r="N1604" s="111">
        <v>9</v>
      </c>
      <c r="O1604" s="86">
        <v>15</v>
      </c>
      <c r="P1604" s="34">
        <v>69</v>
      </c>
      <c r="Q1604" s="32">
        <v>24</v>
      </c>
      <c r="R1604" s="33">
        <v>25</v>
      </c>
      <c r="S1604" s="34">
        <v>27</v>
      </c>
      <c r="T1604" s="32">
        <v>37</v>
      </c>
      <c r="U1604" s="33">
        <v>24</v>
      </c>
      <c r="V1604" s="34">
        <v>21</v>
      </c>
      <c r="W1604" s="32">
        <v>23</v>
      </c>
      <c r="X1604" s="87">
        <v>18</v>
      </c>
      <c r="Y1604" s="87">
        <v>22</v>
      </c>
      <c r="Z1604" s="111">
        <v>22</v>
      </c>
      <c r="AA1604" s="32">
        <v>64</v>
      </c>
      <c r="AB1604" s="111">
        <v>17</v>
      </c>
      <c r="AC1604" s="31">
        <v>74</v>
      </c>
      <c r="AD1604" s="86">
        <v>15</v>
      </c>
      <c r="AE1604" s="33">
        <v>24</v>
      </c>
      <c r="AF1604" s="34">
        <v>35</v>
      </c>
      <c r="AG1604" s="86">
        <v>17</v>
      </c>
      <c r="AH1604" s="87">
        <v>16</v>
      </c>
      <c r="AI1604" s="34">
        <v>41</v>
      </c>
      <c r="AJ1604" s="32">
        <v>72</v>
      </c>
      <c r="AK1604" s="87">
        <v>6</v>
      </c>
      <c r="AL1604" s="111">
        <v>7</v>
      </c>
      <c r="AM1604" s="32">
        <v>43</v>
      </c>
      <c r="AN1604" s="87">
        <v>13</v>
      </c>
      <c r="AO1604" s="111">
        <v>18</v>
      </c>
      <c r="AP1604" s="86">
        <v>12</v>
      </c>
      <c r="AQ1604" s="34">
        <v>54</v>
      </c>
      <c r="AR1604" s="32">
        <v>26</v>
      </c>
      <c r="AS1604" s="87">
        <v>19</v>
      </c>
      <c r="AT1604" s="34">
        <v>40</v>
      </c>
      <c r="AU1604" s="32">
        <v>66</v>
      </c>
      <c r="AV1604" s="33">
        <v>32</v>
      </c>
      <c r="AW1604" s="33">
        <v>55</v>
      </c>
      <c r="AX1604" s="33">
        <v>73</v>
      </c>
      <c r="AY1604" s="34">
        <v>12</v>
      </c>
      <c r="AZ1604" s="32">
        <v>26</v>
      </c>
      <c r="BA1604" s="34">
        <v>59</v>
      </c>
      <c r="BB1604" s="32">
        <v>48</v>
      </c>
      <c r="BC1604" s="34">
        <v>32</v>
      </c>
      <c r="BD1604" s="32">
        <v>37</v>
      </c>
      <c r="BE1604" s="34">
        <v>48</v>
      </c>
      <c r="BF1604" s="32">
        <v>43</v>
      </c>
      <c r="BG1604" s="34">
        <v>42</v>
      </c>
    </row>
    <row r="1605" spans="1:59">
      <c r="A1605" t="s">
        <v>12</v>
      </c>
      <c r="B1605" s="36"/>
      <c r="C1605" s="51">
        <v>0.68</v>
      </c>
      <c r="D1605" s="88">
        <v>0.65384615384615397</v>
      </c>
      <c r="E1605" s="88">
        <v>0.875</v>
      </c>
      <c r="F1605" s="7">
        <v>0.77419354838709697</v>
      </c>
      <c r="G1605" s="88">
        <v>0.72727272727272696</v>
      </c>
      <c r="H1605" s="88">
        <v>0.75</v>
      </c>
      <c r="I1605" s="88">
        <v>0.47368421052631599</v>
      </c>
      <c r="J1605" s="7">
        <v>0.61764705882352899</v>
      </c>
      <c r="K1605" s="7">
        <v>0.74193548387096797</v>
      </c>
      <c r="L1605" s="117">
        <v>0.8125</v>
      </c>
      <c r="M1605" s="7">
        <v>0.69090909090909103</v>
      </c>
      <c r="N1605" s="117">
        <v>0.6</v>
      </c>
      <c r="O1605" s="88">
        <v>0.53571428571428603</v>
      </c>
      <c r="P1605" s="52">
        <v>0.72631578947368403</v>
      </c>
      <c r="Q1605" s="7">
        <v>0.51063829787234005</v>
      </c>
      <c r="R1605" s="7">
        <v>0.73529411764705899</v>
      </c>
      <c r="S1605" s="52">
        <v>0.84375</v>
      </c>
      <c r="T1605" s="7">
        <v>0.66071428571428603</v>
      </c>
      <c r="U1605" s="7">
        <v>0.8</v>
      </c>
      <c r="V1605" s="52">
        <v>0.6</v>
      </c>
      <c r="W1605" s="7">
        <v>0.5</v>
      </c>
      <c r="X1605" s="88">
        <v>0.69230769230769196</v>
      </c>
      <c r="Y1605" s="88">
        <v>0.84615384615384603</v>
      </c>
      <c r="Z1605" s="117">
        <v>0.81481481481481499</v>
      </c>
      <c r="AA1605" s="7">
        <v>0.64646464646464696</v>
      </c>
      <c r="AB1605" s="117">
        <v>0.80952380952380998</v>
      </c>
      <c r="AC1605" s="51">
        <v>0.67889908256880704</v>
      </c>
      <c r="AD1605" s="88">
        <v>0.71428571428571397</v>
      </c>
      <c r="AE1605" s="7">
        <v>0.55813953488372103</v>
      </c>
      <c r="AF1605" s="52">
        <v>0.77777777777777801</v>
      </c>
      <c r="AG1605" s="88">
        <v>0.68</v>
      </c>
      <c r="AH1605" s="88">
        <v>0.592592592592593</v>
      </c>
      <c r="AI1605" s="52">
        <v>0.71929824561403499</v>
      </c>
      <c r="AJ1605" s="7">
        <v>0.72</v>
      </c>
      <c r="AK1605" s="88">
        <v>0.54545454545454497</v>
      </c>
      <c r="AL1605" s="117">
        <v>0.5</v>
      </c>
      <c r="AM1605" s="7">
        <v>0.78181818181818197</v>
      </c>
      <c r="AN1605" s="88">
        <v>0.48148148148148101</v>
      </c>
      <c r="AO1605" s="117">
        <v>0.66666666666666696</v>
      </c>
      <c r="AP1605" s="88">
        <v>0.48</v>
      </c>
      <c r="AQ1605" s="52">
        <v>0.72972972972973005</v>
      </c>
      <c r="AR1605" s="7">
        <v>0.59090909090909105</v>
      </c>
      <c r="AS1605" s="88">
        <v>0.86363636363636398</v>
      </c>
      <c r="AT1605" s="52">
        <v>0.677966101694915</v>
      </c>
      <c r="AU1605" s="7">
        <v>0.78571428571428603</v>
      </c>
      <c r="AV1605" s="7">
        <v>0.8</v>
      </c>
      <c r="AW1605" s="7">
        <v>0.83333333333333304</v>
      </c>
      <c r="AX1605" s="7">
        <v>0.768421052631579</v>
      </c>
      <c r="AY1605" s="52">
        <v>0.4</v>
      </c>
      <c r="AZ1605" s="7">
        <v>0.65</v>
      </c>
      <c r="BA1605" s="52">
        <v>0.69411764705882395</v>
      </c>
      <c r="BB1605" s="7">
        <v>0.75</v>
      </c>
      <c r="BC1605" s="52">
        <v>0.60377358490566002</v>
      </c>
      <c r="BD1605" s="7">
        <v>0.61666666666666703</v>
      </c>
      <c r="BE1605" s="52">
        <v>0.73846153846153795</v>
      </c>
      <c r="BF1605" s="7">
        <v>0.70491803278688503</v>
      </c>
      <c r="BG1605" s="52">
        <v>0.65625</v>
      </c>
    </row>
    <row r="1606" spans="1:59">
      <c r="A1606" t="s">
        <v>13</v>
      </c>
      <c r="B1606" s="53"/>
      <c r="C1606" s="54"/>
      <c r="D1606" s="93"/>
      <c r="E1606" s="93"/>
      <c r="F1606" s="9"/>
      <c r="G1606" s="93"/>
      <c r="H1606" s="93"/>
      <c r="I1606" s="93"/>
      <c r="J1606" s="9"/>
      <c r="K1606" s="9"/>
      <c r="L1606" s="118"/>
      <c r="M1606" s="9"/>
      <c r="N1606" s="118"/>
      <c r="O1606" s="93"/>
      <c r="P1606" s="55"/>
      <c r="Q1606" s="9"/>
      <c r="R1606" s="9"/>
      <c r="S1606" s="55"/>
      <c r="T1606" s="9"/>
      <c r="U1606" s="9"/>
      <c r="V1606" s="55"/>
      <c r="W1606" s="9"/>
      <c r="X1606" s="93"/>
      <c r="Y1606" s="93"/>
      <c r="Z1606" s="118"/>
      <c r="AA1606" s="9"/>
      <c r="AB1606" s="118"/>
      <c r="AC1606" s="54"/>
      <c r="AD1606" s="93"/>
      <c r="AE1606" s="9"/>
      <c r="AF1606" s="55"/>
      <c r="AG1606" s="93"/>
      <c r="AH1606" s="93"/>
      <c r="AI1606" s="55"/>
      <c r="AJ1606" s="9"/>
      <c r="AK1606" s="93"/>
      <c r="AL1606" s="118"/>
      <c r="AM1606" s="9"/>
      <c r="AN1606" s="93"/>
      <c r="AO1606" s="118"/>
      <c r="AP1606" s="93"/>
      <c r="AQ1606" s="55"/>
      <c r="AR1606" s="9"/>
      <c r="AS1606" s="93"/>
      <c r="AT1606" s="55"/>
      <c r="AU1606" s="9"/>
      <c r="AV1606" s="9"/>
      <c r="AW1606" s="9"/>
      <c r="AX1606" s="9"/>
      <c r="AY1606" s="55"/>
      <c r="BA1606" s="56"/>
      <c r="BC1606" s="56"/>
      <c r="BE1606" s="56"/>
      <c r="BG1606" s="56"/>
    </row>
    <row r="1607" spans="1:59" ht="34.9">
      <c r="A1607" t="s">
        <v>10</v>
      </c>
      <c r="B1607" s="36" t="s">
        <v>418</v>
      </c>
      <c r="C1607" s="39">
        <v>84</v>
      </c>
      <c r="D1607" s="89">
        <v>18</v>
      </c>
      <c r="E1607" s="90">
        <v>13</v>
      </c>
      <c r="F1607" s="41">
        <v>22</v>
      </c>
      <c r="G1607" s="90">
        <v>13</v>
      </c>
      <c r="H1607" s="90">
        <v>11</v>
      </c>
      <c r="I1607" s="90">
        <v>12</v>
      </c>
      <c r="J1607" s="41">
        <v>19</v>
      </c>
      <c r="K1607" s="41">
        <v>22</v>
      </c>
      <c r="L1607" s="113">
        <v>12</v>
      </c>
      <c r="M1607" s="40">
        <v>75</v>
      </c>
      <c r="N1607" s="113">
        <v>9</v>
      </c>
      <c r="O1607" s="89">
        <v>18</v>
      </c>
      <c r="P1607" s="42">
        <v>66</v>
      </c>
      <c r="Q1607" s="40">
        <v>27</v>
      </c>
      <c r="R1607" s="41">
        <v>24</v>
      </c>
      <c r="S1607" s="42">
        <v>25</v>
      </c>
      <c r="T1607" s="40">
        <v>37</v>
      </c>
      <c r="U1607" s="41">
        <v>19</v>
      </c>
      <c r="V1607" s="42">
        <v>26</v>
      </c>
      <c r="W1607" s="40">
        <v>28</v>
      </c>
      <c r="X1607" s="90">
        <v>14</v>
      </c>
      <c r="Y1607" s="90">
        <v>19</v>
      </c>
      <c r="Z1607" s="113">
        <v>23</v>
      </c>
      <c r="AA1607" s="40">
        <v>71</v>
      </c>
      <c r="AB1607" s="113">
        <v>10</v>
      </c>
      <c r="AC1607" s="39">
        <v>77</v>
      </c>
      <c r="AD1607" s="89">
        <v>13</v>
      </c>
      <c r="AE1607" s="41">
        <v>29</v>
      </c>
      <c r="AF1607" s="42">
        <v>35</v>
      </c>
      <c r="AG1607" s="89">
        <v>17</v>
      </c>
      <c r="AH1607" s="90">
        <v>16</v>
      </c>
      <c r="AI1607" s="42">
        <v>44</v>
      </c>
      <c r="AJ1607" s="40">
        <v>72</v>
      </c>
      <c r="AK1607" s="90">
        <v>5</v>
      </c>
      <c r="AL1607" s="113">
        <v>7</v>
      </c>
      <c r="AM1607" s="40">
        <v>44</v>
      </c>
      <c r="AN1607" s="90">
        <v>14</v>
      </c>
      <c r="AO1607" s="113">
        <v>19</v>
      </c>
      <c r="AP1607" s="89">
        <v>14</v>
      </c>
      <c r="AQ1607" s="42">
        <v>56</v>
      </c>
      <c r="AR1607" s="40">
        <v>29</v>
      </c>
      <c r="AS1607" s="90">
        <v>16</v>
      </c>
      <c r="AT1607" s="42">
        <v>39</v>
      </c>
      <c r="AU1607" s="40">
        <v>84</v>
      </c>
      <c r="AV1607" s="41">
        <v>37</v>
      </c>
      <c r="AW1607" s="41">
        <v>56</v>
      </c>
      <c r="AX1607" s="41">
        <v>84</v>
      </c>
      <c r="AY1607" s="42">
        <v>0</v>
      </c>
      <c r="AZ1607" s="40">
        <v>33</v>
      </c>
      <c r="BA1607" s="42">
        <v>51</v>
      </c>
      <c r="BB1607" s="40">
        <v>47</v>
      </c>
      <c r="BC1607" s="42">
        <v>32</v>
      </c>
      <c r="BD1607" s="40">
        <v>45</v>
      </c>
      <c r="BE1607" s="42">
        <v>39</v>
      </c>
      <c r="BF1607" s="40">
        <v>41</v>
      </c>
      <c r="BG1607" s="42">
        <v>43</v>
      </c>
    </row>
    <row r="1608" spans="1:59">
      <c r="A1608" t="s">
        <v>12</v>
      </c>
      <c r="B1608" s="36"/>
      <c r="C1608" s="51">
        <v>0.67200000000000004</v>
      </c>
      <c r="D1608" s="88">
        <v>0.69230769230769196</v>
      </c>
      <c r="E1608" s="88">
        <v>0.8125</v>
      </c>
      <c r="F1608" s="7">
        <v>0.70967741935483897</v>
      </c>
      <c r="G1608" s="88">
        <v>0.59090909090909105</v>
      </c>
      <c r="H1608" s="88">
        <v>0.91666666666666696</v>
      </c>
      <c r="I1608" s="88">
        <v>0.63157894736842102</v>
      </c>
      <c r="J1608" s="7">
        <v>0.55882352941176505</v>
      </c>
      <c r="K1608" s="7">
        <v>0.70967741935483897</v>
      </c>
      <c r="L1608" s="117">
        <v>0.75</v>
      </c>
      <c r="M1608" s="7">
        <v>0.68181818181818199</v>
      </c>
      <c r="N1608" s="117">
        <v>0.6</v>
      </c>
      <c r="O1608" s="88">
        <v>0.64285714285714302</v>
      </c>
      <c r="P1608" s="52">
        <v>0.69473684210526299</v>
      </c>
      <c r="Q1608" s="7">
        <v>0.57446808510638303</v>
      </c>
      <c r="R1608" s="7">
        <v>0.70588235294117696</v>
      </c>
      <c r="S1608" s="52">
        <v>0.78125</v>
      </c>
      <c r="T1608" s="7">
        <v>0.66071428571428603</v>
      </c>
      <c r="U1608" s="7">
        <v>0.63333333333333297</v>
      </c>
      <c r="V1608" s="52">
        <v>0.74285714285714299</v>
      </c>
      <c r="W1608" s="7">
        <v>0.60869565217391297</v>
      </c>
      <c r="X1608" s="88">
        <v>0.53846153846153799</v>
      </c>
      <c r="Y1608" s="88">
        <v>0.73076923076923095</v>
      </c>
      <c r="Z1608" s="117">
        <v>0.85185185185185197</v>
      </c>
      <c r="AA1608" s="7">
        <v>0.71717171717171702</v>
      </c>
      <c r="AB1608" s="117">
        <v>0.476190476190476</v>
      </c>
      <c r="AC1608" s="51">
        <v>0.70642201834862395</v>
      </c>
      <c r="AD1608" s="88">
        <v>0.61904761904761896</v>
      </c>
      <c r="AE1608" s="7">
        <v>0.67441860465116299</v>
      </c>
      <c r="AF1608" s="52">
        <v>0.77777777777777801</v>
      </c>
      <c r="AG1608" s="88">
        <v>0.68</v>
      </c>
      <c r="AH1608" s="88">
        <v>0.592592592592593</v>
      </c>
      <c r="AI1608" s="52">
        <v>0.77192982456140402</v>
      </c>
      <c r="AJ1608" s="7">
        <v>0.72</v>
      </c>
      <c r="AK1608" s="88">
        <v>0.45454545454545497</v>
      </c>
      <c r="AL1608" s="117">
        <v>0.5</v>
      </c>
      <c r="AM1608" s="7">
        <v>0.8</v>
      </c>
      <c r="AN1608" s="88">
        <v>0.51851851851851904</v>
      </c>
      <c r="AO1608" s="117">
        <v>0.70370370370370405</v>
      </c>
      <c r="AP1608" s="88">
        <v>0.56000000000000005</v>
      </c>
      <c r="AQ1608" s="52">
        <v>0.75675675675675702</v>
      </c>
      <c r="AR1608" s="7">
        <v>0.65909090909090895</v>
      </c>
      <c r="AS1608" s="88">
        <v>0.72727272727272696</v>
      </c>
      <c r="AT1608" s="52">
        <v>0.66101694915254205</v>
      </c>
      <c r="AU1608" s="7">
        <v>1</v>
      </c>
      <c r="AV1608" s="7">
        <v>0.92500000000000004</v>
      </c>
      <c r="AW1608" s="7">
        <v>0.84848484848484895</v>
      </c>
      <c r="AX1608" s="7">
        <v>0.88421052631579</v>
      </c>
      <c r="AY1608" s="52">
        <v>0</v>
      </c>
      <c r="AZ1608" s="7">
        <v>0.82499999999999996</v>
      </c>
      <c r="BA1608" s="52">
        <v>0.6</v>
      </c>
      <c r="BB1608" s="7">
        <v>0.734375</v>
      </c>
      <c r="BC1608" s="52">
        <v>0.60377358490566002</v>
      </c>
      <c r="BD1608" s="7">
        <v>0.75</v>
      </c>
      <c r="BE1608" s="52">
        <v>0.6</v>
      </c>
      <c r="BF1608" s="7">
        <v>0.67213114754098402</v>
      </c>
      <c r="BG1608" s="52">
        <v>0.671875</v>
      </c>
    </row>
    <row r="1609" spans="1:59">
      <c r="A1609" t="s">
        <v>13</v>
      </c>
      <c r="B1609" s="53"/>
      <c r="C1609" s="54"/>
      <c r="D1609" s="93"/>
      <c r="E1609" s="93"/>
      <c r="F1609" s="9"/>
      <c r="G1609" s="93"/>
      <c r="H1609" s="93"/>
      <c r="I1609" s="93"/>
      <c r="J1609" s="9"/>
      <c r="K1609" s="9"/>
      <c r="L1609" s="118"/>
      <c r="M1609" s="9"/>
      <c r="N1609" s="118"/>
      <c r="O1609" s="93"/>
      <c r="P1609" s="55"/>
      <c r="Q1609" s="9"/>
      <c r="R1609" s="9"/>
      <c r="S1609" s="55"/>
      <c r="T1609" s="9"/>
      <c r="U1609" s="9"/>
      <c r="V1609" s="55"/>
      <c r="W1609" s="9"/>
      <c r="X1609" s="93"/>
      <c r="Y1609" s="93"/>
      <c r="Z1609" s="118"/>
      <c r="AA1609" s="9"/>
      <c r="AB1609" s="118"/>
      <c r="AC1609" s="54"/>
      <c r="AD1609" s="93"/>
      <c r="AE1609" s="9"/>
      <c r="AF1609" s="55"/>
      <c r="AG1609" s="93"/>
      <c r="AH1609" s="93"/>
      <c r="AI1609" s="55"/>
      <c r="AJ1609" s="9"/>
      <c r="AK1609" s="93"/>
      <c r="AL1609" s="118"/>
      <c r="AM1609" s="9"/>
      <c r="AN1609" s="93"/>
      <c r="AO1609" s="118"/>
      <c r="AP1609" s="93"/>
      <c r="AQ1609" s="55"/>
      <c r="AR1609" s="9"/>
      <c r="AS1609" s="93"/>
      <c r="AT1609" s="55"/>
      <c r="AU1609" s="9"/>
      <c r="AV1609" s="9"/>
      <c r="AW1609" s="9"/>
      <c r="AX1609" s="9"/>
      <c r="AY1609" s="55"/>
      <c r="AZ1609" s="9"/>
      <c r="BA1609" s="55"/>
      <c r="BC1609" s="56"/>
      <c r="BE1609" s="56"/>
      <c r="BG1609" s="56"/>
    </row>
    <row r="1610" spans="1:59" ht="23.25">
      <c r="A1610" t="s">
        <v>10</v>
      </c>
      <c r="B1610" s="36" t="s">
        <v>419</v>
      </c>
      <c r="C1610" s="39">
        <v>66</v>
      </c>
      <c r="D1610" s="89">
        <v>14</v>
      </c>
      <c r="E1610" s="90">
        <v>10</v>
      </c>
      <c r="F1610" s="41">
        <v>16</v>
      </c>
      <c r="G1610" s="90">
        <v>11</v>
      </c>
      <c r="H1610" s="90">
        <v>9</v>
      </c>
      <c r="I1610" s="90">
        <v>12</v>
      </c>
      <c r="J1610" s="41">
        <v>14</v>
      </c>
      <c r="K1610" s="41">
        <v>11</v>
      </c>
      <c r="L1610" s="113">
        <v>9</v>
      </c>
      <c r="M1610" s="40">
        <v>55</v>
      </c>
      <c r="N1610" s="113">
        <v>11</v>
      </c>
      <c r="O1610" s="89">
        <v>16</v>
      </c>
      <c r="P1610" s="42">
        <v>50</v>
      </c>
      <c r="Q1610" s="40">
        <v>23</v>
      </c>
      <c r="R1610" s="41">
        <v>16</v>
      </c>
      <c r="S1610" s="42">
        <v>21</v>
      </c>
      <c r="T1610" s="40">
        <v>26</v>
      </c>
      <c r="U1610" s="41">
        <v>18</v>
      </c>
      <c r="V1610" s="42">
        <v>20</v>
      </c>
      <c r="W1610" s="40">
        <v>21</v>
      </c>
      <c r="X1610" s="90">
        <v>15</v>
      </c>
      <c r="Y1610" s="90">
        <v>13</v>
      </c>
      <c r="Z1610" s="113">
        <v>17</v>
      </c>
      <c r="AA1610" s="40">
        <v>53</v>
      </c>
      <c r="AB1610" s="113">
        <v>11</v>
      </c>
      <c r="AC1610" s="39">
        <v>60</v>
      </c>
      <c r="AD1610" s="89">
        <v>11</v>
      </c>
      <c r="AE1610" s="41">
        <v>22</v>
      </c>
      <c r="AF1610" s="42">
        <v>27</v>
      </c>
      <c r="AG1610" s="89">
        <v>11</v>
      </c>
      <c r="AH1610" s="90">
        <v>15</v>
      </c>
      <c r="AI1610" s="42">
        <v>34</v>
      </c>
      <c r="AJ1610" s="40">
        <v>56</v>
      </c>
      <c r="AK1610" s="90">
        <v>5</v>
      </c>
      <c r="AL1610" s="113">
        <v>5</v>
      </c>
      <c r="AM1610" s="40">
        <v>35</v>
      </c>
      <c r="AN1610" s="90">
        <v>13</v>
      </c>
      <c r="AO1610" s="113">
        <v>12</v>
      </c>
      <c r="AP1610" s="89">
        <v>11</v>
      </c>
      <c r="AQ1610" s="42">
        <v>42</v>
      </c>
      <c r="AR1610" s="40">
        <v>24</v>
      </c>
      <c r="AS1610" s="90">
        <v>13</v>
      </c>
      <c r="AT1610" s="42">
        <v>29</v>
      </c>
      <c r="AU1610" s="40">
        <v>56</v>
      </c>
      <c r="AV1610" s="41">
        <v>29</v>
      </c>
      <c r="AW1610" s="41">
        <v>66</v>
      </c>
      <c r="AX1610" s="41">
        <v>66</v>
      </c>
      <c r="AY1610" s="42">
        <v>0</v>
      </c>
      <c r="AZ1610" s="40">
        <v>20</v>
      </c>
      <c r="BA1610" s="42">
        <v>46</v>
      </c>
      <c r="BB1610" s="40">
        <v>40</v>
      </c>
      <c r="BC1610" s="42">
        <v>23</v>
      </c>
      <c r="BD1610" s="40">
        <v>32</v>
      </c>
      <c r="BE1610" s="42">
        <v>34</v>
      </c>
      <c r="BF1610" s="40">
        <v>33</v>
      </c>
      <c r="BG1610" s="42">
        <v>33</v>
      </c>
    </row>
    <row r="1611" spans="1:59">
      <c r="A1611" t="s">
        <v>12</v>
      </c>
      <c r="B1611" s="36"/>
      <c r="C1611" s="51">
        <v>0.52800000000000002</v>
      </c>
      <c r="D1611" s="88">
        <v>0.53846153846153799</v>
      </c>
      <c r="E1611" s="88">
        <v>0.625</v>
      </c>
      <c r="F1611" s="7">
        <v>0.51612903225806495</v>
      </c>
      <c r="G1611" s="88">
        <v>0.5</v>
      </c>
      <c r="H1611" s="88">
        <v>0.75</v>
      </c>
      <c r="I1611" s="88">
        <v>0.63157894736842102</v>
      </c>
      <c r="J1611" s="7">
        <v>0.41176470588235298</v>
      </c>
      <c r="K1611" s="7">
        <v>0.35483870967741898</v>
      </c>
      <c r="L1611" s="117">
        <v>0.5625</v>
      </c>
      <c r="M1611" s="7">
        <v>0.5</v>
      </c>
      <c r="N1611" s="117">
        <v>0.73333333333333295</v>
      </c>
      <c r="O1611" s="88">
        <v>0.57142857142857195</v>
      </c>
      <c r="P1611" s="52">
        <v>0.52631578947368396</v>
      </c>
      <c r="Q1611" s="7">
        <v>0.48936170212766</v>
      </c>
      <c r="R1611" s="7">
        <v>0.47058823529411797</v>
      </c>
      <c r="S1611" s="52">
        <v>0.65625</v>
      </c>
      <c r="T1611" s="7">
        <v>0.46428571428571402</v>
      </c>
      <c r="U1611" s="7">
        <v>0.6</v>
      </c>
      <c r="V1611" s="52">
        <v>0.57142857142857195</v>
      </c>
      <c r="W1611" s="7">
        <v>0.45652173913043498</v>
      </c>
      <c r="X1611" s="88">
        <v>0.57692307692307698</v>
      </c>
      <c r="Y1611" s="88">
        <v>0.5</v>
      </c>
      <c r="Z1611" s="117">
        <v>0.62962962962962998</v>
      </c>
      <c r="AA1611" s="7">
        <v>0.53535353535353503</v>
      </c>
      <c r="AB1611" s="117">
        <v>0.52380952380952395</v>
      </c>
      <c r="AC1611" s="51">
        <v>0.55045871559632997</v>
      </c>
      <c r="AD1611" s="88">
        <v>0.52380952380952395</v>
      </c>
      <c r="AE1611" s="7">
        <v>0.51162790697674398</v>
      </c>
      <c r="AF1611" s="52">
        <v>0.6</v>
      </c>
      <c r="AG1611" s="88">
        <v>0.44</v>
      </c>
      <c r="AH1611" s="88">
        <v>0.55555555555555602</v>
      </c>
      <c r="AI1611" s="52">
        <v>0.59649122807017496</v>
      </c>
      <c r="AJ1611" s="7">
        <v>0.56000000000000005</v>
      </c>
      <c r="AK1611" s="88">
        <v>0.45454545454545497</v>
      </c>
      <c r="AL1611" s="117">
        <v>0.35714285714285698</v>
      </c>
      <c r="AM1611" s="7">
        <v>0.63636363636363602</v>
      </c>
      <c r="AN1611" s="88">
        <v>0.48148148148148101</v>
      </c>
      <c r="AO1611" s="117">
        <v>0.44444444444444398</v>
      </c>
      <c r="AP1611" s="88">
        <v>0.44</v>
      </c>
      <c r="AQ1611" s="52">
        <v>0.56756756756756799</v>
      </c>
      <c r="AR1611" s="7">
        <v>0.54545454545454497</v>
      </c>
      <c r="AS1611" s="88">
        <v>0.59090909090909105</v>
      </c>
      <c r="AT1611" s="52">
        <v>0.49152542372881403</v>
      </c>
      <c r="AU1611" s="7">
        <v>0.66666666666666696</v>
      </c>
      <c r="AV1611" s="7">
        <v>0.72499999999999998</v>
      </c>
      <c r="AW1611" s="7">
        <v>1</v>
      </c>
      <c r="AX1611" s="7">
        <v>0.69473684210526299</v>
      </c>
      <c r="AY1611" s="52">
        <v>0</v>
      </c>
      <c r="AZ1611" s="7">
        <v>0.5</v>
      </c>
      <c r="BA1611" s="52">
        <v>0.54117647058823504</v>
      </c>
      <c r="BB1611" s="7">
        <v>0.625</v>
      </c>
      <c r="BC1611" s="52">
        <v>0.43396226415094302</v>
      </c>
      <c r="BD1611" s="7">
        <v>0.53333333333333299</v>
      </c>
      <c r="BE1611" s="52">
        <v>0.52307692307692299</v>
      </c>
      <c r="BF1611" s="7">
        <v>0.54098360655737698</v>
      </c>
      <c r="BG1611" s="52">
        <v>0.515625</v>
      </c>
    </row>
    <row r="1612" spans="1:59">
      <c r="A1612" t="s">
        <v>13</v>
      </c>
      <c r="B1612" s="53"/>
      <c r="C1612" s="54"/>
      <c r="D1612" s="93"/>
      <c r="E1612" s="93"/>
      <c r="F1612" s="9"/>
      <c r="G1612" s="93"/>
      <c r="H1612" s="93"/>
      <c r="I1612" s="93"/>
      <c r="J1612" s="9"/>
      <c r="K1612" s="9"/>
      <c r="L1612" s="118"/>
      <c r="M1612" s="9"/>
      <c r="N1612" s="118"/>
      <c r="O1612" s="93"/>
      <c r="P1612" s="55"/>
      <c r="Q1612" s="9"/>
      <c r="R1612" s="9"/>
      <c r="S1612" s="55"/>
      <c r="T1612" s="9"/>
      <c r="U1612" s="9"/>
      <c r="V1612" s="55"/>
      <c r="W1612" s="9"/>
      <c r="X1612" s="93"/>
      <c r="Y1612" s="93"/>
      <c r="Z1612" s="118"/>
      <c r="AA1612" s="9"/>
      <c r="AB1612" s="118"/>
      <c r="AC1612" s="54"/>
      <c r="AD1612" s="93"/>
      <c r="AE1612" s="9"/>
      <c r="AF1612" s="55"/>
      <c r="AG1612" s="93"/>
      <c r="AH1612" s="93"/>
      <c r="AI1612" s="55"/>
      <c r="AJ1612" s="9"/>
      <c r="AK1612" s="93"/>
      <c r="AL1612" s="118"/>
      <c r="AM1612" s="9"/>
      <c r="AN1612" s="93"/>
      <c r="AO1612" s="118"/>
      <c r="AP1612" s="93"/>
      <c r="AQ1612" s="55"/>
      <c r="AR1612" s="9"/>
      <c r="AS1612" s="93"/>
      <c r="AT1612" s="55"/>
      <c r="AU1612" s="9"/>
      <c r="AV1612" s="9"/>
      <c r="AW1612" s="9"/>
      <c r="AX1612" s="9"/>
      <c r="AY1612" s="55"/>
      <c r="AZ1612" s="9"/>
      <c r="BA1612" s="55"/>
      <c r="BB1612" s="9"/>
      <c r="BC1612" s="56"/>
      <c r="BE1612" s="56"/>
      <c r="BG1612" s="56"/>
    </row>
    <row r="1613" spans="1:59" ht="34.9">
      <c r="A1613" t="s">
        <v>10</v>
      </c>
      <c r="B1613" s="36" t="s">
        <v>420</v>
      </c>
      <c r="C1613" s="39">
        <v>40</v>
      </c>
      <c r="D1613" s="89">
        <v>11</v>
      </c>
      <c r="E1613" s="90">
        <v>8</v>
      </c>
      <c r="F1613" s="41">
        <v>15</v>
      </c>
      <c r="G1613" s="90">
        <v>13</v>
      </c>
      <c r="H1613" s="90">
        <v>1</v>
      </c>
      <c r="I1613" s="90">
        <v>0</v>
      </c>
      <c r="J1613" s="41">
        <v>13</v>
      </c>
      <c r="K1613" s="41">
        <v>9</v>
      </c>
      <c r="L1613" s="113">
        <v>9</v>
      </c>
      <c r="M1613" s="40">
        <v>37</v>
      </c>
      <c r="N1613" s="113">
        <v>3</v>
      </c>
      <c r="O1613" s="89">
        <v>2</v>
      </c>
      <c r="P1613" s="42">
        <v>38</v>
      </c>
      <c r="Q1613" s="40">
        <v>11</v>
      </c>
      <c r="R1613" s="41">
        <v>9</v>
      </c>
      <c r="S1613" s="42">
        <v>14</v>
      </c>
      <c r="T1613" s="40">
        <v>14</v>
      </c>
      <c r="U1613" s="41">
        <v>12</v>
      </c>
      <c r="V1613" s="42">
        <v>12</v>
      </c>
      <c r="W1613" s="40">
        <v>10</v>
      </c>
      <c r="X1613" s="90">
        <v>9</v>
      </c>
      <c r="Y1613" s="90">
        <v>11</v>
      </c>
      <c r="Z1613" s="113">
        <v>10</v>
      </c>
      <c r="AA1613" s="40">
        <v>29</v>
      </c>
      <c r="AB1613" s="113">
        <v>9</v>
      </c>
      <c r="AC1613" s="39">
        <v>36</v>
      </c>
      <c r="AD1613" s="89">
        <v>6</v>
      </c>
      <c r="AE1613" s="41">
        <v>15</v>
      </c>
      <c r="AF1613" s="42">
        <v>15</v>
      </c>
      <c r="AG1613" s="89">
        <v>6</v>
      </c>
      <c r="AH1613" s="90">
        <v>10</v>
      </c>
      <c r="AI1613" s="42">
        <v>20</v>
      </c>
      <c r="AJ1613" s="40">
        <v>33</v>
      </c>
      <c r="AK1613" s="90">
        <v>2</v>
      </c>
      <c r="AL1613" s="113">
        <v>5</v>
      </c>
      <c r="AM1613" s="40">
        <v>20</v>
      </c>
      <c r="AN1613" s="90">
        <v>9</v>
      </c>
      <c r="AO1613" s="113">
        <v>7</v>
      </c>
      <c r="AP1613" s="89">
        <v>6</v>
      </c>
      <c r="AQ1613" s="42">
        <v>25</v>
      </c>
      <c r="AR1613" s="40">
        <v>12</v>
      </c>
      <c r="AS1613" s="90">
        <v>6</v>
      </c>
      <c r="AT1613" s="42">
        <v>22</v>
      </c>
      <c r="AU1613" s="40">
        <v>37</v>
      </c>
      <c r="AV1613" s="41">
        <v>40</v>
      </c>
      <c r="AW1613" s="41">
        <v>29</v>
      </c>
      <c r="AX1613" s="41">
        <v>40</v>
      </c>
      <c r="AY1613" s="42">
        <v>0</v>
      </c>
      <c r="AZ1613" s="40">
        <v>15</v>
      </c>
      <c r="BA1613" s="42">
        <v>25</v>
      </c>
      <c r="BB1613" s="40">
        <v>22</v>
      </c>
      <c r="BC1613" s="42">
        <v>17</v>
      </c>
      <c r="BD1613" s="40">
        <v>16</v>
      </c>
      <c r="BE1613" s="42">
        <v>24</v>
      </c>
      <c r="BF1613" s="40">
        <v>38</v>
      </c>
      <c r="BG1613" s="42">
        <v>2</v>
      </c>
    </row>
    <row r="1614" spans="1:59">
      <c r="A1614" t="s">
        <v>12</v>
      </c>
      <c r="B1614" s="36"/>
      <c r="C1614" s="51">
        <v>0.32</v>
      </c>
      <c r="D1614" s="88">
        <v>0.42307692307692302</v>
      </c>
      <c r="E1614" s="88">
        <v>0.5</v>
      </c>
      <c r="F1614" s="7">
        <v>0.483870967741936</v>
      </c>
      <c r="G1614" s="88">
        <v>0.59090909090909105</v>
      </c>
      <c r="H1614" s="88">
        <v>8.3333333333333301E-2</v>
      </c>
      <c r="I1614" s="88">
        <v>0</v>
      </c>
      <c r="J1614" s="7">
        <v>0.38235294117647101</v>
      </c>
      <c r="K1614" s="7">
        <v>0.29032258064516098</v>
      </c>
      <c r="L1614" s="117">
        <v>0.5625</v>
      </c>
      <c r="M1614" s="7">
        <v>0.33636363636363598</v>
      </c>
      <c r="N1614" s="117">
        <v>0.2</v>
      </c>
      <c r="O1614" s="88">
        <v>7.1428571428571397E-2</v>
      </c>
      <c r="P1614" s="52">
        <v>0.4</v>
      </c>
      <c r="Q1614" s="7">
        <v>0.23404255319148901</v>
      </c>
      <c r="R1614" s="7">
        <v>0.26470588235294101</v>
      </c>
      <c r="S1614" s="52">
        <v>0.4375</v>
      </c>
      <c r="T1614" s="7">
        <v>0.25</v>
      </c>
      <c r="U1614" s="7">
        <v>0.4</v>
      </c>
      <c r="V1614" s="52">
        <v>0.34285714285714303</v>
      </c>
      <c r="W1614" s="7">
        <v>0.217391304347826</v>
      </c>
      <c r="X1614" s="88">
        <v>0.34615384615384598</v>
      </c>
      <c r="Y1614" s="88">
        <v>0.42307692307692302</v>
      </c>
      <c r="Z1614" s="117">
        <v>0.37037037037037002</v>
      </c>
      <c r="AA1614" s="7">
        <v>0.29292929292929298</v>
      </c>
      <c r="AB1614" s="117">
        <v>0.42857142857142899</v>
      </c>
      <c r="AC1614" s="51">
        <v>0.33027522935779802</v>
      </c>
      <c r="AD1614" s="88">
        <v>0.28571428571428598</v>
      </c>
      <c r="AE1614" s="7">
        <v>0.34883720930232598</v>
      </c>
      <c r="AF1614" s="52">
        <v>0.33333333333333298</v>
      </c>
      <c r="AG1614" s="88">
        <v>0.24</v>
      </c>
      <c r="AH1614" s="88">
        <v>0.37037037037037002</v>
      </c>
      <c r="AI1614" s="52">
        <v>0.35087719298245601</v>
      </c>
      <c r="AJ1614" s="7">
        <v>0.33</v>
      </c>
      <c r="AK1614" s="88">
        <v>0.18181818181818199</v>
      </c>
      <c r="AL1614" s="117">
        <v>0.35714285714285698</v>
      </c>
      <c r="AM1614" s="7">
        <v>0.36363636363636398</v>
      </c>
      <c r="AN1614" s="88">
        <v>0.33333333333333298</v>
      </c>
      <c r="AO1614" s="117">
        <v>0.25925925925925902</v>
      </c>
      <c r="AP1614" s="88">
        <v>0.24</v>
      </c>
      <c r="AQ1614" s="52">
        <v>0.337837837837838</v>
      </c>
      <c r="AR1614" s="7">
        <v>0.27272727272727298</v>
      </c>
      <c r="AS1614" s="88">
        <v>0.27272727272727298</v>
      </c>
      <c r="AT1614" s="52">
        <v>0.37288135593220301</v>
      </c>
      <c r="AU1614" s="7">
        <v>0.44047619047619102</v>
      </c>
      <c r="AV1614" s="7">
        <v>1</v>
      </c>
      <c r="AW1614" s="7">
        <v>0.439393939393939</v>
      </c>
      <c r="AX1614" s="7">
        <v>0.42105263157894701</v>
      </c>
      <c r="AY1614" s="52">
        <v>0</v>
      </c>
      <c r="AZ1614" s="7">
        <v>0.375</v>
      </c>
      <c r="BA1614" s="52">
        <v>0.29411764705882398</v>
      </c>
      <c r="BB1614" s="7">
        <v>0.34375</v>
      </c>
      <c r="BC1614" s="52">
        <v>0.320754716981132</v>
      </c>
      <c r="BD1614" s="7">
        <v>0.266666666666667</v>
      </c>
      <c r="BE1614" s="52">
        <v>0.36923076923076897</v>
      </c>
      <c r="BF1614" s="7">
        <v>0.62295081967213095</v>
      </c>
      <c r="BG1614" s="52">
        <v>3.125E-2</v>
      </c>
    </row>
    <row r="1615" spans="1:59">
      <c r="A1615" t="s">
        <v>13</v>
      </c>
      <c r="B1615" s="53"/>
      <c r="C1615" s="54"/>
      <c r="D1615" s="93"/>
      <c r="E1615" s="93"/>
      <c r="F1615" s="9"/>
      <c r="G1615" s="93"/>
      <c r="H1615" s="93"/>
      <c r="I1615" s="93"/>
      <c r="J1615" s="9"/>
      <c r="K1615" s="9"/>
      <c r="L1615" s="118"/>
      <c r="M1615" s="9"/>
      <c r="N1615" s="118"/>
      <c r="O1615" s="93"/>
      <c r="P1615" s="55"/>
      <c r="Q1615" s="9"/>
      <c r="R1615" s="9"/>
      <c r="S1615" s="55"/>
      <c r="T1615" s="9"/>
      <c r="U1615" s="9"/>
      <c r="V1615" s="55"/>
      <c r="W1615" s="9"/>
      <c r="X1615" s="93"/>
      <c r="Y1615" s="93"/>
      <c r="Z1615" s="118"/>
      <c r="AA1615" s="9"/>
      <c r="AB1615" s="118"/>
      <c r="AC1615" s="54"/>
      <c r="AD1615" s="93"/>
      <c r="AE1615" s="9"/>
      <c r="AF1615" s="55"/>
      <c r="AG1615" s="93"/>
      <c r="AH1615" s="93"/>
      <c r="AI1615" s="55"/>
      <c r="AJ1615" s="9"/>
      <c r="AK1615" s="93"/>
      <c r="AL1615" s="118"/>
      <c r="AM1615" s="9"/>
      <c r="AN1615" s="93"/>
      <c r="AO1615" s="118"/>
      <c r="AP1615" s="93"/>
      <c r="AQ1615" s="55"/>
      <c r="AR1615" s="9"/>
      <c r="AS1615" s="93"/>
      <c r="AT1615" s="55"/>
      <c r="AU1615" s="9"/>
      <c r="AV1615" s="9"/>
      <c r="AW1615" s="9"/>
      <c r="AX1615" s="9"/>
      <c r="AY1615" s="55"/>
      <c r="AZ1615" s="9"/>
      <c r="BA1615" s="55"/>
      <c r="BB1615" s="9"/>
      <c r="BC1615" s="55"/>
      <c r="BD1615" s="9"/>
      <c r="BE1615" s="55"/>
      <c r="BF1615" s="9"/>
      <c r="BG1615" s="55"/>
    </row>
    <row r="1616" spans="1:59">
      <c r="A1616" t="s">
        <v>10</v>
      </c>
      <c r="B1616" s="36" t="s">
        <v>421</v>
      </c>
      <c r="C1616" s="39">
        <v>22</v>
      </c>
      <c r="D1616" s="89">
        <v>3</v>
      </c>
      <c r="E1616" s="90">
        <v>4</v>
      </c>
      <c r="F1616" s="41">
        <v>6</v>
      </c>
      <c r="G1616" s="90">
        <v>4</v>
      </c>
      <c r="H1616" s="90">
        <v>1</v>
      </c>
      <c r="I1616" s="90">
        <v>4</v>
      </c>
      <c r="J1616" s="41">
        <v>4</v>
      </c>
      <c r="K1616" s="41">
        <v>4</v>
      </c>
      <c r="L1616" s="113">
        <v>2</v>
      </c>
      <c r="M1616" s="40">
        <v>19</v>
      </c>
      <c r="N1616" s="113">
        <v>3</v>
      </c>
      <c r="O1616" s="89">
        <v>5</v>
      </c>
      <c r="P1616" s="42">
        <v>17</v>
      </c>
      <c r="Q1616" s="40">
        <v>8</v>
      </c>
      <c r="R1616" s="41">
        <v>5</v>
      </c>
      <c r="S1616" s="42">
        <v>6</v>
      </c>
      <c r="T1616" s="40">
        <v>10</v>
      </c>
      <c r="U1616" s="41">
        <v>6</v>
      </c>
      <c r="V1616" s="42">
        <v>6</v>
      </c>
      <c r="W1616" s="40">
        <v>5</v>
      </c>
      <c r="X1616" s="90">
        <v>4</v>
      </c>
      <c r="Y1616" s="90">
        <v>4</v>
      </c>
      <c r="Z1616" s="113">
        <v>9</v>
      </c>
      <c r="AA1616" s="40">
        <v>18</v>
      </c>
      <c r="AB1616" s="113">
        <v>4</v>
      </c>
      <c r="AC1616" s="39">
        <v>19</v>
      </c>
      <c r="AD1616" s="89">
        <v>2</v>
      </c>
      <c r="AE1616" s="41">
        <v>9</v>
      </c>
      <c r="AF1616" s="42">
        <v>8</v>
      </c>
      <c r="AG1616" s="89">
        <v>1</v>
      </c>
      <c r="AH1616" s="90">
        <v>6</v>
      </c>
      <c r="AI1616" s="42">
        <v>12</v>
      </c>
      <c r="AJ1616" s="40">
        <v>18</v>
      </c>
      <c r="AK1616" s="90">
        <v>3</v>
      </c>
      <c r="AL1616" s="113">
        <v>1</v>
      </c>
      <c r="AM1616" s="40">
        <v>11</v>
      </c>
      <c r="AN1616" s="90">
        <v>3</v>
      </c>
      <c r="AO1616" s="113">
        <v>5</v>
      </c>
      <c r="AP1616" s="89">
        <v>4</v>
      </c>
      <c r="AQ1616" s="42">
        <v>14</v>
      </c>
      <c r="AR1616" s="40">
        <v>8</v>
      </c>
      <c r="AS1616" s="90">
        <v>3</v>
      </c>
      <c r="AT1616" s="42">
        <v>11</v>
      </c>
      <c r="AU1616" s="40">
        <v>18</v>
      </c>
      <c r="AV1616" s="41">
        <v>10</v>
      </c>
      <c r="AW1616" s="41">
        <v>16</v>
      </c>
      <c r="AX1616" s="41">
        <v>20</v>
      </c>
      <c r="AY1616" s="42">
        <v>2</v>
      </c>
      <c r="AZ1616" s="40">
        <v>7</v>
      </c>
      <c r="BA1616" s="42">
        <v>15</v>
      </c>
      <c r="BB1616" s="40">
        <v>17</v>
      </c>
      <c r="BC1616" s="42">
        <v>5</v>
      </c>
      <c r="BD1616" s="40">
        <v>11</v>
      </c>
      <c r="BE1616" s="42">
        <v>11</v>
      </c>
      <c r="BF1616" s="40">
        <v>13</v>
      </c>
      <c r="BG1616" s="42">
        <v>9</v>
      </c>
    </row>
    <row r="1617" spans="1:59">
      <c r="A1617" t="s">
        <v>12</v>
      </c>
      <c r="B1617" s="36"/>
      <c r="C1617" s="51">
        <v>0.17599999999999999</v>
      </c>
      <c r="D1617" s="88">
        <v>0.115384615384615</v>
      </c>
      <c r="E1617" s="88">
        <v>0.25</v>
      </c>
      <c r="F1617" s="7">
        <v>0.19354838709677399</v>
      </c>
      <c r="G1617" s="88">
        <v>0.18181818181818199</v>
      </c>
      <c r="H1617" s="88">
        <v>8.3333333333333301E-2</v>
      </c>
      <c r="I1617" s="88">
        <v>0.21052631578947401</v>
      </c>
      <c r="J1617" s="7">
        <v>0.11764705882352899</v>
      </c>
      <c r="K1617" s="7">
        <v>0.12903225806451599</v>
      </c>
      <c r="L1617" s="117">
        <v>0.125</v>
      </c>
      <c r="M1617" s="7">
        <v>0.17272727272727301</v>
      </c>
      <c r="N1617" s="117">
        <v>0.2</v>
      </c>
      <c r="O1617" s="88">
        <v>0.17857142857142899</v>
      </c>
      <c r="P1617" s="52">
        <v>0.17894736842105299</v>
      </c>
      <c r="Q1617" s="7">
        <v>0.170212765957447</v>
      </c>
      <c r="R1617" s="7">
        <v>0.14705882352941199</v>
      </c>
      <c r="S1617" s="52">
        <v>0.1875</v>
      </c>
      <c r="T1617" s="7">
        <v>0.17857142857142899</v>
      </c>
      <c r="U1617" s="7">
        <v>0.2</v>
      </c>
      <c r="V1617" s="52">
        <v>0.17142857142857101</v>
      </c>
      <c r="W1617" s="7">
        <v>0.108695652173913</v>
      </c>
      <c r="X1617" s="88">
        <v>0.15384615384615399</v>
      </c>
      <c r="Y1617" s="88">
        <v>0.15384615384615399</v>
      </c>
      <c r="Z1617" s="117">
        <v>0.33333333333333298</v>
      </c>
      <c r="AA1617" s="7">
        <v>0.18181818181818199</v>
      </c>
      <c r="AB1617" s="117">
        <v>0.19047619047618999</v>
      </c>
      <c r="AC1617" s="51">
        <v>0.17431192660550501</v>
      </c>
      <c r="AD1617" s="88">
        <v>9.5238095238095205E-2</v>
      </c>
      <c r="AE1617" s="7">
        <v>0.209302325581395</v>
      </c>
      <c r="AF1617" s="52">
        <v>0.17777777777777801</v>
      </c>
      <c r="AG1617" s="88">
        <v>0.04</v>
      </c>
      <c r="AH1617" s="88">
        <v>0.22222222222222199</v>
      </c>
      <c r="AI1617" s="52">
        <v>0.21052631578947401</v>
      </c>
      <c r="AJ1617" s="7">
        <v>0.18</v>
      </c>
      <c r="AK1617" s="88">
        <v>0.27272727272727298</v>
      </c>
      <c r="AL1617" s="117">
        <v>7.1428571428571397E-2</v>
      </c>
      <c r="AM1617" s="7">
        <v>0.2</v>
      </c>
      <c r="AN1617" s="88">
        <v>0.11111111111111099</v>
      </c>
      <c r="AO1617" s="117">
        <v>0.18518518518518501</v>
      </c>
      <c r="AP1617" s="88">
        <v>0.16</v>
      </c>
      <c r="AQ1617" s="52">
        <v>0.18918918918918901</v>
      </c>
      <c r="AR1617" s="7">
        <v>0.18181818181818199</v>
      </c>
      <c r="AS1617" s="88">
        <v>0.13636363636363599</v>
      </c>
      <c r="AT1617" s="52">
        <v>0.186440677966102</v>
      </c>
      <c r="AU1617" s="7">
        <v>0.214285714285714</v>
      </c>
      <c r="AV1617" s="7">
        <v>0.25</v>
      </c>
      <c r="AW1617" s="7">
        <v>0.24242424242424199</v>
      </c>
      <c r="AX1617" s="7">
        <v>0.21052631578947401</v>
      </c>
      <c r="AY1617" s="52">
        <v>6.6666666666666693E-2</v>
      </c>
      <c r="AZ1617" s="7">
        <v>0.17499999999999999</v>
      </c>
      <c r="BA1617" s="52">
        <v>0.17647058823529399</v>
      </c>
      <c r="BB1617" s="7">
        <v>0.265625</v>
      </c>
      <c r="BC1617" s="52">
        <v>9.4339622641509399E-2</v>
      </c>
      <c r="BD1617" s="7">
        <v>0.18333333333333299</v>
      </c>
      <c r="BE1617" s="52">
        <v>0.16923076923076899</v>
      </c>
      <c r="BF1617" s="7">
        <v>0.213114754098361</v>
      </c>
      <c r="BG1617" s="52">
        <v>0.140625</v>
      </c>
    </row>
    <row r="1618" spans="1:59">
      <c r="A1618" t="s">
        <v>13</v>
      </c>
      <c r="B1618" s="53"/>
      <c r="C1618" s="54"/>
      <c r="D1618" s="93"/>
      <c r="E1618" s="93"/>
      <c r="F1618" s="9"/>
      <c r="G1618" s="93"/>
      <c r="H1618" s="93"/>
      <c r="I1618" s="93"/>
      <c r="J1618" s="9"/>
      <c r="K1618" s="9"/>
      <c r="L1618" s="118"/>
      <c r="M1618" s="9"/>
      <c r="N1618" s="118"/>
      <c r="O1618" s="93"/>
      <c r="P1618" s="55"/>
      <c r="Q1618" s="9"/>
      <c r="R1618" s="9"/>
      <c r="S1618" s="55"/>
      <c r="T1618" s="9"/>
      <c r="U1618" s="9"/>
      <c r="V1618" s="55"/>
      <c r="W1618" s="9"/>
      <c r="X1618" s="93"/>
      <c r="Y1618" s="93"/>
      <c r="Z1618" s="118"/>
      <c r="AA1618" s="9"/>
      <c r="AB1618" s="118"/>
      <c r="AC1618" s="54"/>
      <c r="AD1618" s="93"/>
      <c r="AE1618" s="9"/>
      <c r="AF1618" s="55"/>
      <c r="AG1618" s="93"/>
      <c r="AH1618" s="93"/>
      <c r="AI1618" s="55"/>
      <c r="AJ1618" s="9"/>
      <c r="AK1618" s="93"/>
      <c r="AL1618" s="118"/>
      <c r="AM1618" s="9"/>
      <c r="AN1618" s="93"/>
      <c r="AO1618" s="118"/>
      <c r="AP1618" s="93"/>
      <c r="AQ1618" s="55"/>
      <c r="AR1618" s="9"/>
      <c r="AS1618" s="93"/>
      <c r="AT1618" s="55"/>
      <c r="AU1618" s="9"/>
      <c r="AV1618" s="9"/>
      <c r="AW1618" s="9"/>
      <c r="AX1618" s="9"/>
      <c r="AY1618" s="55"/>
      <c r="AZ1618" s="9"/>
      <c r="BA1618" s="55"/>
      <c r="BB1618" s="9"/>
      <c r="BC1618" s="55"/>
      <c r="BE1618" s="56"/>
      <c r="BG1618" s="56"/>
    </row>
    <row r="1619" spans="1:59">
      <c r="A1619" t="s">
        <v>10</v>
      </c>
      <c r="B1619" s="36" t="s">
        <v>422</v>
      </c>
      <c r="C1619" s="39">
        <v>20</v>
      </c>
      <c r="D1619" s="89">
        <v>3</v>
      </c>
      <c r="E1619" s="90">
        <v>3</v>
      </c>
      <c r="F1619" s="41">
        <v>3</v>
      </c>
      <c r="G1619" s="90">
        <v>5</v>
      </c>
      <c r="H1619" s="90">
        <v>1</v>
      </c>
      <c r="I1619" s="90">
        <v>0</v>
      </c>
      <c r="J1619" s="41">
        <v>3</v>
      </c>
      <c r="K1619" s="41">
        <v>5</v>
      </c>
      <c r="L1619" s="113">
        <v>3</v>
      </c>
      <c r="M1619" s="40">
        <v>19</v>
      </c>
      <c r="N1619" s="113">
        <v>1</v>
      </c>
      <c r="O1619" s="89">
        <v>2</v>
      </c>
      <c r="P1619" s="42">
        <v>18</v>
      </c>
      <c r="Q1619" s="40">
        <v>3</v>
      </c>
      <c r="R1619" s="41">
        <v>4</v>
      </c>
      <c r="S1619" s="42">
        <v>11</v>
      </c>
      <c r="T1619" s="40">
        <v>12</v>
      </c>
      <c r="U1619" s="41">
        <v>6</v>
      </c>
      <c r="V1619" s="42">
        <v>2</v>
      </c>
      <c r="W1619" s="40">
        <v>1</v>
      </c>
      <c r="X1619" s="90">
        <v>1</v>
      </c>
      <c r="Y1619" s="90">
        <v>8</v>
      </c>
      <c r="Z1619" s="113">
        <v>10</v>
      </c>
      <c r="AA1619" s="40">
        <v>13</v>
      </c>
      <c r="AB1619" s="113">
        <v>6</v>
      </c>
      <c r="AC1619" s="39">
        <v>18</v>
      </c>
      <c r="AD1619" s="89">
        <v>1</v>
      </c>
      <c r="AE1619" s="41">
        <v>9</v>
      </c>
      <c r="AF1619" s="42">
        <v>8</v>
      </c>
      <c r="AG1619" s="89">
        <v>3</v>
      </c>
      <c r="AH1619" s="90">
        <v>5</v>
      </c>
      <c r="AI1619" s="42">
        <v>10</v>
      </c>
      <c r="AJ1619" s="40">
        <v>18</v>
      </c>
      <c r="AK1619" s="90">
        <v>1</v>
      </c>
      <c r="AL1619" s="113">
        <v>1</v>
      </c>
      <c r="AM1619" s="40">
        <v>11</v>
      </c>
      <c r="AN1619" s="90">
        <v>2</v>
      </c>
      <c r="AO1619" s="113">
        <v>5</v>
      </c>
      <c r="AP1619" s="89">
        <v>3</v>
      </c>
      <c r="AQ1619" s="42">
        <v>13</v>
      </c>
      <c r="AR1619" s="40">
        <v>4</v>
      </c>
      <c r="AS1619" s="90">
        <v>2</v>
      </c>
      <c r="AT1619" s="42">
        <v>14</v>
      </c>
      <c r="AU1619" s="40">
        <v>15</v>
      </c>
      <c r="AV1619" s="41">
        <v>7</v>
      </c>
      <c r="AW1619" s="41">
        <v>11</v>
      </c>
      <c r="AX1619" s="41">
        <v>15</v>
      </c>
      <c r="AY1619" s="42">
        <v>5</v>
      </c>
      <c r="AZ1619" s="40">
        <v>5</v>
      </c>
      <c r="BA1619" s="42">
        <v>15</v>
      </c>
      <c r="BB1619" s="40">
        <v>9</v>
      </c>
      <c r="BC1619" s="42">
        <v>10</v>
      </c>
      <c r="BD1619" s="40">
        <v>5</v>
      </c>
      <c r="BE1619" s="42">
        <v>15</v>
      </c>
      <c r="BF1619" s="40">
        <v>11</v>
      </c>
      <c r="BG1619" s="42">
        <v>9</v>
      </c>
    </row>
    <row r="1620" spans="1:59">
      <c r="A1620" t="s">
        <v>12</v>
      </c>
      <c r="B1620" s="36"/>
      <c r="C1620" s="51">
        <v>0.16</v>
      </c>
      <c r="D1620" s="88">
        <v>0.115384615384615</v>
      </c>
      <c r="E1620" s="88">
        <v>0.1875</v>
      </c>
      <c r="F1620" s="7">
        <v>9.6774193548387094E-2</v>
      </c>
      <c r="G1620" s="88">
        <v>0.22727272727272699</v>
      </c>
      <c r="H1620" s="88">
        <v>8.3333333333333301E-2</v>
      </c>
      <c r="I1620" s="88">
        <v>0</v>
      </c>
      <c r="J1620" s="7">
        <v>8.8235294117647106E-2</v>
      </c>
      <c r="K1620" s="7">
        <v>0.16129032258064499</v>
      </c>
      <c r="L1620" s="117">
        <v>0.1875</v>
      </c>
      <c r="M1620" s="7">
        <v>0.17272727272727301</v>
      </c>
      <c r="N1620" s="117">
        <v>6.6666666666666693E-2</v>
      </c>
      <c r="O1620" s="88">
        <v>7.1428571428571397E-2</v>
      </c>
      <c r="P1620" s="52">
        <v>0.18947368421052599</v>
      </c>
      <c r="Q1620" s="7">
        <v>6.3829787234042604E-2</v>
      </c>
      <c r="R1620" s="7">
        <v>0.11764705882352899</v>
      </c>
      <c r="S1620" s="52">
        <v>0.34375</v>
      </c>
      <c r="T1620" s="7">
        <v>0.214285714285714</v>
      </c>
      <c r="U1620" s="7">
        <v>0.2</v>
      </c>
      <c r="V1620" s="52">
        <v>5.7142857142857197E-2</v>
      </c>
      <c r="W1620" s="7">
        <v>2.1739130434782601E-2</v>
      </c>
      <c r="X1620" s="88">
        <v>3.8461538461538498E-2</v>
      </c>
      <c r="Y1620" s="88">
        <v>0.30769230769230799</v>
      </c>
      <c r="Z1620" s="117">
        <v>0.37037037037037002</v>
      </c>
      <c r="AA1620" s="7">
        <v>0.13131313131313099</v>
      </c>
      <c r="AB1620" s="117">
        <v>0.28571428571428598</v>
      </c>
      <c r="AC1620" s="51">
        <v>0.16513761467889901</v>
      </c>
      <c r="AD1620" s="88">
        <v>4.7619047619047603E-2</v>
      </c>
      <c r="AE1620" s="7">
        <v>0.209302325581395</v>
      </c>
      <c r="AF1620" s="52">
        <v>0.17777777777777801</v>
      </c>
      <c r="AG1620" s="88">
        <v>0.12</v>
      </c>
      <c r="AH1620" s="88">
        <v>0.18518518518518501</v>
      </c>
      <c r="AI1620" s="52">
        <v>0.175438596491228</v>
      </c>
      <c r="AJ1620" s="7">
        <v>0.18</v>
      </c>
      <c r="AK1620" s="88">
        <v>9.0909090909090898E-2</v>
      </c>
      <c r="AL1620" s="117">
        <v>7.1428571428571397E-2</v>
      </c>
      <c r="AM1620" s="7">
        <v>0.2</v>
      </c>
      <c r="AN1620" s="88">
        <v>7.4074074074074098E-2</v>
      </c>
      <c r="AO1620" s="117">
        <v>0.18518518518518501</v>
      </c>
      <c r="AP1620" s="88">
        <v>0.12</v>
      </c>
      <c r="AQ1620" s="52">
        <v>0.17567567567567599</v>
      </c>
      <c r="AR1620" s="7">
        <v>9.0909090909090898E-2</v>
      </c>
      <c r="AS1620" s="88">
        <v>9.0909090909090898E-2</v>
      </c>
      <c r="AT1620" s="52">
        <v>0.23728813559322001</v>
      </c>
      <c r="AU1620" s="7">
        <v>0.17857142857142899</v>
      </c>
      <c r="AV1620" s="7">
        <v>0.17499999999999999</v>
      </c>
      <c r="AW1620" s="7">
        <v>0.16666666666666699</v>
      </c>
      <c r="AX1620" s="7">
        <v>0.157894736842105</v>
      </c>
      <c r="AY1620" s="52">
        <v>0.16666666666666699</v>
      </c>
      <c r="AZ1620" s="7">
        <v>0.125</v>
      </c>
      <c r="BA1620" s="52">
        <v>0.17647058823529399</v>
      </c>
      <c r="BB1620" s="7">
        <v>0.140625</v>
      </c>
      <c r="BC1620" s="52">
        <v>0.18867924528301899</v>
      </c>
      <c r="BD1620" s="7">
        <v>8.3333333333333301E-2</v>
      </c>
      <c r="BE1620" s="52">
        <v>0.230769230769231</v>
      </c>
      <c r="BF1620" s="7">
        <v>0.18032786885245899</v>
      </c>
      <c r="BG1620" s="52">
        <v>0.140625</v>
      </c>
    </row>
    <row r="1621" spans="1:59">
      <c r="A1621" t="s">
        <v>13</v>
      </c>
      <c r="B1621" s="53"/>
      <c r="C1621" s="54"/>
      <c r="D1621" s="93"/>
      <c r="E1621" s="93"/>
      <c r="F1621" s="9"/>
      <c r="G1621" s="93"/>
      <c r="H1621" s="93"/>
      <c r="I1621" s="93"/>
      <c r="J1621" s="9"/>
      <c r="K1621" s="9"/>
      <c r="L1621" s="118"/>
      <c r="M1621" s="9"/>
      <c r="N1621" s="118"/>
      <c r="O1621" s="93"/>
      <c r="P1621" s="55"/>
      <c r="Q1621" s="9"/>
      <c r="R1621" s="9"/>
      <c r="S1621" s="55"/>
      <c r="T1621" s="9"/>
      <c r="U1621" s="9"/>
      <c r="V1621" s="55"/>
      <c r="W1621" s="9"/>
      <c r="X1621" s="93"/>
      <c r="Y1621" s="93"/>
      <c r="Z1621" s="118"/>
      <c r="AA1621" s="9"/>
      <c r="AB1621" s="118"/>
      <c r="AC1621" s="54"/>
      <c r="AD1621" s="93"/>
      <c r="AE1621" s="9"/>
      <c r="AF1621" s="55"/>
      <c r="AG1621" s="93"/>
      <c r="AH1621" s="93"/>
      <c r="AI1621" s="55"/>
      <c r="AJ1621" s="9"/>
      <c r="AK1621" s="93"/>
      <c r="AL1621" s="118"/>
      <c r="AM1621" s="9"/>
      <c r="AN1621" s="93"/>
      <c r="AO1621" s="118"/>
      <c r="AP1621" s="93"/>
      <c r="AQ1621" s="55"/>
      <c r="AR1621" s="9"/>
      <c r="AS1621" s="93"/>
      <c r="AT1621" s="55"/>
      <c r="AU1621" s="9"/>
      <c r="AV1621" s="9"/>
      <c r="AW1621" s="9"/>
      <c r="AX1621" s="9"/>
      <c r="AY1621" s="55"/>
      <c r="AZ1621" s="9"/>
      <c r="BA1621" s="55"/>
      <c r="BB1621" s="9"/>
      <c r="BC1621" s="55"/>
      <c r="BD1621" s="9"/>
      <c r="BE1621" s="55"/>
      <c r="BG1621" s="56"/>
    </row>
    <row r="1622" spans="1:59">
      <c r="A1622" t="s">
        <v>10</v>
      </c>
      <c r="B1622" s="36" t="s">
        <v>423</v>
      </c>
      <c r="C1622" s="39">
        <v>15</v>
      </c>
      <c r="D1622" s="89">
        <v>3</v>
      </c>
      <c r="E1622" s="90">
        <v>0</v>
      </c>
      <c r="F1622" s="41">
        <v>2</v>
      </c>
      <c r="G1622" s="90">
        <v>2</v>
      </c>
      <c r="H1622" s="90">
        <v>1</v>
      </c>
      <c r="I1622" s="90">
        <v>5</v>
      </c>
      <c r="J1622" s="41">
        <v>7</v>
      </c>
      <c r="K1622" s="41">
        <v>2</v>
      </c>
      <c r="L1622" s="113">
        <v>2</v>
      </c>
      <c r="M1622" s="40">
        <v>12</v>
      </c>
      <c r="N1622" s="113">
        <v>3</v>
      </c>
      <c r="O1622" s="89">
        <v>7</v>
      </c>
      <c r="P1622" s="42">
        <v>7</v>
      </c>
      <c r="Q1622" s="40">
        <v>11</v>
      </c>
      <c r="R1622" s="41">
        <v>4</v>
      </c>
      <c r="S1622" s="42">
        <v>0</v>
      </c>
      <c r="T1622" s="40">
        <v>9</v>
      </c>
      <c r="U1622" s="41">
        <v>3</v>
      </c>
      <c r="V1622" s="42">
        <v>3</v>
      </c>
      <c r="W1622" s="40">
        <v>12</v>
      </c>
      <c r="X1622" s="90">
        <v>3</v>
      </c>
      <c r="Y1622" s="90">
        <v>0</v>
      </c>
      <c r="Z1622" s="113">
        <v>0</v>
      </c>
      <c r="AA1622" s="40">
        <v>12</v>
      </c>
      <c r="AB1622" s="113">
        <v>2</v>
      </c>
      <c r="AC1622" s="39">
        <v>13</v>
      </c>
      <c r="AD1622" s="89">
        <v>3</v>
      </c>
      <c r="AE1622" s="41">
        <v>5</v>
      </c>
      <c r="AF1622" s="42">
        <v>5</v>
      </c>
      <c r="AG1622" s="89">
        <v>3</v>
      </c>
      <c r="AH1622" s="90">
        <v>4</v>
      </c>
      <c r="AI1622" s="42">
        <v>6</v>
      </c>
      <c r="AJ1622" s="40">
        <v>9</v>
      </c>
      <c r="AK1622" s="90">
        <v>1</v>
      </c>
      <c r="AL1622" s="113">
        <v>5</v>
      </c>
      <c r="AM1622" s="40">
        <v>4</v>
      </c>
      <c r="AN1622" s="90">
        <v>8</v>
      </c>
      <c r="AO1622" s="113">
        <v>1</v>
      </c>
      <c r="AP1622" s="89">
        <v>6</v>
      </c>
      <c r="AQ1622" s="42">
        <v>6</v>
      </c>
      <c r="AR1622" s="40">
        <v>8</v>
      </c>
      <c r="AS1622" s="90">
        <v>2</v>
      </c>
      <c r="AT1622" s="42">
        <v>5</v>
      </c>
      <c r="AU1622" s="40">
        <v>0</v>
      </c>
      <c r="AV1622" s="41">
        <v>0</v>
      </c>
      <c r="AW1622" s="41">
        <v>0</v>
      </c>
      <c r="AX1622" s="41">
        <v>0</v>
      </c>
      <c r="AY1622" s="42">
        <v>15</v>
      </c>
      <c r="AZ1622" s="40">
        <v>3</v>
      </c>
      <c r="BA1622" s="42">
        <v>12</v>
      </c>
      <c r="BB1622" s="40">
        <v>6</v>
      </c>
      <c r="BC1622" s="42">
        <v>8</v>
      </c>
      <c r="BD1622" s="40">
        <v>9</v>
      </c>
      <c r="BE1622" s="42">
        <v>6</v>
      </c>
      <c r="BF1622" s="40">
        <v>4</v>
      </c>
      <c r="BG1622" s="42">
        <v>11</v>
      </c>
    </row>
    <row r="1623" spans="1:59">
      <c r="A1623" t="s">
        <v>12</v>
      </c>
      <c r="B1623" s="36"/>
      <c r="C1623" s="51">
        <v>0.12</v>
      </c>
      <c r="D1623" s="88">
        <v>0.115384615384615</v>
      </c>
      <c r="E1623" s="88">
        <v>0</v>
      </c>
      <c r="F1623" s="7">
        <v>6.4516129032258104E-2</v>
      </c>
      <c r="G1623" s="88">
        <v>9.0909090909090898E-2</v>
      </c>
      <c r="H1623" s="88">
        <v>8.3333333333333301E-2</v>
      </c>
      <c r="I1623" s="88">
        <v>0.26315789473684198</v>
      </c>
      <c r="J1623" s="7">
        <v>0.20588235294117699</v>
      </c>
      <c r="K1623" s="7">
        <v>6.4516129032258104E-2</v>
      </c>
      <c r="L1623" s="117">
        <v>0.125</v>
      </c>
      <c r="M1623" s="7">
        <v>0.109090909090909</v>
      </c>
      <c r="N1623" s="117">
        <v>0.2</v>
      </c>
      <c r="O1623" s="88">
        <v>0.25</v>
      </c>
      <c r="P1623" s="52">
        <v>7.3684210526315796E-2</v>
      </c>
      <c r="Q1623" s="7">
        <v>0.23404255319148901</v>
      </c>
      <c r="R1623" s="7">
        <v>0.11764705882352899</v>
      </c>
      <c r="S1623" s="52">
        <v>0</v>
      </c>
      <c r="T1623" s="7">
        <v>0.160714285714286</v>
      </c>
      <c r="U1623" s="7">
        <v>0.1</v>
      </c>
      <c r="V1623" s="52">
        <v>8.5714285714285701E-2</v>
      </c>
      <c r="W1623" s="7">
        <v>0.26086956521739102</v>
      </c>
      <c r="X1623" s="88">
        <v>0.115384615384615</v>
      </c>
      <c r="Y1623" s="88">
        <v>0</v>
      </c>
      <c r="Z1623" s="117">
        <v>0</v>
      </c>
      <c r="AA1623" s="7">
        <v>0.12121212121212099</v>
      </c>
      <c r="AB1623" s="117">
        <v>9.5238095238095205E-2</v>
      </c>
      <c r="AC1623" s="51">
        <v>0.119266055045872</v>
      </c>
      <c r="AD1623" s="88">
        <v>0.14285714285714299</v>
      </c>
      <c r="AE1623" s="7">
        <v>0.116279069767442</v>
      </c>
      <c r="AF1623" s="52">
        <v>0.11111111111111099</v>
      </c>
      <c r="AG1623" s="88">
        <v>0.12</v>
      </c>
      <c r="AH1623" s="88">
        <v>0.148148148148148</v>
      </c>
      <c r="AI1623" s="52">
        <v>0.105263157894737</v>
      </c>
      <c r="AJ1623" s="7">
        <v>0.09</v>
      </c>
      <c r="AK1623" s="88">
        <v>9.0909090909090898E-2</v>
      </c>
      <c r="AL1623" s="117">
        <v>0.35714285714285698</v>
      </c>
      <c r="AM1623" s="7">
        <v>7.2727272727272696E-2</v>
      </c>
      <c r="AN1623" s="88">
        <v>0.296296296296296</v>
      </c>
      <c r="AO1623" s="117">
        <v>3.7037037037037E-2</v>
      </c>
      <c r="AP1623" s="88">
        <v>0.24</v>
      </c>
      <c r="AQ1623" s="52">
        <v>8.1081081081081099E-2</v>
      </c>
      <c r="AR1623" s="7">
        <v>0.18181818181818199</v>
      </c>
      <c r="AS1623" s="88">
        <v>9.0909090909090898E-2</v>
      </c>
      <c r="AT1623" s="52">
        <v>8.4745762711864403E-2</v>
      </c>
      <c r="AU1623" s="7">
        <v>0</v>
      </c>
      <c r="AV1623" s="7">
        <v>0</v>
      </c>
      <c r="AW1623" s="7">
        <v>0</v>
      </c>
      <c r="AX1623" s="7">
        <v>0</v>
      </c>
      <c r="AY1623" s="52">
        <v>0.5</v>
      </c>
      <c r="AZ1623" s="7">
        <v>7.4999999999999997E-2</v>
      </c>
      <c r="BA1623" s="52">
        <v>0.14117647058823499</v>
      </c>
      <c r="BB1623" s="7">
        <v>9.375E-2</v>
      </c>
      <c r="BC1623" s="52">
        <v>0.15094339622641501</v>
      </c>
      <c r="BD1623" s="7">
        <v>0.15</v>
      </c>
      <c r="BE1623" s="52">
        <v>9.2307692307692299E-2</v>
      </c>
      <c r="BF1623" s="7">
        <v>6.5573770491803296E-2</v>
      </c>
      <c r="BG1623" s="52">
        <v>0.171875</v>
      </c>
    </row>
    <row r="1624" spans="1:59">
      <c r="A1624" t="s">
        <v>13</v>
      </c>
      <c r="B1624" s="53"/>
      <c r="C1624" s="54"/>
      <c r="D1624" s="93"/>
      <c r="E1624" s="93"/>
      <c r="F1624" s="9"/>
      <c r="G1624" s="93"/>
      <c r="H1624" s="93"/>
      <c r="I1624" s="93"/>
      <c r="J1624" s="9"/>
      <c r="K1624" s="9"/>
      <c r="L1624" s="118"/>
      <c r="M1624" s="9"/>
      <c r="N1624" s="118"/>
      <c r="O1624" s="93"/>
      <c r="P1624" s="55"/>
      <c r="Q1624" s="9"/>
      <c r="R1624" s="9"/>
      <c r="S1624" s="55"/>
      <c r="T1624" s="9"/>
      <c r="U1624" s="9"/>
      <c r="V1624" s="55"/>
      <c r="W1624" s="9"/>
      <c r="X1624" s="93"/>
      <c r="Y1624" s="93"/>
      <c r="Z1624" s="118"/>
      <c r="AA1624" s="9"/>
      <c r="AB1624" s="118"/>
      <c r="AC1624" s="54"/>
      <c r="AD1624" s="93"/>
      <c r="AE1624" s="9"/>
      <c r="AF1624" s="55"/>
      <c r="AG1624" s="93"/>
      <c r="AH1624" s="93"/>
      <c r="AI1624" s="55"/>
      <c r="AJ1624" s="9"/>
      <c r="AK1624" s="93"/>
      <c r="AL1624" s="118"/>
      <c r="AM1624" s="9"/>
      <c r="AN1624" s="93"/>
      <c r="AO1624" s="118"/>
      <c r="AP1624" s="93"/>
      <c r="AQ1624" s="55"/>
      <c r="AR1624" s="9"/>
      <c r="AS1624" s="93"/>
      <c r="AT1624" s="55"/>
      <c r="AU1624" s="9"/>
      <c r="AV1624" s="9"/>
      <c r="AW1624" s="9"/>
      <c r="AX1624" s="9"/>
      <c r="AY1624" s="55"/>
      <c r="BA1624" s="56"/>
      <c r="BC1624" s="56"/>
      <c r="BE1624" s="56"/>
      <c r="BG1624" s="56"/>
    </row>
    <row r="1625" spans="1:59">
      <c r="A1625" t="s">
        <v>10</v>
      </c>
      <c r="B1625" s="36" t="s">
        <v>424</v>
      </c>
      <c r="C1625" s="39">
        <v>95</v>
      </c>
      <c r="D1625" s="89">
        <v>22</v>
      </c>
      <c r="E1625" s="90">
        <v>16</v>
      </c>
      <c r="F1625" s="41">
        <v>24</v>
      </c>
      <c r="G1625" s="90">
        <v>16</v>
      </c>
      <c r="H1625" s="90">
        <v>11</v>
      </c>
      <c r="I1625" s="90">
        <v>14</v>
      </c>
      <c r="J1625" s="41">
        <v>22</v>
      </c>
      <c r="K1625" s="41">
        <v>23</v>
      </c>
      <c r="L1625" s="113">
        <v>12</v>
      </c>
      <c r="M1625" s="40">
        <v>83</v>
      </c>
      <c r="N1625" s="113">
        <v>12</v>
      </c>
      <c r="O1625" s="89">
        <v>20</v>
      </c>
      <c r="P1625" s="42">
        <v>75</v>
      </c>
      <c r="Q1625" s="40">
        <v>32</v>
      </c>
      <c r="R1625" s="41">
        <v>28</v>
      </c>
      <c r="S1625" s="42">
        <v>27</v>
      </c>
      <c r="T1625" s="40">
        <v>40</v>
      </c>
      <c r="U1625" s="41">
        <v>23</v>
      </c>
      <c r="V1625" s="42">
        <v>30</v>
      </c>
      <c r="W1625" s="40">
        <v>32</v>
      </c>
      <c r="X1625" s="90">
        <v>19</v>
      </c>
      <c r="Y1625" s="90">
        <v>20</v>
      </c>
      <c r="Z1625" s="113">
        <v>24</v>
      </c>
      <c r="AA1625" s="40">
        <v>79</v>
      </c>
      <c r="AB1625" s="113">
        <v>13</v>
      </c>
      <c r="AC1625" s="39">
        <v>85</v>
      </c>
      <c r="AD1625" s="89">
        <v>15</v>
      </c>
      <c r="AE1625" s="41">
        <v>33</v>
      </c>
      <c r="AF1625" s="42">
        <v>37</v>
      </c>
      <c r="AG1625" s="89">
        <v>19</v>
      </c>
      <c r="AH1625" s="90">
        <v>18</v>
      </c>
      <c r="AI1625" s="42">
        <v>48</v>
      </c>
      <c r="AJ1625" s="40">
        <v>79</v>
      </c>
      <c r="AK1625" s="90">
        <v>8</v>
      </c>
      <c r="AL1625" s="113">
        <v>8</v>
      </c>
      <c r="AM1625" s="40">
        <v>47</v>
      </c>
      <c r="AN1625" s="90">
        <v>17</v>
      </c>
      <c r="AO1625" s="113">
        <v>21</v>
      </c>
      <c r="AP1625" s="89">
        <v>16</v>
      </c>
      <c r="AQ1625" s="42">
        <v>61</v>
      </c>
      <c r="AR1625" s="40">
        <v>33</v>
      </c>
      <c r="AS1625" s="90">
        <v>19</v>
      </c>
      <c r="AT1625" s="42">
        <v>43</v>
      </c>
      <c r="AU1625" s="40">
        <v>84</v>
      </c>
      <c r="AV1625" s="41">
        <v>40</v>
      </c>
      <c r="AW1625" s="41">
        <v>66</v>
      </c>
      <c r="AX1625" s="41">
        <v>95</v>
      </c>
      <c r="AY1625" s="42">
        <v>0</v>
      </c>
      <c r="AZ1625" s="40">
        <v>34</v>
      </c>
      <c r="BA1625" s="42">
        <v>61</v>
      </c>
      <c r="BB1625" s="40">
        <v>52</v>
      </c>
      <c r="BC1625" s="42">
        <v>37</v>
      </c>
      <c r="BD1625" s="40">
        <v>48</v>
      </c>
      <c r="BE1625" s="42">
        <v>47</v>
      </c>
      <c r="BF1625" s="40">
        <v>48</v>
      </c>
      <c r="BG1625" s="42">
        <v>47</v>
      </c>
    </row>
    <row r="1626" spans="1:59">
      <c r="A1626" t="s">
        <v>12</v>
      </c>
      <c r="B1626" s="36"/>
      <c r="C1626" s="51">
        <v>0.76</v>
      </c>
      <c r="D1626" s="88">
        <v>0.84615384615384603</v>
      </c>
      <c r="E1626" s="88">
        <v>1</v>
      </c>
      <c r="F1626" s="7">
        <v>0.77419354838709697</v>
      </c>
      <c r="G1626" s="88">
        <v>0.72727272727272696</v>
      </c>
      <c r="H1626" s="88">
        <v>0.91666666666666696</v>
      </c>
      <c r="I1626" s="88">
        <v>0.73684210526315796</v>
      </c>
      <c r="J1626" s="7">
        <v>0.64705882352941202</v>
      </c>
      <c r="K1626" s="7">
        <v>0.74193548387096797</v>
      </c>
      <c r="L1626" s="117">
        <v>0.75</v>
      </c>
      <c r="M1626" s="7">
        <v>0.75454545454545496</v>
      </c>
      <c r="N1626" s="117">
        <v>0.8</v>
      </c>
      <c r="O1626" s="88">
        <v>0.71428571428571397</v>
      </c>
      <c r="P1626" s="52">
        <v>0.78947368421052599</v>
      </c>
      <c r="Q1626" s="7">
        <v>0.680851063829787</v>
      </c>
      <c r="R1626" s="7">
        <v>0.82352941176470595</v>
      </c>
      <c r="S1626" s="52">
        <v>0.84375</v>
      </c>
      <c r="T1626" s="7">
        <v>0.71428571428571397</v>
      </c>
      <c r="U1626" s="7">
        <v>0.76666666666666705</v>
      </c>
      <c r="V1626" s="52">
        <v>0.85714285714285698</v>
      </c>
      <c r="W1626" s="7">
        <v>0.69565217391304401</v>
      </c>
      <c r="X1626" s="88">
        <v>0.73076923076923095</v>
      </c>
      <c r="Y1626" s="88">
        <v>0.76923076923076905</v>
      </c>
      <c r="Z1626" s="117">
        <v>0.88888888888888895</v>
      </c>
      <c r="AA1626" s="7">
        <v>0.79797979797979801</v>
      </c>
      <c r="AB1626" s="117">
        <v>0.61904761904761896</v>
      </c>
      <c r="AC1626" s="51">
        <v>0.77981651376146799</v>
      </c>
      <c r="AD1626" s="88">
        <v>0.71428571428571397</v>
      </c>
      <c r="AE1626" s="7">
        <v>0.76744186046511598</v>
      </c>
      <c r="AF1626" s="52">
        <v>0.82222222222222197</v>
      </c>
      <c r="AG1626" s="88">
        <v>0.76</v>
      </c>
      <c r="AH1626" s="88">
        <v>0.66666666666666696</v>
      </c>
      <c r="AI1626" s="52">
        <v>0.84210526315789502</v>
      </c>
      <c r="AJ1626" s="7">
        <v>0.79</v>
      </c>
      <c r="AK1626" s="88">
        <v>0.72727272727272696</v>
      </c>
      <c r="AL1626" s="117">
        <v>0.57142857142857195</v>
      </c>
      <c r="AM1626" s="7">
        <v>0.85454545454545505</v>
      </c>
      <c r="AN1626" s="88">
        <v>0.62962962962962998</v>
      </c>
      <c r="AO1626" s="117">
        <v>0.77777777777777801</v>
      </c>
      <c r="AP1626" s="88">
        <v>0.64</v>
      </c>
      <c r="AQ1626" s="52">
        <v>0.82432432432432401</v>
      </c>
      <c r="AR1626" s="7">
        <v>0.75</v>
      </c>
      <c r="AS1626" s="88">
        <v>0.86363636363636398</v>
      </c>
      <c r="AT1626" s="52">
        <v>0.72881355932203395</v>
      </c>
      <c r="AU1626" s="7">
        <v>1</v>
      </c>
      <c r="AV1626" s="7">
        <v>1</v>
      </c>
      <c r="AW1626" s="7">
        <v>1</v>
      </c>
      <c r="AX1626" s="7">
        <v>1</v>
      </c>
      <c r="AY1626" s="52">
        <v>0</v>
      </c>
      <c r="AZ1626" s="7">
        <v>0.85</v>
      </c>
      <c r="BA1626" s="52">
        <v>0.71764705882352897</v>
      </c>
      <c r="BB1626" s="7">
        <v>0.8125</v>
      </c>
      <c r="BC1626" s="52">
        <v>0.69811320754716999</v>
      </c>
      <c r="BD1626" s="7">
        <v>0.8</v>
      </c>
      <c r="BE1626" s="52">
        <v>0.72307692307692295</v>
      </c>
      <c r="BF1626" s="7">
        <v>0.786885245901639</v>
      </c>
      <c r="BG1626" s="52">
        <v>0.734375</v>
      </c>
    </row>
    <row r="1627" spans="1:59">
      <c r="A1627" t="s">
        <v>13</v>
      </c>
      <c r="B1627" s="58"/>
      <c r="C1627" s="59"/>
      <c r="D1627" s="94"/>
      <c r="E1627" s="95"/>
      <c r="F1627" s="63"/>
      <c r="G1627" s="95"/>
      <c r="H1627" s="95"/>
      <c r="I1627" s="95"/>
      <c r="J1627" s="63"/>
      <c r="K1627" s="63"/>
      <c r="L1627" s="124"/>
      <c r="M1627" s="62"/>
      <c r="N1627" s="124"/>
      <c r="O1627" s="94"/>
      <c r="P1627" s="60"/>
      <c r="Q1627" s="62"/>
      <c r="R1627" s="63"/>
      <c r="S1627" s="60"/>
      <c r="T1627" s="62"/>
      <c r="U1627" s="63"/>
      <c r="V1627" s="60"/>
      <c r="W1627" s="62"/>
      <c r="X1627" s="95"/>
      <c r="Y1627" s="95"/>
      <c r="Z1627" s="124"/>
      <c r="AA1627" s="62"/>
      <c r="AB1627" s="124"/>
      <c r="AC1627" s="59"/>
      <c r="AD1627" s="94"/>
      <c r="AE1627" s="63"/>
      <c r="AF1627" s="60"/>
      <c r="AG1627" s="94"/>
      <c r="AH1627" s="95"/>
      <c r="AI1627" s="60"/>
      <c r="AJ1627" s="62"/>
      <c r="AK1627" s="95"/>
      <c r="AL1627" s="124"/>
      <c r="AM1627" s="62"/>
      <c r="AN1627" s="95"/>
      <c r="AO1627" s="124"/>
      <c r="AP1627" s="94"/>
      <c r="AQ1627" s="60"/>
      <c r="AR1627" s="62"/>
      <c r="AS1627" s="95"/>
      <c r="AT1627" s="60"/>
      <c r="AU1627" s="62"/>
      <c r="AV1627" s="63"/>
      <c r="AW1627" s="63"/>
      <c r="AX1627" s="63"/>
      <c r="AY1627" s="60"/>
      <c r="AZ1627" s="64"/>
      <c r="BA1627" s="61"/>
      <c r="BB1627" s="64"/>
      <c r="BC1627" s="61"/>
      <c r="BD1627" s="64"/>
      <c r="BE1627" s="61"/>
      <c r="BF1627" s="64"/>
      <c r="BG1627" s="61"/>
    </row>
    <row r="1628" spans="1:59">
      <c r="A1628" t="s">
        <v>4</v>
      </c>
      <c r="B1628" s="3"/>
    </row>
    <row r="1629" spans="1:59">
      <c r="A1629" t="s">
        <v>14</v>
      </c>
    </row>
    <row r="1630" spans="1:59">
      <c r="A1630" t="s">
        <v>1</v>
      </c>
      <c r="B1630" s="217" t="s">
        <v>21</v>
      </c>
      <c r="C1630" s="218"/>
    </row>
    <row r="1631" spans="1:59" ht="26.65">
      <c r="A1631" t="s">
        <v>2</v>
      </c>
      <c r="B1631" s="2" t="s">
        <v>425</v>
      </c>
    </row>
    <row r="1632" spans="1:59" ht="39.75">
      <c r="A1632" t="s">
        <v>3</v>
      </c>
      <c r="B1632" s="2" t="s">
        <v>426</v>
      </c>
    </row>
    <row r="1633" spans="1:55">
      <c r="A1633" t="s">
        <v>7</v>
      </c>
      <c r="B1633" s="10" t="s">
        <v>427</v>
      </c>
      <c r="C1633" s="11"/>
      <c r="D1633" s="216"/>
      <c r="E1633" s="215"/>
      <c r="F1633" s="215"/>
      <c r="G1633" s="215"/>
      <c r="H1633" s="215"/>
      <c r="I1633" s="215"/>
      <c r="J1633" s="215"/>
      <c r="K1633" s="215"/>
      <c r="L1633" s="215"/>
      <c r="M1633" s="215"/>
      <c r="N1633" s="215"/>
      <c r="O1633" s="215"/>
      <c r="P1633" s="215"/>
      <c r="Q1633" s="215"/>
      <c r="R1633" s="215"/>
      <c r="S1633" s="215"/>
      <c r="T1633" s="215"/>
      <c r="U1633" s="215"/>
      <c r="V1633" s="215"/>
      <c r="W1633" s="215"/>
      <c r="X1633" s="215"/>
      <c r="Y1633" s="215"/>
      <c r="Z1633" s="215"/>
      <c r="AA1633" s="215"/>
      <c r="AB1633" s="215"/>
      <c r="AC1633" s="215"/>
      <c r="AD1633" s="215"/>
      <c r="AE1633" s="215"/>
      <c r="AF1633" s="215"/>
      <c r="AG1633" s="215"/>
      <c r="AH1633" s="215"/>
      <c r="AI1633" s="215"/>
      <c r="AJ1633" s="215"/>
      <c r="AK1633" s="215"/>
      <c r="AL1633" s="215"/>
      <c r="AM1633" s="215"/>
      <c r="AN1633" s="215"/>
      <c r="AO1633" s="215"/>
      <c r="AP1633" s="215"/>
      <c r="AQ1633" s="215"/>
      <c r="AR1633" s="215"/>
      <c r="AS1633" s="215"/>
      <c r="AT1633" s="215"/>
      <c r="AU1633" s="215"/>
      <c r="AV1633" s="215"/>
      <c r="AW1633" s="215"/>
      <c r="AX1633" s="215"/>
      <c r="AY1633" s="215"/>
      <c r="AZ1633" s="215"/>
      <c r="BA1633" s="215"/>
      <c r="BB1633" s="215"/>
      <c r="BC1633" s="214"/>
    </row>
    <row r="1634" spans="1:55" s="154" customFormat="1" ht="71.2" customHeight="1">
      <c r="A1634" s="154" t="s">
        <v>5</v>
      </c>
      <c r="B1634" s="202"/>
      <c r="D1634" s="226" t="s">
        <v>25</v>
      </c>
      <c r="E1634" s="228"/>
      <c r="F1634" s="228"/>
      <c r="G1634" s="228"/>
      <c r="H1634" s="228"/>
      <c r="I1634" s="228"/>
      <c r="J1634" s="228"/>
      <c r="K1634" s="228"/>
      <c r="L1634" s="227"/>
      <c r="M1634" s="229" t="s">
        <v>26</v>
      </c>
      <c r="N1634" s="226" t="s">
        <v>27</v>
      </c>
      <c r="O1634" s="227"/>
      <c r="P1634" s="226" t="s">
        <v>28</v>
      </c>
      <c r="Q1634" s="228"/>
      <c r="R1634" s="227"/>
      <c r="S1634" s="226" t="s">
        <v>29</v>
      </c>
      <c r="T1634" s="228"/>
      <c r="U1634" s="227"/>
      <c r="V1634" s="226" t="s">
        <v>30</v>
      </c>
      <c r="W1634" s="228"/>
      <c r="X1634" s="228"/>
      <c r="Y1634" s="227"/>
      <c r="Z1634" s="226" t="s">
        <v>31</v>
      </c>
      <c r="AA1634" s="227"/>
      <c r="AB1634" s="229" t="s">
        <v>32</v>
      </c>
      <c r="AC1634" s="226" t="s">
        <v>33</v>
      </c>
      <c r="AD1634" s="228"/>
      <c r="AE1634" s="227"/>
      <c r="AF1634" s="226" t="s">
        <v>34</v>
      </c>
      <c r="AG1634" s="228"/>
      <c r="AH1634" s="227"/>
      <c r="AI1634" s="229" t="s">
        <v>35</v>
      </c>
      <c r="AJ1634" s="226" t="s">
        <v>36</v>
      </c>
      <c r="AK1634" s="228"/>
      <c r="AL1634" s="227"/>
      <c r="AM1634" s="226" t="s">
        <v>37</v>
      </c>
      <c r="AN1634" s="227"/>
      <c r="AO1634" s="226" t="s">
        <v>38</v>
      </c>
      <c r="AP1634" s="228"/>
      <c r="AQ1634" s="227"/>
      <c r="AR1634" s="226" t="s">
        <v>39</v>
      </c>
      <c r="AS1634" s="228"/>
      <c r="AT1634" s="228"/>
      <c r="AU1634" s="227"/>
      <c r="AV1634" s="226" t="s">
        <v>40</v>
      </c>
      <c r="AW1634" s="227"/>
      <c r="AX1634" s="226" t="s">
        <v>41</v>
      </c>
      <c r="AY1634" s="227"/>
      <c r="AZ1634" s="226" t="s">
        <v>42</v>
      </c>
      <c r="BA1634" s="227"/>
      <c r="BB1634" s="226" t="s">
        <v>43</v>
      </c>
      <c r="BC1634" s="227"/>
    </row>
    <row r="1635" spans="1:55" ht="151.9">
      <c r="A1635" t="s">
        <v>6</v>
      </c>
      <c r="B1635" s="16" t="s">
        <v>428</v>
      </c>
      <c r="C1635" s="17" t="s">
        <v>45</v>
      </c>
      <c r="D1635" s="80" t="s">
        <v>46</v>
      </c>
      <c r="E1635" s="81" t="s">
        <v>47</v>
      </c>
      <c r="F1635" s="81" t="s">
        <v>48</v>
      </c>
      <c r="G1635" s="81" t="s">
        <v>49</v>
      </c>
      <c r="H1635" s="81" t="s">
        <v>50</v>
      </c>
      <c r="I1635" s="81" t="s">
        <v>51</v>
      </c>
      <c r="J1635" s="81" t="s">
        <v>52</v>
      </c>
      <c r="K1635" s="81" t="s">
        <v>53</v>
      </c>
      <c r="L1635" s="108" t="s">
        <v>54</v>
      </c>
      <c r="M1635" s="167" t="s">
        <v>55</v>
      </c>
      <c r="N1635" s="80" t="s">
        <v>55</v>
      </c>
      <c r="O1635" s="143" t="s">
        <v>56</v>
      </c>
      <c r="P1635" s="80" t="s">
        <v>57</v>
      </c>
      <c r="Q1635" s="81" t="s">
        <v>58</v>
      </c>
      <c r="R1635" s="108" t="s">
        <v>59</v>
      </c>
      <c r="S1635" s="141" t="s">
        <v>60</v>
      </c>
      <c r="T1635" s="81" t="s">
        <v>61</v>
      </c>
      <c r="U1635" s="108" t="s">
        <v>62</v>
      </c>
      <c r="V1635" s="80" t="s">
        <v>63</v>
      </c>
      <c r="W1635" s="81" t="s">
        <v>64</v>
      </c>
      <c r="X1635" s="81" t="s">
        <v>65</v>
      </c>
      <c r="Y1635" s="108" t="s">
        <v>66</v>
      </c>
      <c r="Z1635" s="141" t="s">
        <v>55</v>
      </c>
      <c r="AA1635" s="108" t="s">
        <v>56</v>
      </c>
      <c r="AB1635" s="167" t="s">
        <v>55</v>
      </c>
      <c r="AC1635" s="80" t="s">
        <v>67</v>
      </c>
      <c r="AD1635" s="81" t="s">
        <v>68</v>
      </c>
      <c r="AE1635" s="143" t="s">
        <v>69</v>
      </c>
      <c r="AF1635" s="80" t="s">
        <v>67</v>
      </c>
      <c r="AG1635" s="81" t="s">
        <v>68</v>
      </c>
      <c r="AH1635" s="143" t="s">
        <v>69</v>
      </c>
      <c r="AI1635" s="167" t="s">
        <v>55</v>
      </c>
      <c r="AJ1635" s="141" t="s">
        <v>55</v>
      </c>
      <c r="AK1635" s="81" t="s">
        <v>71</v>
      </c>
      <c r="AL1635" s="108" t="s">
        <v>72</v>
      </c>
      <c r="AM1635" s="80" t="s">
        <v>73</v>
      </c>
      <c r="AN1635" s="143" t="s">
        <v>74</v>
      </c>
      <c r="AO1635" s="80" t="s">
        <v>75</v>
      </c>
      <c r="AP1635" s="81" t="s">
        <v>76</v>
      </c>
      <c r="AQ1635" s="143" t="s">
        <v>77</v>
      </c>
      <c r="AR1635" s="141" t="s">
        <v>78</v>
      </c>
      <c r="AS1635" s="142" t="s">
        <v>79</v>
      </c>
      <c r="AT1635" s="142" t="s">
        <v>80</v>
      </c>
      <c r="AU1635" s="143" t="s">
        <v>81</v>
      </c>
      <c r="AV1635" s="141" t="s">
        <v>83</v>
      </c>
      <c r="AW1635" s="143" t="s">
        <v>84</v>
      </c>
      <c r="AX1635" s="141" t="s">
        <v>55</v>
      </c>
      <c r="AY1635" s="143" t="s">
        <v>56</v>
      </c>
      <c r="AZ1635" s="141" t="s">
        <v>85</v>
      </c>
      <c r="BA1635" s="143" t="s">
        <v>86</v>
      </c>
      <c r="BB1635" s="141" t="s">
        <v>55</v>
      </c>
      <c r="BC1635" s="143" t="s">
        <v>56</v>
      </c>
    </row>
    <row r="1636" spans="1:55">
      <c r="A1636" t="s">
        <v>0</v>
      </c>
      <c r="B1636" s="21"/>
      <c r="C1636" s="22"/>
      <c r="D1636" s="82" t="s">
        <v>564</v>
      </c>
      <c r="E1636" s="83" t="s">
        <v>565</v>
      </c>
      <c r="F1636" s="83" t="s">
        <v>566</v>
      </c>
      <c r="G1636" s="83" t="s">
        <v>567</v>
      </c>
      <c r="H1636" s="83" t="s">
        <v>568</v>
      </c>
      <c r="I1636" s="83" t="s">
        <v>569</v>
      </c>
      <c r="J1636" s="83" t="s">
        <v>570</v>
      </c>
      <c r="K1636" s="83" t="s">
        <v>571</v>
      </c>
      <c r="L1636" s="109" t="s">
        <v>572</v>
      </c>
      <c r="M1636" s="168" t="s">
        <v>564</v>
      </c>
      <c r="N1636" s="82" t="s">
        <v>564</v>
      </c>
      <c r="O1636" s="146" t="s">
        <v>565</v>
      </c>
      <c r="P1636" s="82" t="s">
        <v>564</v>
      </c>
      <c r="Q1636" s="83" t="s">
        <v>565</v>
      </c>
      <c r="R1636" s="109" t="s">
        <v>566</v>
      </c>
      <c r="S1636" s="144" t="s">
        <v>564</v>
      </c>
      <c r="T1636" s="83" t="s">
        <v>565</v>
      </c>
      <c r="U1636" s="109" t="s">
        <v>566</v>
      </c>
      <c r="V1636" s="82" t="s">
        <v>564</v>
      </c>
      <c r="W1636" s="83" t="s">
        <v>565</v>
      </c>
      <c r="X1636" s="83" t="s">
        <v>566</v>
      </c>
      <c r="Y1636" s="109" t="s">
        <v>567</v>
      </c>
      <c r="Z1636" s="144" t="s">
        <v>564</v>
      </c>
      <c r="AA1636" s="109" t="s">
        <v>565</v>
      </c>
      <c r="AB1636" s="168" t="s">
        <v>564</v>
      </c>
      <c r="AC1636" s="82" t="s">
        <v>564</v>
      </c>
      <c r="AD1636" s="83" t="s">
        <v>565</v>
      </c>
      <c r="AE1636" s="146" t="s">
        <v>566</v>
      </c>
      <c r="AF1636" s="82" t="s">
        <v>564</v>
      </c>
      <c r="AG1636" s="83" t="s">
        <v>565</v>
      </c>
      <c r="AH1636" s="146" t="s">
        <v>566</v>
      </c>
      <c r="AI1636" s="168" t="s">
        <v>564</v>
      </c>
      <c r="AJ1636" s="144" t="s">
        <v>564</v>
      </c>
      <c r="AK1636" s="83" t="s">
        <v>565</v>
      </c>
      <c r="AL1636" s="109" t="s">
        <v>566</v>
      </c>
      <c r="AM1636" s="82" t="s">
        <v>564</v>
      </c>
      <c r="AN1636" s="146" t="s">
        <v>565</v>
      </c>
      <c r="AO1636" s="82" t="s">
        <v>564</v>
      </c>
      <c r="AP1636" s="83" t="s">
        <v>565</v>
      </c>
      <c r="AQ1636" s="146" t="s">
        <v>566</v>
      </c>
      <c r="AR1636" s="144" t="s">
        <v>564</v>
      </c>
      <c r="AS1636" s="145" t="s">
        <v>565</v>
      </c>
      <c r="AT1636" s="145" t="s">
        <v>566</v>
      </c>
      <c r="AU1636" s="146" t="s">
        <v>567</v>
      </c>
      <c r="AV1636" s="144" t="s">
        <v>564</v>
      </c>
      <c r="AW1636" s="146" t="s">
        <v>565</v>
      </c>
      <c r="AX1636" s="144" t="s">
        <v>564</v>
      </c>
      <c r="AY1636" s="146" t="s">
        <v>565</v>
      </c>
      <c r="AZ1636" s="144" t="s">
        <v>564</v>
      </c>
      <c r="BA1636" s="146" t="s">
        <v>565</v>
      </c>
      <c r="BB1636" s="144" t="s">
        <v>564</v>
      </c>
      <c r="BC1636" s="146" t="s">
        <v>565</v>
      </c>
    </row>
    <row r="1637" spans="1:55">
      <c r="A1637" t="s">
        <v>8</v>
      </c>
      <c r="B1637" s="26" t="s">
        <v>45</v>
      </c>
      <c r="C1637" s="27">
        <v>84</v>
      </c>
      <c r="D1637" s="84">
        <v>18</v>
      </c>
      <c r="E1637" s="85">
        <v>13</v>
      </c>
      <c r="F1637" s="85">
        <v>22</v>
      </c>
      <c r="G1637" s="85">
        <v>13</v>
      </c>
      <c r="H1637" s="85">
        <v>11</v>
      </c>
      <c r="I1637" s="85">
        <v>12</v>
      </c>
      <c r="J1637" s="85">
        <v>19</v>
      </c>
      <c r="K1637" s="85">
        <v>22</v>
      </c>
      <c r="L1637" s="110">
        <v>12</v>
      </c>
      <c r="M1637" s="169">
        <v>75</v>
      </c>
      <c r="N1637" s="84">
        <v>18</v>
      </c>
      <c r="O1637" s="135">
        <v>66</v>
      </c>
      <c r="P1637" s="84">
        <v>27</v>
      </c>
      <c r="Q1637" s="85">
        <v>24</v>
      </c>
      <c r="R1637" s="110">
        <v>25</v>
      </c>
      <c r="S1637" s="147">
        <v>37</v>
      </c>
      <c r="T1637" s="85">
        <v>19</v>
      </c>
      <c r="U1637" s="110">
        <v>26</v>
      </c>
      <c r="V1637" s="84">
        <v>28</v>
      </c>
      <c r="W1637" s="85">
        <v>14</v>
      </c>
      <c r="X1637" s="85">
        <v>19</v>
      </c>
      <c r="Y1637" s="110">
        <v>23</v>
      </c>
      <c r="Z1637" s="147">
        <v>71</v>
      </c>
      <c r="AA1637" s="110">
        <v>10</v>
      </c>
      <c r="AB1637" s="169">
        <v>77</v>
      </c>
      <c r="AC1637" s="84">
        <v>13</v>
      </c>
      <c r="AD1637" s="85">
        <v>29</v>
      </c>
      <c r="AE1637" s="135">
        <v>35</v>
      </c>
      <c r="AF1637" s="84">
        <v>17</v>
      </c>
      <c r="AG1637" s="85">
        <v>16</v>
      </c>
      <c r="AH1637" s="135">
        <v>44</v>
      </c>
      <c r="AI1637" s="169">
        <v>72</v>
      </c>
      <c r="AJ1637" s="147">
        <v>44</v>
      </c>
      <c r="AK1637" s="85">
        <v>14</v>
      </c>
      <c r="AL1637" s="110">
        <v>19</v>
      </c>
      <c r="AM1637" s="84">
        <v>14</v>
      </c>
      <c r="AN1637" s="135">
        <v>56</v>
      </c>
      <c r="AO1637" s="84">
        <v>29</v>
      </c>
      <c r="AP1637" s="85">
        <v>16</v>
      </c>
      <c r="AQ1637" s="135">
        <v>39</v>
      </c>
      <c r="AR1637" s="147">
        <v>84</v>
      </c>
      <c r="AS1637" s="130">
        <v>37</v>
      </c>
      <c r="AT1637" s="130">
        <v>56</v>
      </c>
      <c r="AU1637" s="135">
        <v>84</v>
      </c>
      <c r="AV1637" s="147">
        <v>33</v>
      </c>
      <c r="AW1637" s="135">
        <v>51</v>
      </c>
      <c r="AX1637" s="147">
        <v>47</v>
      </c>
      <c r="AY1637" s="135">
        <v>32</v>
      </c>
      <c r="AZ1637" s="147">
        <v>45</v>
      </c>
      <c r="BA1637" s="135">
        <v>39</v>
      </c>
      <c r="BB1637" s="147">
        <v>41</v>
      </c>
      <c r="BC1637" s="135">
        <v>43</v>
      </c>
    </row>
    <row r="1638" spans="1:55">
      <c r="A1638" t="s">
        <v>10</v>
      </c>
      <c r="B1638" s="35" t="s">
        <v>429</v>
      </c>
      <c r="C1638" s="31">
        <v>62</v>
      </c>
      <c r="D1638" s="86">
        <v>14</v>
      </c>
      <c r="E1638" s="87">
        <v>11</v>
      </c>
      <c r="F1638" s="87">
        <v>18</v>
      </c>
      <c r="G1638" s="87">
        <v>9</v>
      </c>
      <c r="H1638" s="87">
        <v>9</v>
      </c>
      <c r="I1638" s="87">
        <v>10</v>
      </c>
      <c r="J1638" s="87">
        <v>15</v>
      </c>
      <c r="K1638" s="87">
        <v>14</v>
      </c>
      <c r="L1638" s="111">
        <v>6</v>
      </c>
      <c r="M1638" s="170">
        <v>55</v>
      </c>
      <c r="N1638" s="86">
        <v>16</v>
      </c>
      <c r="O1638" s="136">
        <v>46</v>
      </c>
      <c r="P1638" s="86">
        <v>21</v>
      </c>
      <c r="Q1638" s="87">
        <v>15</v>
      </c>
      <c r="R1638" s="111">
        <v>22</v>
      </c>
      <c r="S1638" s="148">
        <v>33</v>
      </c>
      <c r="T1638" s="87">
        <v>12</v>
      </c>
      <c r="U1638" s="111">
        <v>17</v>
      </c>
      <c r="V1638" s="86">
        <v>24</v>
      </c>
      <c r="W1638" s="87">
        <v>7</v>
      </c>
      <c r="X1638" s="87">
        <v>16</v>
      </c>
      <c r="Y1638" s="111">
        <v>15</v>
      </c>
      <c r="Z1638" s="148">
        <v>56</v>
      </c>
      <c r="AA1638" s="111">
        <v>5</v>
      </c>
      <c r="AB1638" s="170">
        <v>59</v>
      </c>
      <c r="AC1638" s="86">
        <v>8</v>
      </c>
      <c r="AD1638" s="87">
        <v>17</v>
      </c>
      <c r="AE1638" s="136">
        <v>34</v>
      </c>
      <c r="AF1638" s="86">
        <v>10</v>
      </c>
      <c r="AG1638" s="87">
        <v>10</v>
      </c>
      <c r="AH1638" s="136">
        <v>39</v>
      </c>
      <c r="AI1638" s="170">
        <v>54</v>
      </c>
      <c r="AJ1638" s="148">
        <v>35</v>
      </c>
      <c r="AK1638" s="87">
        <v>8</v>
      </c>
      <c r="AL1638" s="111">
        <v>16</v>
      </c>
      <c r="AM1638" s="86">
        <v>11</v>
      </c>
      <c r="AN1638" s="136">
        <v>45</v>
      </c>
      <c r="AO1638" s="86">
        <v>23</v>
      </c>
      <c r="AP1638" s="87">
        <v>12</v>
      </c>
      <c r="AQ1638" s="136">
        <v>27</v>
      </c>
      <c r="AR1638" s="148">
        <v>62</v>
      </c>
      <c r="AS1638" s="131">
        <v>25</v>
      </c>
      <c r="AT1638" s="131">
        <v>41</v>
      </c>
      <c r="AU1638" s="136">
        <v>62</v>
      </c>
      <c r="AV1638" s="148">
        <v>24</v>
      </c>
      <c r="AW1638" s="136">
        <v>38</v>
      </c>
      <c r="AX1638" s="148">
        <v>34</v>
      </c>
      <c r="AY1638" s="136">
        <v>26</v>
      </c>
      <c r="AZ1638" s="148">
        <v>34</v>
      </c>
      <c r="BA1638" s="136">
        <v>28</v>
      </c>
      <c r="BB1638" s="148">
        <v>27</v>
      </c>
      <c r="BC1638" s="136">
        <v>35</v>
      </c>
    </row>
    <row r="1639" spans="1:55">
      <c r="A1639" t="s">
        <v>12</v>
      </c>
      <c r="B1639" s="36"/>
      <c r="C1639" s="51">
        <v>0.73809523809523803</v>
      </c>
      <c r="D1639" s="88">
        <v>0.77777777777777801</v>
      </c>
      <c r="E1639" s="88">
        <v>0.84615384615384603</v>
      </c>
      <c r="F1639" s="88">
        <v>0.81818181818181801</v>
      </c>
      <c r="G1639" s="88">
        <v>0.69230769230769196</v>
      </c>
      <c r="H1639" s="88">
        <v>0.81818181818181801</v>
      </c>
      <c r="I1639" s="88">
        <v>0.83333333333333304</v>
      </c>
      <c r="J1639" s="88">
        <v>0.78947368421052599</v>
      </c>
      <c r="K1639" s="88">
        <v>0.63636363636363602</v>
      </c>
      <c r="L1639" s="117">
        <v>0.5</v>
      </c>
      <c r="M1639" s="173">
        <v>0.73333333333333295</v>
      </c>
      <c r="N1639" s="88">
        <v>0.88888888888888895</v>
      </c>
      <c r="O1639" s="149">
        <v>0.69696969696969702</v>
      </c>
      <c r="P1639" s="88">
        <v>0.77777777777777801</v>
      </c>
      <c r="Q1639" s="88">
        <v>0.625</v>
      </c>
      <c r="R1639" s="117">
        <v>0.88</v>
      </c>
      <c r="S1639" s="132">
        <v>0.891891891891892</v>
      </c>
      <c r="T1639" s="88">
        <v>0.63157894736842102</v>
      </c>
      <c r="U1639" s="117">
        <v>0.65384615384615397</v>
      </c>
      <c r="V1639" s="88">
        <v>0.85714285714285698</v>
      </c>
      <c r="W1639" s="88">
        <v>0.5</v>
      </c>
      <c r="X1639" s="88">
        <v>0.84210526315789502</v>
      </c>
      <c r="Y1639" s="117">
        <v>0.65217391304347805</v>
      </c>
      <c r="Z1639" s="132">
        <v>0.78873239436619702</v>
      </c>
      <c r="AA1639" s="117">
        <v>0.5</v>
      </c>
      <c r="AB1639" s="173">
        <v>0.76623376623376604</v>
      </c>
      <c r="AC1639" s="88">
        <v>0.61538461538461497</v>
      </c>
      <c r="AD1639" s="88">
        <v>0.58620689655172398</v>
      </c>
      <c r="AE1639" s="149">
        <v>0.97142857142857097</v>
      </c>
      <c r="AF1639" s="88">
        <v>0.58823529411764697</v>
      </c>
      <c r="AG1639" s="88">
        <v>0.625</v>
      </c>
      <c r="AH1639" s="149">
        <v>0.88636363636363602</v>
      </c>
      <c r="AI1639" s="173">
        <v>0.75</v>
      </c>
      <c r="AJ1639" s="132">
        <v>0.79545454545454597</v>
      </c>
      <c r="AK1639" s="88">
        <v>0.57142857142857195</v>
      </c>
      <c r="AL1639" s="117">
        <v>0.84210526315789502</v>
      </c>
      <c r="AM1639" s="88">
        <v>0.78571428571428603</v>
      </c>
      <c r="AN1639" s="149">
        <v>0.80357142857142905</v>
      </c>
      <c r="AO1639" s="88">
        <v>0.79310344827586199</v>
      </c>
      <c r="AP1639" s="88">
        <v>0.75</v>
      </c>
      <c r="AQ1639" s="149">
        <v>0.69230769230769196</v>
      </c>
      <c r="AR1639" s="132">
        <v>0.73809523809523803</v>
      </c>
      <c r="AS1639" s="132">
        <v>0.67567567567567599</v>
      </c>
      <c r="AT1639" s="132">
        <v>0.73214285714285698</v>
      </c>
      <c r="AU1639" s="149">
        <v>0.73809523809523803</v>
      </c>
      <c r="AV1639" s="132">
        <v>0.72727272727272696</v>
      </c>
      <c r="AW1639" s="149">
        <v>0.74509803921568596</v>
      </c>
      <c r="AX1639" s="132">
        <v>0.72340425531914898</v>
      </c>
      <c r="AY1639" s="149">
        <v>0.8125</v>
      </c>
      <c r="AZ1639" s="132">
        <v>0.75555555555555598</v>
      </c>
      <c r="BA1639" s="149">
        <v>0.71794871794871795</v>
      </c>
      <c r="BB1639" s="132">
        <v>0.65853658536585402</v>
      </c>
      <c r="BC1639" s="149">
        <v>0.81395348837209303</v>
      </c>
    </row>
    <row r="1640" spans="1:55">
      <c r="A1640" t="s">
        <v>13</v>
      </c>
      <c r="B1640" s="53"/>
      <c r="C1640" s="54"/>
      <c r="D1640" s="93"/>
      <c r="E1640" s="93"/>
      <c r="F1640" s="93"/>
      <c r="G1640" s="93"/>
      <c r="H1640" s="93"/>
      <c r="I1640" s="93"/>
      <c r="J1640" s="93"/>
      <c r="K1640" s="93"/>
      <c r="L1640" s="118"/>
      <c r="M1640" s="174"/>
      <c r="N1640" s="93"/>
      <c r="O1640" s="151"/>
      <c r="P1640" s="93"/>
      <c r="Q1640" s="93"/>
      <c r="R1640" s="118"/>
      <c r="S1640" s="150"/>
      <c r="T1640" s="93"/>
      <c r="U1640" s="118"/>
      <c r="V1640" s="93"/>
      <c r="W1640" s="93"/>
      <c r="X1640" s="93"/>
      <c r="Y1640" s="118"/>
      <c r="Z1640" s="150"/>
      <c r="AA1640" s="118"/>
      <c r="AB1640" s="174"/>
      <c r="AC1640" s="93"/>
      <c r="AD1640" s="93"/>
      <c r="AE1640" s="151"/>
      <c r="AF1640" s="93"/>
      <c r="AG1640" s="93"/>
      <c r="AH1640" s="151"/>
      <c r="AI1640" s="181"/>
      <c r="AJ1640" s="154"/>
      <c r="AL1640" s="123"/>
      <c r="AM1640" s="79"/>
      <c r="AN1640" s="153"/>
      <c r="AQ1640" s="153"/>
      <c r="AR1640" s="154"/>
      <c r="AS1640" s="154"/>
      <c r="AT1640" s="154"/>
      <c r="AU1640" s="153"/>
      <c r="AV1640" s="154"/>
      <c r="AW1640" s="153"/>
      <c r="AX1640" s="154"/>
      <c r="AY1640" s="153"/>
      <c r="AZ1640" s="154"/>
      <c r="BA1640" s="153"/>
      <c r="BB1640" s="154"/>
      <c r="BC1640" s="153"/>
    </row>
    <row r="1641" spans="1:55">
      <c r="A1641" t="s">
        <v>10</v>
      </c>
      <c r="B1641" s="36" t="s">
        <v>430</v>
      </c>
      <c r="C1641" s="39">
        <v>11</v>
      </c>
      <c r="D1641" s="89">
        <v>1</v>
      </c>
      <c r="E1641" s="90">
        <v>1</v>
      </c>
      <c r="F1641" s="90">
        <v>3</v>
      </c>
      <c r="G1641" s="90">
        <v>2</v>
      </c>
      <c r="H1641" s="90">
        <v>1</v>
      </c>
      <c r="I1641" s="90">
        <v>1</v>
      </c>
      <c r="J1641" s="90">
        <v>2</v>
      </c>
      <c r="K1641" s="90">
        <v>3</v>
      </c>
      <c r="L1641" s="113">
        <v>3</v>
      </c>
      <c r="M1641" s="172">
        <v>9</v>
      </c>
      <c r="N1641" s="89">
        <v>1</v>
      </c>
      <c r="O1641" s="138">
        <v>10</v>
      </c>
      <c r="P1641" s="89">
        <v>2</v>
      </c>
      <c r="Q1641" s="90">
        <v>4</v>
      </c>
      <c r="R1641" s="113">
        <v>3</v>
      </c>
      <c r="S1641" s="152">
        <v>1</v>
      </c>
      <c r="T1641" s="90">
        <v>5</v>
      </c>
      <c r="U1641" s="113">
        <v>5</v>
      </c>
      <c r="V1641" s="89">
        <v>2</v>
      </c>
      <c r="W1641" s="90">
        <v>3</v>
      </c>
      <c r="X1641" s="90">
        <v>2</v>
      </c>
      <c r="Y1641" s="113">
        <v>4</v>
      </c>
      <c r="Z1641" s="152">
        <v>9</v>
      </c>
      <c r="AA1641" s="113">
        <v>1</v>
      </c>
      <c r="AB1641" s="172">
        <v>9</v>
      </c>
      <c r="AC1641" s="89">
        <v>0</v>
      </c>
      <c r="AD1641" s="90">
        <v>9</v>
      </c>
      <c r="AE1641" s="138">
        <v>0</v>
      </c>
      <c r="AF1641" s="89">
        <v>2</v>
      </c>
      <c r="AG1641" s="90">
        <v>4</v>
      </c>
      <c r="AH1641" s="138">
        <v>3</v>
      </c>
      <c r="AI1641" s="172">
        <v>8</v>
      </c>
      <c r="AJ1641" s="152">
        <v>6</v>
      </c>
      <c r="AK1641" s="90">
        <v>1</v>
      </c>
      <c r="AL1641" s="113">
        <v>2</v>
      </c>
      <c r="AM1641" s="89">
        <v>0</v>
      </c>
      <c r="AN1641" s="138">
        <v>8</v>
      </c>
      <c r="AO1641" s="89">
        <v>3</v>
      </c>
      <c r="AP1641" s="90">
        <v>1</v>
      </c>
      <c r="AQ1641" s="138">
        <v>7</v>
      </c>
      <c r="AR1641" s="152">
        <v>11</v>
      </c>
      <c r="AS1641" s="133">
        <v>7</v>
      </c>
      <c r="AT1641" s="133">
        <v>7</v>
      </c>
      <c r="AU1641" s="138">
        <v>11</v>
      </c>
      <c r="AV1641" s="152">
        <v>2</v>
      </c>
      <c r="AW1641" s="138">
        <v>9</v>
      </c>
      <c r="AX1641" s="152">
        <v>6</v>
      </c>
      <c r="AY1641" s="138">
        <v>4</v>
      </c>
      <c r="AZ1641" s="152">
        <v>3</v>
      </c>
      <c r="BA1641" s="138">
        <v>8</v>
      </c>
      <c r="BB1641" s="152">
        <v>7</v>
      </c>
      <c r="BC1641" s="138">
        <v>4</v>
      </c>
    </row>
    <row r="1642" spans="1:55">
      <c r="A1642" t="s">
        <v>12</v>
      </c>
      <c r="B1642" s="36"/>
      <c r="C1642" s="51">
        <v>0.13095238095238099</v>
      </c>
      <c r="D1642" s="88">
        <v>5.5555555555555601E-2</v>
      </c>
      <c r="E1642" s="88">
        <v>7.69230769230769E-2</v>
      </c>
      <c r="F1642" s="88">
        <v>0.13636363636363599</v>
      </c>
      <c r="G1642" s="88">
        <v>0.15384615384615399</v>
      </c>
      <c r="H1642" s="88">
        <v>9.0909090909090898E-2</v>
      </c>
      <c r="I1642" s="88">
        <v>8.3333333333333301E-2</v>
      </c>
      <c r="J1642" s="88">
        <v>0.105263157894737</v>
      </c>
      <c r="K1642" s="88">
        <v>0.13636363636363599</v>
      </c>
      <c r="L1642" s="117">
        <v>0.25</v>
      </c>
      <c r="M1642" s="173">
        <v>0.12</v>
      </c>
      <c r="N1642" s="88">
        <v>5.5555555555555601E-2</v>
      </c>
      <c r="O1642" s="149">
        <v>0.15151515151515199</v>
      </c>
      <c r="P1642" s="88">
        <v>7.4074074074074098E-2</v>
      </c>
      <c r="Q1642" s="88">
        <v>0.16666666666666699</v>
      </c>
      <c r="R1642" s="117">
        <v>0.12</v>
      </c>
      <c r="S1642" s="132">
        <v>2.7027027027027001E-2</v>
      </c>
      <c r="T1642" s="88">
        <v>0.26315789473684198</v>
      </c>
      <c r="U1642" s="117">
        <v>0.19230769230769201</v>
      </c>
      <c r="V1642" s="88">
        <v>7.1428571428571397E-2</v>
      </c>
      <c r="W1642" s="88">
        <v>0.214285714285714</v>
      </c>
      <c r="X1642" s="88">
        <v>0.105263157894737</v>
      </c>
      <c r="Y1642" s="117">
        <v>0.173913043478261</v>
      </c>
      <c r="Z1642" s="132">
        <v>0.12676056338028199</v>
      </c>
      <c r="AA1642" s="117">
        <v>0.1</v>
      </c>
      <c r="AB1642" s="173">
        <v>0.11688311688311701</v>
      </c>
      <c r="AC1642" s="88">
        <v>0</v>
      </c>
      <c r="AD1642" s="88">
        <v>0.31034482758620702</v>
      </c>
      <c r="AE1642" s="149">
        <v>0</v>
      </c>
      <c r="AF1642" s="88">
        <v>0.11764705882352899</v>
      </c>
      <c r="AG1642" s="88">
        <v>0.25</v>
      </c>
      <c r="AH1642" s="149">
        <v>6.8181818181818205E-2</v>
      </c>
      <c r="AI1642" s="173">
        <v>0.11111111111111099</v>
      </c>
      <c r="AJ1642" s="132">
        <v>0.13636363636363599</v>
      </c>
      <c r="AK1642" s="88">
        <v>7.1428571428571397E-2</v>
      </c>
      <c r="AL1642" s="117">
        <v>0.105263157894737</v>
      </c>
      <c r="AM1642" s="88">
        <v>0</v>
      </c>
      <c r="AN1642" s="149">
        <v>0.14285714285714299</v>
      </c>
      <c r="AO1642" s="88">
        <v>0.10344827586206901</v>
      </c>
      <c r="AP1642" s="88">
        <v>6.25E-2</v>
      </c>
      <c r="AQ1642" s="149">
        <v>0.17948717948717999</v>
      </c>
      <c r="AR1642" s="132">
        <v>0.13095238095238099</v>
      </c>
      <c r="AS1642" s="132">
        <v>0.18918918918918901</v>
      </c>
      <c r="AT1642" s="132">
        <v>0.125</v>
      </c>
      <c r="AU1642" s="149">
        <v>0.13095238095238099</v>
      </c>
      <c r="AV1642" s="132">
        <v>6.0606060606060601E-2</v>
      </c>
      <c r="AW1642" s="149">
        <v>0.17647058823529399</v>
      </c>
      <c r="AX1642" s="132">
        <v>0.12765957446808501</v>
      </c>
      <c r="AY1642" s="149">
        <v>0.125</v>
      </c>
      <c r="AZ1642" s="132">
        <v>6.6666666666666693E-2</v>
      </c>
      <c r="BA1642" s="149">
        <v>0.20512820512820501</v>
      </c>
      <c r="BB1642" s="132">
        <v>0.17073170731707299</v>
      </c>
      <c r="BC1642" s="149">
        <v>9.3023255813953501E-2</v>
      </c>
    </row>
    <row r="1643" spans="1:55">
      <c r="A1643" t="s">
        <v>13</v>
      </c>
      <c r="B1643" s="53"/>
      <c r="C1643" s="54"/>
      <c r="D1643" s="93"/>
      <c r="E1643" s="93"/>
      <c r="F1643" s="93"/>
      <c r="G1643" s="93"/>
      <c r="H1643" s="93"/>
      <c r="I1643" s="93"/>
      <c r="J1643" s="93"/>
      <c r="K1643" s="93"/>
      <c r="L1643" s="118"/>
      <c r="M1643" s="174"/>
      <c r="N1643" s="93"/>
      <c r="O1643" s="151"/>
      <c r="P1643" s="93"/>
      <c r="Q1643" s="93"/>
      <c r="R1643" s="118"/>
      <c r="S1643" s="150"/>
      <c r="T1643" s="93"/>
      <c r="U1643" s="118"/>
      <c r="V1643" s="93"/>
      <c r="W1643" s="93"/>
      <c r="X1643" s="93"/>
      <c r="Y1643" s="118"/>
      <c r="Z1643" s="150"/>
      <c r="AA1643" s="118"/>
      <c r="AB1643" s="174"/>
      <c r="AC1643" s="93"/>
      <c r="AD1643" s="93"/>
      <c r="AE1643" s="151"/>
      <c r="AF1643" s="79"/>
      <c r="AH1643" s="153"/>
      <c r="AI1643" s="181"/>
      <c r="AJ1643" s="154"/>
      <c r="AL1643" s="123"/>
      <c r="AM1643" s="79"/>
      <c r="AN1643" s="153"/>
      <c r="AQ1643" s="153"/>
      <c r="AR1643" s="154"/>
      <c r="AS1643" s="154"/>
      <c r="AT1643" s="154"/>
      <c r="AU1643" s="153"/>
      <c r="AV1643" s="154"/>
      <c r="AW1643" s="153"/>
      <c r="AX1643" s="154"/>
      <c r="AY1643" s="153"/>
      <c r="AZ1643" s="154"/>
      <c r="BA1643" s="153"/>
      <c r="BB1643" s="154"/>
      <c r="BC1643" s="153"/>
    </row>
    <row r="1644" spans="1:55">
      <c r="A1644" t="s">
        <v>10</v>
      </c>
      <c r="B1644" s="36" t="s">
        <v>431</v>
      </c>
      <c r="C1644" s="39">
        <v>4</v>
      </c>
      <c r="D1644" s="89">
        <v>2</v>
      </c>
      <c r="E1644" s="90">
        <v>1</v>
      </c>
      <c r="F1644" s="90">
        <v>1</v>
      </c>
      <c r="G1644" s="90">
        <v>0</v>
      </c>
      <c r="H1644" s="90">
        <v>0</v>
      </c>
      <c r="I1644" s="90">
        <v>0</v>
      </c>
      <c r="J1644" s="90">
        <v>1</v>
      </c>
      <c r="K1644" s="90">
        <v>2</v>
      </c>
      <c r="L1644" s="113">
        <v>2</v>
      </c>
      <c r="M1644" s="172">
        <v>4</v>
      </c>
      <c r="N1644" s="89">
        <v>0</v>
      </c>
      <c r="O1644" s="138">
        <v>4</v>
      </c>
      <c r="P1644" s="89">
        <v>1</v>
      </c>
      <c r="Q1644" s="90">
        <v>3</v>
      </c>
      <c r="R1644" s="113">
        <v>0</v>
      </c>
      <c r="S1644" s="152">
        <v>0</v>
      </c>
      <c r="T1644" s="90">
        <v>0</v>
      </c>
      <c r="U1644" s="113">
        <v>3</v>
      </c>
      <c r="V1644" s="89">
        <v>0</v>
      </c>
      <c r="W1644" s="90">
        <v>3</v>
      </c>
      <c r="X1644" s="90">
        <v>1</v>
      </c>
      <c r="Y1644" s="113">
        <v>0</v>
      </c>
      <c r="Z1644" s="152">
        <v>3</v>
      </c>
      <c r="AA1644" s="113">
        <v>1</v>
      </c>
      <c r="AB1644" s="172">
        <v>3</v>
      </c>
      <c r="AC1644" s="89">
        <v>2</v>
      </c>
      <c r="AD1644" s="90">
        <v>1</v>
      </c>
      <c r="AE1644" s="138">
        <v>0</v>
      </c>
      <c r="AF1644" s="89">
        <v>3</v>
      </c>
      <c r="AG1644" s="90">
        <v>0</v>
      </c>
      <c r="AH1644" s="138">
        <v>0</v>
      </c>
      <c r="AI1644" s="172">
        <v>4</v>
      </c>
      <c r="AJ1644" s="152">
        <v>0</v>
      </c>
      <c r="AK1644" s="90">
        <v>2</v>
      </c>
      <c r="AL1644" s="113">
        <v>1</v>
      </c>
      <c r="AM1644" s="89">
        <v>2</v>
      </c>
      <c r="AN1644" s="138">
        <v>0</v>
      </c>
      <c r="AO1644" s="89">
        <v>0</v>
      </c>
      <c r="AP1644" s="90">
        <v>2</v>
      </c>
      <c r="AQ1644" s="138">
        <v>2</v>
      </c>
      <c r="AR1644" s="152">
        <v>4</v>
      </c>
      <c r="AS1644" s="133">
        <v>2</v>
      </c>
      <c r="AT1644" s="133">
        <v>2</v>
      </c>
      <c r="AU1644" s="138">
        <v>4</v>
      </c>
      <c r="AV1644" s="152">
        <v>2</v>
      </c>
      <c r="AW1644" s="138">
        <v>2</v>
      </c>
      <c r="AX1644" s="152">
        <v>3</v>
      </c>
      <c r="AY1644" s="138">
        <v>1</v>
      </c>
      <c r="AZ1644" s="152">
        <v>2</v>
      </c>
      <c r="BA1644" s="138">
        <v>2</v>
      </c>
      <c r="BB1644" s="152">
        <v>3</v>
      </c>
      <c r="BC1644" s="138">
        <v>1</v>
      </c>
    </row>
    <row r="1645" spans="1:55">
      <c r="A1645" t="s">
        <v>12</v>
      </c>
      <c r="B1645" s="36"/>
      <c r="C1645" s="51">
        <v>4.7619047619047603E-2</v>
      </c>
      <c r="D1645" s="88">
        <v>0.11111111111111099</v>
      </c>
      <c r="E1645" s="88">
        <v>7.69230769230769E-2</v>
      </c>
      <c r="F1645" s="88">
        <v>4.5454545454545497E-2</v>
      </c>
      <c r="G1645" s="88">
        <v>0</v>
      </c>
      <c r="H1645" s="88">
        <v>0</v>
      </c>
      <c r="I1645" s="88">
        <v>0</v>
      </c>
      <c r="J1645" s="88">
        <v>5.2631578947368397E-2</v>
      </c>
      <c r="K1645" s="88">
        <v>9.0909090909090898E-2</v>
      </c>
      <c r="L1645" s="117">
        <v>0.16666666666666699</v>
      </c>
      <c r="M1645" s="173">
        <v>5.3333333333333302E-2</v>
      </c>
      <c r="N1645" s="88">
        <v>0</v>
      </c>
      <c r="O1645" s="149">
        <v>6.0606060606060601E-2</v>
      </c>
      <c r="P1645" s="88">
        <v>3.7037037037037E-2</v>
      </c>
      <c r="Q1645" s="88">
        <v>0.125</v>
      </c>
      <c r="R1645" s="117">
        <v>0</v>
      </c>
      <c r="S1645" s="132">
        <v>0</v>
      </c>
      <c r="T1645" s="88">
        <v>0</v>
      </c>
      <c r="U1645" s="117">
        <v>0.115384615384615</v>
      </c>
      <c r="V1645" s="88">
        <v>0</v>
      </c>
      <c r="W1645" s="88">
        <v>0.214285714285714</v>
      </c>
      <c r="X1645" s="88">
        <v>5.2631578947368397E-2</v>
      </c>
      <c r="Y1645" s="117">
        <v>0</v>
      </c>
      <c r="Z1645" s="132">
        <v>4.2253521126760597E-2</v>
      </c>
      <c r="AA1645" s="117">
        <v>0.1</v>
      </c>
      <c r="AB1645" s="173">
        <v>3.8961038961039002E-2</v>
      </c>
      <c r="AC1645" s="88">
        <v>0.15384615384615399</v>
      </c>
      <c r="AD1645" s="88">
        <v>3.4482758620689703E-2</v>
      </c>
      <c r="AE1645" s="149">
        <v>0</v>
      </c>
      <c r="AF1645" s="88">
        <v>0.17647058823529399</v>
      </c>
      <c r="AG1645" s="88">
        <v>0</v>
      </c>
      <c r="AH1645" s="149">
        <v>0</v>
      </c>
      <c r="AI1645" s="173">
        <v>5.5555555555555601E-2</v>
      </c>
      <c r="AJ1645" s="132">
        <v>0</v>
      </c>
      <c r="AK1645" s="88">
        <v>0.14285714285714299</v>
      </c>
      <c r="AL1645" s="117">
        <v>5.2631578947368397E-2</v>
      </c>
      <c r="AM1645" s="88">
        <v>0.14285714285714299</v>
      </c>
      <c r="AN1645" s="149">
        <v>0</v>
      </c>
      <c r="AO1645" s="88">
        <v>0</v>
      </c>
      <c r="AP1645" s="88">
        <v>0.125</v>
      </c>
      <c r="AQ1645" s="149">
        <v>5.1282051282051301E-2</v>
      </c>
      <c r="AR1645" s="132">
        <v>4.7619047619047603E-2</v>
      </c>
      <c r="AS1645" s="132">
        <v>5.4054054054054099E-2</v>
      </c>
      <c r="AT1645" s="132">
        <v>3.5714285714285698E-2</v>
      </c>
      <c r="AU1645" s="149">
        <v>4.7619047619047603E-2</v>
      </c>
      <c r="AV1645" s="132">
        <v>6.0606060606060601E-2</v>
      </c>
      <c r="AW1645" s="149">
        <v>3.9215686274509803E-2</v>
      </c>
      <c r="AX1645" s="132">
        <v>6.3829787234042604E-2</v>
      </c>
      <c r="AY1645" s="149">
        <v>3.125E-2</v>
      </c>
      <c r="AZ1645" s="132">
        <v>4.4444444444444398E-2</v>
      </c>
      <c r="BA1645" s="149">
        <v>5.1282051282051301E-2</v>
      </c>
      <c r="BB1645" s="132">
        <v>7.3170731707317097E-2</v>
      </c>
      <c r="BC1645" s="149">
        <v>2.32558139534884E-2</v>
      </c>
    </row>
    <row r="1646" spans="1:55">
      <c r="A1646" t="s">
        <v>13</v>
      </c>
      <c r="B1646" s="53"/>
      <c r="C1646" s="54"/>
      <c r="D1646" s="93"/>
      <c r="E1646" s="93"/>
      <c r="F1646" s="93"/>
      <c r="G1646" s="93"/>
      <c r="H1646" s="93"/>
      <c r="I1646" s="93"/>
      <c r="J1646" s="93"/>
      <c r="K1646" s="93"/>
      <c r="L1646" s="118"/>
      <c r="M1646" s="174"/>
      <c r="N1646" s="93"/>
      <c r="O1646" s="151"/>
      <c r="P1646" s="93"/>
      <c r="Q1646" s="93"/>
      <c r="R1646" s="118"/>
      <c r="S1646" s="150"/>
      <c r="T1646" s="93"/>
      <c r="U1646" s="118"/>
      <c r="V1646" s="93"/>
      <c r="W1646" s="93"/>
      <c r="X1646" s="93"/>
      <c r="Y1646" s="118"/>
      <c r="Z1646" s="150"/>
      <c r="AA1646" s="118"/>
      <c r="AB1646" s="174"/>
      <c r="AC1646" s="93"/>
      <c r="AD1646" s="93"/>
      <c r="AE1646" s="151"/>
      <c r="AF1646" s="93"/>
      <c r="AG1646" s="93"/>
      <c r="AH1646" s="151"/>
      <c r="AI1646" s="174"/>
      <c r="AJ1646" s="150"/>
      <c r="AK1646" s="93"/>
      <c r="AL1646" s="118"/>
      <c r="AM1646" s="93"/>
      <c r="AN1646" s="151"/>
      <c r="AQ1646" s="153"/>
      <c r="AR1646" s="154"/>
      <c r="AS1646" s="154"/>
      <c r="AT1646" s="154"/>
      <c r="AU1646" s="153"/>
      <c r="AV1646" s="154"/>
      <c r="AW1646" s="153"/>
      <c r="AX1646" s="154"/>
      <c r="AY1646" s="153"/>
      <c r="AZ1646" s="154"/>
      <c r="BA1646" s="153"/>
      <c r="BB1646" s="154"/>
      <c r="BC1646" s="153"/>
    </row>
    <row r="1647" spans="1:55">
      <c r="A1647" t="s">
        <v>10</v>
      </c>
      <c r="B1647" s="36" t="s">
        <v>432</v>
      </c>
      <c r="C1647" s="39">
        <v>1</v>
      </c>
      <c r="D1647" s="89">
        <v>0</v>
      </c>
      <c r="E1647" s="90">
        <v>0</v>
      </c>
      <c r="F1647" s="90">
        <v>0</v>
      </c>
      <c r="G1647" s="90">
        <v>0</v>
      </c>
      <c r="H1647" s="90">
        <v>0</v>
      </c>
      <c r="I1647" s="90">
        <v>0</v>
      </c>
      <c r="J1647" s="90">
        <v>1</v>
      </c>
      <c r="K1647" s="90">
        <v>0</v>
      </c>
      <c r="L1647" s="113">
        <v>0</v>
      </c>
      <c r="M1647" s="172">
        <v>1</v>
      </c>
      <c r="N1647" s="89">
        <v>0</v>
      </c>
      <c r="O1647" s="138">
        <v>1</v>
      </c>
      <c r="P1647" s="89">
        <v>1</v>
      </c>
      <c r="Q1647" s="90">
        <v>0</v>
      </c>
      <c r="R1647" s="113">
        <v>0</v>
      </c>
      <c r="S1647" s="152">
        <v>0</v>
      </c>
      <c r="T1647" s="90">
        <v>0</v>
      </c>
      <c r="U1647" s="113">
        <v>1</v>
      </c>
      <c r="V1647" s="89">
        <v>1</v>
      </c>
      <c r="W1647" s="90">
        <v>0</v>
      </c>
      <c r="X1647" s="90">
        <v>0</v>
      </c>
      <c r="Y1647" s="113">
        <v>0</v>
      </c>
      <c r="Z1647" s="152">
        <v>0</v>
      </c>
      <c r="AA1647" s="113">
        <v>1</v>
      </c>
      <c r="AB1647" s="172">
        <v>1</v>
      </c>
      <c r="AC1647" s="89">
        <v>1</v>
      </c>
      <c r="AD1647" s="90">
        <v>0</v>
      </c>
      <c r="AE1647" s="138">
        <v>0</v>
      </c>
      <c r="AF1647" s="89">
        <v>0</v>
      </c>
      <c r="AG1647" s="90">
        <v>1</v>
      </c>
      <c r="AH1647" s="138">
        <v>0</v>
      </c>
      <c r="AI1647" s="172">
        <v>1</v>
      </c>
      <c r="AJ1647" s="152">
        <v>1</v>
      </c>
      <c r="AK1647" s="90">
        <v>0</v>
      </c>
      <c r="AL1647" s="113">
        <v>0</v>
      </c>
      <c r="AM1647" s="89">
        <v>0</v>
      </c>
      <c r="AN1647" s="138">
        <v>1</v>
      </c>
      <c r="AO1647" s="89">
        <v>1</v>
      </c>
      <c r="AP1647" s="90">
        <v>0</v>
      </c>
      <c r="AQ1647" s="138">
        <v>0</v>
      </c>
      <c r="AR1647" s="152">
        <v>1</v>
      </c>
      <c r="AS1647" s="133">
        <v>1</v>
      </c>
      <c r="AT1647" s="133">
        <v>1</v>
      </c>
      <c r="AU1647" s="138">
        <v>1</v>
      </c>
      <c r="AV1647" s="152">
        <v>1</v>
      </c>
      <c r="AW1647" s="138">
        <v>0</v>
      </c>
      <c r="AX1647" s="152">
        <v>1</v>
      </c>
      <c r="AY1647" s="138">
        <v>0</v>
      </c>
      <c r="AZ1647" s="152">
        <v>1</v>
      </c>
      <c r="BA1647" s="138">
        <v>0</v>
      </c>
      <c r="BB1647" s="152">
        <v>1</v>
      </c>
      <c r="BC1647" s="138">
        <v>0</v>
      </c>
    </row>
    <row r="1648" spans="1:55">
      <c r="A1648" t="s">
        <v>12</v>
      </c>
      <c r="B1648" s="36"/>
      <c r="C1648" s="37">
        <v>1.1904761904761901E-2</v>
      </c>
      <c r="D1648" s="88">
        <v>0</v>
      </c>
      <c r="E1648" s="88">
        <v>0</v>
      </c>
      <c r="F1648" s="88">
        <v>0</v>
      </c>
      <c r="G1648" s="88">
        <v>0</v>
      </c>
      <c r="H1648" s="88">
        <v>0</v>
      </c>
      <c r="I1648" s="88">
        <v>0</v>
      </c>
      <c r="J1648" s="88">
        <v>5.2631578947368397E-2</v>
      </c>
      <c r="K1648" s="88">
        <v>0</v>
      </c>
      <c r="L1648" s="112">
        <v>0</v>
      </c>
      <c r="M1648" s="171">
        <v>1.3333333333333299E-2</v>
      </c>
      <c r="N1648" s="88">
        <v>0</v>
      </c>
      <c r="O1648" s="137">
        <v>1.5151515151515201E-2</v>
      </c>
      <c r="P1648" s="88">
        <v>3.7037037037037E-2</v>
      </c>
      <c r="Q1648" s="88">
        <v>0</v>
      </c>
      <c r="R1648" s="112">
        <v>0</v>
      </c>
      <c r="S1648" s="132">
        <v>0</v>
      </c>
      <c r="T1648" s="88">
        <v>0</v>
      </c>
      <c r="U1648" s="112">
        <v>3.8461538461538498E-2</v>
      </c>
      <c r="V1648" s="88">
        <v>3.5714285714285698E-2</v>
      </c>
      <c r="W1648" s="88">
        <v>0</v>
      </c>
      <c r="X1648" s="88">
        <v>0</v>
      </c>
      <c r="Y1648" s="112">
        <v>0</v>
      </c>
      <c r="Z1648" s="132">
        <v>0</v>
      </c>
      <c r="AA1648" s="112">
        <v>0.1</v>
      </c>
      <c r="AB1648" s="171">
        <v>1.2987012987013E-2</v>
      </c>
      <c r="AC1648" s="88">
        <v>7.69230769230769E-2</v>
      </c>
      <c r="AD1648" s="88">
        <v>0</v>
      </c>
      <c r="AE1648" s="137">
        <v>0</v>
      </c>
      <c r="AF1648" s="88">
        <v>0</v>
      </c>
      <c r="AG1648" s="88">
        <v>6.25E-2</v>
      </c>
      <c r="AH1648" s="137">
        <v>0</v>
      </c>
      <c r="AI1648" s="171">
        <v>1.38888888888889E-2</v>
      </c>
      <c r="AJ1648" s="132">
        <v>2.27272727272727E-2</v>
      </c>
      <c r="AK1648" s="88">
        <v>0</v>
      </c>
      <c r="AL1648" s="112">
        <v>0</v>
      </c>
      <c r="AM1648" s="88">
        <v>0</v>
      </c>
      <c r="AN1648" s="137">
        <v>1.7857142857142901E-2</v>
      </c>
      <c r="AO1648" s="88">
        <v>3.4482758620689703E-2</v>
      </c>
      <c r="AP1648" s="88">
        <v>0</v>
      </c>
      <c r="AQ1648" s="137">
        <v>0</v>
      </c>
      <c r="AR1648" s="132">
        <v>1.1904761904761901E-2</v>
      </c>
      <c r="AS1648" s="132">
        <v>2.7027027027027001E-2</v>
      </c>
      <c r="AT1648" s="132">
        <v>1.7857142857142901E-2</v>
      </c>
      <c r="AU1648" s="137">
        <v>1.1904761904761901E-2</v>
      </c>
      <c r="AV1648" s="132">
        <v>3.03030303030303E-2</v>
      </c>
      <c r="AW1648" s="137">
        <v>0</v>
      </c>
      <c r="AX1648" s="132">
        <v>2.1276595744680899E-2</v>
      </c>
      <c r="AY1648" s="137">
        <v>0</v>
      </c>
      <c r="AZ1648" s="132">
        <v>2.2222222222222199E-2</v>
      </c>
      <c r="BA1648" s="137">
        <v>0</v>
      </c>
      <c r="BB1648" s="132">
        <v>2.4390243902439001E-2</v>
      </c>
      <c r="BC1648" s="137">
        <v>0</v>
      </c>
    </row>
    <row r="1649" spans="1:55">
      <c r="A1649" t="s">
        <v>10</v>
      </c>
      <c r="B1649" s="36" t="s">
        <v>110</v>
      </c>
      <c r="C1649" s="39">
        <v>6</v>
      </c>
      <c r="D1649" s="89">
        <v>1</v>
      </c>
      <c r="E1649" s="90">
        <v>0</v>
      </c>
      <c r="F1649" s="90">
        <v>0</v>
      </c>
      <c r="G1649" s="90">
        <v>2</v>
      </c>
      <c r="H1649" s="90">
        <v>1</v>
      </c>
      <c r="I1649" s="90">
        <v>1</v>
      </c>
      <c r="J1649" s="90">
        <v>0</v>
      </c>
      <c r="K1649" s="90">
        <v>3</v>
      </c>
      <c r="L1649" s="113">
        <v>1</v>
      </c>
      <c r="M1649" s="172">
        <v>6</v>
      </c>
      <c r="N1649" s="89">
        <v>1</v>
      </c>
      <c r="O1649" s="138">
        <v>5</v>
      </c>
      <c r="P1649" s="89">
        <v>2</v>
      </c>
      <c r="Q1649" s="90">
        <v>2</v>
      </c>
      <c r="R1649" s="113">
        <v>0</v>
      </c>
      <c r="S1649" s="152">
        <v>3</v>
      </c>
      <c r="T1649" s="90">
        <v>2</v>
      </c>
      <c r="U1649" s="113">
        <v>0</v>
      </c>
      <c r="V1649" s="89">
        <v>1</v>
      </c>
      <c r="W1649" s="90">
        <v>1</v>
      </c>
      <c r="X1649" s="90">
        <v>0</v>
      </c>
      <c r="Y1649" s="113">
        <v>4</v>
      </c>
      <c r="Z1649" s="152">
        <v>3</v>
      </c>
      <c r="AA1649" s="113">
        <v>2</v>
      </c>
      <c r="AB1649" s="172">
        <v>5</v>
      </c>
      <c r="AC1649" s="89">
        <v>2</v>
      </c>
      <c r="AD1649" s="90">
        <v>2</v>
      </c>
      <c r="AE1649" s="138">
        <v>1</v>
      </c>
      <c r="AF1649" s="89">
        <v>2</v>
      </c>
      <c r="AG1649" s="90">
        <v>1</v>
      </c>
      <c r="AH1649" s="138">
        <v>2</v>
      </c>
      <c r="AI1649" s="172">
        <v>5</v>
      </c>
      <c r="AJ1649" s="152">
        <v>2</v>
      </c>
      <c r="AK1649" s="90">
        <v>3</v>
      </c>
      <c r="AL1649" s="113">
        <v>0</v>
      </c>
      <c r="AM1649" s="89">
        <v>1</v>
      </c>
      <c r="AN1649" s="138">
        <v>2</v>
      </c>
      <c r="AO1649" s="89">
        <v>2</v>
      </c>
      <c r="AP1649" s="90">
        <v>1</v>
      </c>
      <c r="AQ1649" s="138">
        <v>3</v>
      </c>
      <c r="AR1649" s="152">
        <v>6</v>
      </c>
      <c r="AS1649" s="133">
        <v>2</v>
      </c>
      <c r="AT1649" s="133">
        <v>5</v>
      </c>
      <c r="AU1649" s="138">
        <v>6</v>
      </c>
      <c r="AV1649" s="152">
        <v>4</v>
      </c>
      <c r="AW1649" s="138">
        <v>2</v>
      </c>
      <c r="AX1649" s="152">
        <v>3</v>
      </c>
      <c r="AY1649" s="138">
        <v>1</v>
      </c>
      <c r="AZ1649" s="152">
        <v>5</v>
      </c>
      <c r="BA1649" s="138">
        <v>1</v>
      </c>
      <c r="BB1649" s="152">
        <v>3</v>
      </c>
      <c r="BC1649" s="138">
        <v>3</v>
      </c>
    </row>
    <row r="1650" spans="1:55">
      <c r="A1650" t="s">
        <v>12</v>
      </c>
      <c r="B1650" s="43"/>
      <c r="C1650" s="44">
        <v>7.1428571428571397E-2</v>
      </c>
      <c r="D1650" s="91">
        <v>5.5555555555555601E-2</v>
      </c>
      <c r="E1650" s="92">
        <v>0</v>
      </c>
      <c r="F1650" s="92">
        <v>0</v>
      </c>
      <c r="G1650" s="92">
        <v>0.15384615384615399</v>
      </c>
      <c r="H1650" s="92">
        <v>9.0909090909090898E-2</v>
      </c>
      <c r="I1650" s="92">
        <v>8.3333333333333301E-2</v>
      </c>
      <c r="J1650" s="92">
        <v>0</v>
      </c>
      <c r="K1650" s="92">
        <v>0.13636363636363599</v>
      </c>
      <c r="L1650" s="114">
        <v>8.3333333333333301E-2</v>
      </c>
      <c r="M1650" s="180">
        <v>0.08</v>
      </c>
      <c r="N1650" s="91">
        <v>5.5555555555555601E-2</v>
      </c>
      <c r="O1650" s="165">
        <v>7.5757575757575801E-2</v>
      </c>
      <c r="P1650" s="91">
        <v>7.4074074074074098E-2</v>
      </c>
      <c r="Q1650" s="92">
        <v>8.3333333333333301E-2</v>
      </c>
      <c r="R1650" s="114">
        <v>0</v>
      </c>
      <c r="S1650" s="164">
        <v>8.1081081081081099E-2</v>
      </c>
      <c r="T1650" s="92">
        <v>0.105263157894737</v>
      </c>
      <c r="U1650" s="114">
        <v>0</v>
      </c>
      <c r="V1650" s="91">
        <v>3.5714285714285698E-2</v>
      </c>
      <c r="W1650" s="92">
        <v>7.1428571428571397E-2</v>
      </c>
      <c r="X1650" s="92">
        <v>0</v>
      </c>
      <c r="Y1650" s="114">
        <v>0.173913043478261</v>
      </c>
      <c r="Z1650" s="164">
        <v>4.2253521126760597E-2</v>
      </c>
      <c r="AA1650" s="114">
        <v>0.2</v>
      </c>
      <c r="AB1650" s="180">
        <v>6.4935064935064901E-2</v>
      </c>
      <c r="AC1650" s="91">
        <v>0.15384615384615399</v>
      </c>
      <c r="AD1650" s="92">
        <v>6.8965517241379296E-2</v>
      </c>
      <c r="AE1650" s="165">
        <v>2.8571428571428598E-2</v>
      </c>
      <c r="AF1650" s="91">
        <v>0.11764705882352899</v>
      </c>
      <c r="AG1650" s="92">
        <v>6.25E-2</v>
      </c>
      <c r="AH1650" s="165">
        <v>4.5454545454545497E-2</v>
      </c>
      <c r="AI1650" s="180">
        <v>6.9444444444444503E-2</v>
      </c>
      <c r="AJ1650" s="164">
        <v>4.5454545454545497E-2</v>
      </c>
      <c r="AK1650" s="92">
        <v>0.214285714285714</v>
      </c>
      <c r="AL1650" s="114">
        <v>0</v>
      </c>
      <c r="AM1650" s="91">
        <v>7.1428571428571397E-2</v>
      </c>
      <c r="AN1650" s="165">
        <v>3.5714285714285698E-2</v>
      </c>
      <c r="AO1650" s="91">
        <v>6.8965517241379296E-2</v>
      </c>
      <c r="AP1650" s="92">
        <v>6.25E-2</v>
      </c>
      <c r="AQ1650" s="165">
        <v>7.69230769230769E-2</v>
      </c>
      <c r="AR1650" s="164">
        <v>7.1428571428571397E-2</v>
      </c>
      <c r="AS1650" s="139">
        <v>5.4054054054054099E-2</v>
      </c>
      <c r="AT1650" s="139">
        <v>8.9285714285714302E-2</v>
      </c>
      <c r="AU1650" s="165">
        <v>7.1428571428571397E-2</v>
      </c>
      <c r="AV1650" s="164">
        <v>0.12121212121212099</v>
      </c>
      <c r="AW1650" s="165">
        <v>3.9215686274509803E-2</v>
      </c>
      <c r="AX1650" s="164">
        <v>6.3829787234042604E-2</v>
      </c>
      <c r="AY1650" s="165">
        <v>3.125E-2</v>
      </c>
      <c r="AZ1650" s="164">
        <v>0.11111111111111099</v>
      </c>
      <c r="BA1650" s="165">
        <v>2.5641025641025599E-2</v>
      </c>
      <c r="BB1650" s="164">
        <v>7.3170731707317097E-2</v>
      </c>
      <c r="BC1650" s="165">
        <v>6.9767441860465101E-2</v>
      </c>
    </row>
    <row r="1651" spans="1:55">
      <c r="A1651" t="s">
        <v>4</v>
      </c>
      <c r="B1651" s="3"/>
      <c r="AB1651" s="154"/>
    </row>
    <row r="1652" spans="1:55">
      <c r="A1652" t="s">
        <v>14</v>
      </c>
    </row>
    <row r="1653" spans="1:55">
      <c r="A1653" t="s">
        <v>1</v>
      </c>
      <c r="B1653" s="217" t="s">
        <v>21</v>
      </c>
      <c r="C1653" s="218"/>
    </row>
    <row r="1654" spans="1:55" ht="39.75">
      <c r="A1654" t="s">
        <v>2</v>
      </c>
      <c r="B1654" s="2" t="s">
        <v>433</v>
      </c>
    </row>
    <row r="1655" spans="1:55" ht="52.9">
      <c r="A1655" t="s">
        <v>3</v>
      </c>
      <c r="B1655" s="2" t="s">
        <v>434</v>
      </c>
    </row>
    <row r="1656" spans="1:55">
      <c r="A1656" t="s">
        <v>7</v>
      </c>
      <c r="B1656" s="10" t="s">
        <v>435</v>
      </c>
      <c r="C1656" s="11"/>
      <c r="D1656" s="216"/>
      <c r="E1656" s="215"/>
      <c r="F1656" s="215"/>
      <c r="G1656" s="215"/>
      <c r="H1656" s="215"/>
      <c r="I1656" s="215"/>
      <c r="J1656" s="215"/>
      <c r="K1656" s="215"/>
      <c r="L1656" s="215"/>
      <c r="M1656" s="215"/>
      <c r="N1656" s="215"/>
      <c r="O1656" s="215"/>
      <c r="P1656" s="215"/>
      <c r="Q1656" s="215"/>
      <c r="R1656" s="215"/>
      <c r="S1656" s="215"/>
      <c r="T1656" s="215"/>
      <c r="U1656" s="215"/>
      <c r="V1656" s="215"/>
      <c r="W1656" s="215"/>
      <c r="X1656" s="215"/>
      <c r="Y1656" s="215"/>
      <c r="Z1656" s="215"/>
      <c r="AA1656" s="215"/>
      <c r="AB1656" s="215"/>
      <c r="AC1656" s="215"/>
      <c r="AD1656" s="215"/>
      <c r="AE1656" s="215"/>
      <c r="AF1656" s="215"/>
      <c r="AG1656" s="215"/>
      <c r="AH1656" s="215"/>
      <c r="AI1656" s="215"/>
      <c r="AJ1656" s="215"/>
      <c r="AK1656" s="215"/>
      <c r="AL1656" s="215"/>
      <c r="AM1656" s="215"/>
      <c r="AN1656" s="215"/>
      <c r="AO1656" s="215"/>
      <c r="AP1656" s="215"/>
      <c r="AQ1656" s="215"/>
      <c r="AR1656" s="215"/>
      <c r="AS1656" s="215"/>
      <c r="AT1656" s="215"/>
      <c r="AU1656" s="215"/>
      <c r="AV1656" s="215"/>
      <c r="AW1656" s="215"/>
      <c r="AX1656" s="215"/>
      <c r="AY1656" s="215"/>
      <c r="AZ1656" s="215"/>
      <c r="BA1656" s="215"/>
      <c r="BB1656" s="214"/>
    </row>
    <row r="1657" spans="1:55" ht="71.2" customHeight="1">
      <c r="A1657" t="s">
        <v>5</v>
      </c>
      <c r="B1657" s="15"/>
      <c r="D1657" s="213" t="s">
        <v>25</v>
      </c>
      <c r="E1657" s="215"/>
      <c r="F1657" s="215"/>
      <c r="G1657" s="215"/>
      <c r="H1657" s="215"/>
      <c r="I1657" s="215"/>
      <c r="J1657" s="214"/>
      <c r="K1657" s="213" t="s">
        <v>26</v>
      </c>
      <c r="L1657" s="214"/>
      <c r="M1657" s="213" t="s">
        <v>27</v>
      </c>
      <c r="N1657" s="214"/>
      <c r="O1657" s="213" t="s">
        <v>28</v>
      </c>
      <c r="P1657" s="215"/>
      <c r="Q1657" s="214"/>
      <c r="R1657" s="213" t="s">
        <v>29</v>
      </c>
      <c r="S1657" s="215"/>
      <c r="T1657" s="214"/>
      <c r="U1657" s="213" t="s">
        <v>30</v>
      </c>
      <c r="V1657" s="215"/>
      <c r="W1657" s="215"/>
      <c r="X1657" s="214"/>
      <c r="Y1657" s="230" t="s">
        <v>31</v>
      </c>
      <c r="Z1657" s="231"/>
      <c r="AA1657" s="219" t="s">
        <v>32</v>
      </c>
      <c r="AB1657" s="213" t="s">
        <v>33</v>
      </c>
      <c r="AC1657" s="215"/>
      <c r="AD1657" s="214"/>
      <c r="AE1657" s="213" t="s">
        <v>34</v>
      </c>
      <c r="AF1657" s="215"/>
      <c r="AG1657" s="214"/>
      <c r="AH1657" s="232" t="s">
        <v>35</v>
      </c>
      <c r="AI1657" s="213" t="s">
        <v>36</v>
      </c>
      <c r="AJ1657" s="215"/>
      <c r="AK1657" s="214"/>
      <c r="AL1657" s="213" t="s">
        <v>37</v>
      </c>
      <c r="AM1657" s="214"/>
      <c r="AN1657" s="213" t="s">
        <v>38</v>
      </c>
      <c r="AO1657" s="215"/>
      <c r="AP1657" s="214"/>
      <c r="AQ1657" s="213" t="s">
        <v>39</v>
      </c>
      <c r="AR1657" s="215"/>
      <c r="AS1657" s="215"/>
      <c r="AT1657" s="214"/>
      <c r="AU1657" s="213" t="s">
        <v>40</v>
      </c>
      <c r="AV1657" s="214"/>
      <c r="AW1657" s="213" t="s">
        <v>41</v>
      </c>
      <c r="AX1657" s="214"/>
      <c r="AY1657" s="213" t="s">
        <v>42</v>
      </c>
      <c r="AZ1657" s="214"/>
      <c r="BA1657" s="213" t="s">
        <v>43</v>
      </c>
      <c r="BB1657" s="214"/>
    </row>
    <row r="1658" spans="1:55" ht="151.9">
      <c r="A1658" t="s">
        <v>6</v>
      </c>
      <c r="B1658" s="16" t="s">
        <v>436</v>
      </c>
      <c r="C1658" s="17" t="s">
        <v>45</v>
      </c>
      <c r="D1658" s="80" t="s">
        <v>46</v>
      </c>
      <c r="E1658" s="81" t="s">
        <v>47</v>
      </c>
      <c r="F1658" s="81" t="s">
        <v>48</v>
      </c>
      <c r="G1658" s="81" t="s">
        <v>49</v>
      </c>
      <c r="H1658" s="81" t="s">
        <v>51</v>
      </c>
      <c r="I1658" s="81" t="s">
        <v>52</v>
      </c>
      <c r="J1658" s="108" t="s">
        <v>53</v>
      </c>
      <c r="K1658" s="141" t="s">
        <v>55</v>
      </c>
      <c r="L1658" s="108" t="s">
        <v>56</v>
      </c>
      <c r="M1658" s="80" t="s">
        <v>55</v>
      </c>
      <c r="N1658" s="143" t="s">
        <v>56</v>
      </c>
      <c r="O1658" s="80" t="s">
        <v>57</v>
      </c>
      <c r="P1658" s="81" t="s">
        <v>58</v>
      </c>
      <c r="Q1658" s="108" t="s">
        <v>59</v>
      </c>
      <c r="R1658" s="80" t="s">
        <v>60</v>
      </c>
      <c r="S1658" s="81" t="s">
        <v>61</v>
      </c>
      <c r="T1658" s="108" t="s">
        <v>62</v>
      </c>
      <c r="U1658" s="80" t="s">
        <v>63</v>
      </c>
      <c r="V1658" s="81" t="s">
        <v>64</v>
      </c>
      <c r="W1658" s="81" t="s">
        <v>65</v>
      </c>
      <c r="X1658" s="108" t="s">
        <v>66</v>
      </c>
      <c r="Y1658" s="141" t="s">
        <v>55</v>
      </c>
      <c r="Z1658" s="108" t="s">
        <v>56</v>
      </c>
      <c r="AA1658" s="167" t="s">
        <v>55</v>
      </c>
      <c r="AB1658" s="80" t="s">
        <v>67</v>
      </c>
      <c r="AC1658" s="81" t="s">
        <v>68</v>
      </c>
      <c r="AD1658" s="108" t="s">
        <v>69</v>
      </c>
      <c r="AE1658" s="80" t="s">
        <v>67</v>
      </c>
      <c r="AF1658" s="81" t="s">
        <v>68</v>
      </c>
      <c r="AG1658" s="143" t="s">
        <v>69</v>
      </c>
      <c r="AH1658" s="167" t="s">
        <v>55</v>
      </c>
      <c r="AI1658" s="141" t="s">
        <v>55</v>
      </c>
      <c r="AJ1658" s="81" t="s">
        <v>71</v>
      </c>
      <c r="AK1658" s="108" t="s">
        <v>72</v>
      </c>
      <c r="AL1658" s="80" t="s">
        <v>73</v>
      </c>
      <c r="AM1658" s="143" t="s">
        <v>74</v>
      </c>
      <c r="AN1658" s="80" t="s">
        <v>75</v>
      </c>
      <c r="AO1658" s="81" t="s">
        <v>76</v>
      </c>
      <c r="AP1658" s="108" t="s">
        <v>77</v>
      </c>
      <c r="AQ1658" s="141" t="s">
        <v>78</v>
      </c>
      <c r="AR1658" s="81" t="s">
        <v>79</v>
      </c>
      <c r="AS1658" s="142" t="s">
        <v>80</v>
      </c>
      <c r="AT1658" s="143" t="s">
        <v>81</v>
      </c>
      <c r="AU1658" s="80" t="s">
        <v>83</v>
      </c>
      <c r="AV1658" s="143" t="s">
        <v>84</v>
      </c>
      <c r="AW1658" s="141" t="s">
        <v>55</v>
      </c>
      <c r="AX1658" s="108" t="s">
        <v>56</v>
      </c>
      <c r="AY1658" s="141" t="s">
        <v>85</v>
      </c>
      <c r="AZ1658" s="143" t="s">
        <v>86</v>
      </c>
      <c r="BA1658" s="141" t="s">
        <v>55</v>
      </c>
      <c r="BB1658" s="143" t="s">
        <v>56</v>
      </c>
    </row>
    <row r="1659" spans="1:55">
      <c r="A1659" t="s">
        <v>0</v>
      </c>
      <c r="B1659" s="21"/>
      <c r="C1659" s="22"/>
      <c r="D1659" s="82" t="s">
        <v>564</v>
      </c>
      <c r="E1659" s="83" t="s">
        <v>565</v>
      </c>
      <c r="F1659" s="83" t="s">
        <v>566</v>
      </c>
      <c r="G1659" s="83" t="s">
        <v>567</v>
      </c>
      <c r="H1659" s="83" t="s">
        <v>569</v>
      </c>
      <c r="I1659" s="83" t="s">
        <v>570</v>
      </c>
      <c r="J1659" s="109" t="s">
        <v>571</v>
      </c>
      <c r="K1659" s="144" t="s">
        <v>564</v>
      </c>
      <c r="L1659" s="109" t="s">
        <v>565</v>
      </c>
      <c r="M1659" s="82" t="s">
        <v>564</v>
      </c>
      <c r="N1659" s="146" t="s">
        <v>565</v>
      </c>
      <c r="O1659" s="82" t="s">
        <v>564</v>
      </c>
      <c r="P1659" s="83" t="s">
        <v>565</v>
      </c>
      <c r="Q1659" s="109" t="s">
        <v>566</v>
      </c>
      <c r="R1659" s="82" t="s">
        <v>564</v>
      </c>
      <c r="S1659" s="83" t="s">
        <v>565</v>
      </c>
      <c r="T1659" s="109" t="s">
        <v>566</v>
      </c>
      <c r="U1659" s="82" t="s">
        <v>564</v>
      </c>
      <c r="V1659" s="83" t="s">
        <v>565</v>
      </c>
      <c r="W1659" s="83" t="s">
        <v>566</v>
      </c>
      <c r="X1659" s="109" t="s">
        <v>567</v>
      </c>
      <c r="Y1659" s="144" t="s">
        <v>564</v>
      </c>
      <c r="Z1659" s="109" t="s">
        <v>565</v>
      </c>
      <c r="AA1659" s="168" t="s">
        <v>564</v>
      </c>
      <c r="AB1659" s="82" t="s">
        <v>564</v>
      </c>
      <c r="AC1659" s="83" t="s">
        <v>565</v>
      </c>
      <c r="AD1659" s="109" t="s">
        <v>566</v>
      </c>
      <c r="AE1659" s="82" t="s">
        <v>564</v>
      </c>
      <c r="AF1659" s="83" t="s">
        <v>565</v>
      </c>
      <c r="AG1659" s="146" t="s">
        <v>566</v>
      </c>
      <c r="AH1659" s="168" t="s">
        <v>564</v>
      </c>
      <c r="AI1659" s="144" t="s">
        <v>564</v>
      </c>
      <c r="AJ1659" s="83" t="s">
        <v>565</v>
      </c>
      <c r="AK1659" s="109" t="s">
        <v>566</v>
      </c>
      <c r="AL1659" s="82" t="s">
        <v>564</v>
      </c>
      <c r="AM1659" s="146" t="s">
        <v>565</v>
      </c>
      <c r="AN1659" s="82" t="s">
        <v>564</v>
      </c>
      <c r="AO1659" s="83" t="s">
        <v>565</v>
      </c>
      <c r="AP1659" s="109" t="s">
        <v>566</v>
      </c>
      <c r="AQ1659" s="144" t="s">
        <v>564</v>
      </c>
      <c r="AR1659" s="83" t="s">
        <v>565</v>
      </c>
      <c r="AS1659" s="145" t="s">
        <v>566</v>
      </c>
      <c r="AT1659" s="146" t="s">
        <v>567</v>
      </c>
      <c r="AU1659" s="82" t="s">
        <v>564</v>
      </c>
      <c r="AV1659" s="146" t="s">
        <v>565</v>
      </c>
      <c r="AW1659" s="144" t="s">
        <v>564</v>
      </c>
      <c r="AX1659" s="109" t="s">
        <v>565</v>
      </c>
      <c r="AY1659" s="144" t="s">
        <v>564</v>
      </c>
      <c r="AZ1659" s="146" t="s">
        <v>565</v>
      </c>
      <c r="BA1659" s="144" t="s">
        <v>564</v>
      </c>
      <c r="BB1659" s="146" t="s">
        <v>565</v>
      </c>
    </row>
    <row r="1660" spans="1:55">
      <c r="A1660" t="s">
        <v>8</v>
      </c>
      <c r="B1660" s="26" t="s">
        <v>45</v>
      </c>
      <c r="C1660" s="27">
        <v>66</v>
      </c>
      <c r="D1660" s="84">
        <v>14</v>
      </c>
      <c r="E1660" s="85">
        <v>10</v>
      </c>
      <c r="F1660" s="85">
        <v>16</v>
      </c>
      <c r="G1660" s="85">
        <v>11</v>
      </c>
      <c r="H1660" s="85">
        <v>12</v>
      </c>
      <c r="I1660" s="85">
        <v>14</v>
      </c>
      <c r="J1660" s="110">
        <v>11</v>
      </c>
      <c r="K1660" s="147">
        <v>55</v>
      </c>
      <c r="L1660" s="110">
        <v>11</v>
      </c>
      <c r="M1660" s="84">
        <v>16</v>
      </c>
      <c r="N1660" s="135">
        <v>50</v>
      </c>
      <c r="O1660" s="84">
        <v>23</v>
      </c>
      <c r="P1660" s="85">
        <v>16</v>
      </c>
      <c r="Q1660" s="110">
        <v>21</v>
      </c>
      <c r="R1660" s="84">
        <v>26</v>
      </c>
      <c r="S1660" s="85">
        <v>18</v>
      </c>
      <c r="T1660" s="110">
        <v>20</v>
      </c>
      <c r="U1660" s="84">
        <v>21</v>
      </c>
      <c r="V1660" s="85">
        <v>15</v>
      </c>
      <c r="W1660" s="85">
        <v>13</v>
      </c>
      <c r="X1660" s="110">
        <v>17</v>
      </c>
      <c r="Y1660" s="147">
        <v>53</v>
      </c>
      <c r="Z1660" s="110">
        <v>11</v>
      </c>
      <c r="AA1660" s="169">
        <v>60</v>
      </c>
      <c r="AB1660" s="84">
        <v>11</v>
      </c>
      <c r="AC1660" s="85">
        <v>22</v>
      </c>
      <c r="AD1660" s="110">
        <v>27</v>
      </c>
      <c r="AE1660" s="84">
        <v>11</v>
      </c>
      <c r="AF1660" s="85">
        <v>15</v>
      </c>
      <c r="AG1660" s="135">
        <v>34</v>
      </c>
      <c r="AH1660" s="169">
        <v>56</v>
      </c>
      <c r="AI1660" s="147">
        <v>35</v>
      </c>
      <c r="AJ1660" s="85">
        <v>13</v>
      </c>
      <c r="AK1660" s="110">
        <v>12</v>
      </c>
      <c r="AL1660" s="84">
        <v>11</v>
      </c>
      <c r="AM1660" s="135">
        <v>42</v>
      </c>
      <c r="AN1660" s="84">
        <v>24</v>
      </c>
      <c r="AO1660" s="85">
        <v>13</v>
      </c>
      <c r="AP1660" s="110">
        <v>29</v>
      </c>
      <c r="AQ1660" s="147">
        <v>56</v>
      </c>
      <c r="AR1660" s="85">
        <v>29</v>
      </c>
      <c r="AS1660" s="130">
        <v>66</v>
      </c>
      <c r="AT1660" s="135">
        <v>66</v>
      </c>
      <c r="AU1660" s="84">
        <v>20</v>
      </c>
      <c r="AV1660" s="135">
        <v>46</v>
      </c>
      <c r="AW1660" s="147">
        <v>40</v>
      </c>
      <c r="AX1660" s="110">
        <v>23</v>
      </c>
      <c r="AY1660" s="147">
        <v>32</v>
      </c>
      <c r="AZ1660" s="135">
        <v>34</v>
      </c>
      <c r="BA1660" s="147">
        <v>33</v>
      </c>
      <c r="BB1660" s="135">
        <v>33</v>
      </c>
    </row>
    <row r="1661" spans="1:55">
      <c r="A1661" t="s">
        <v>10</v>
      </c>
      <c r="B1661" s="35" t="s">
        <v>429</v>
      </c>
      <c r="C1661" s="31">
        <v>47</v>
      </c>
      <c r="D1661" s="86">
        <v>9</v>
      </c>
      <c r="E1661" s="87">
        <v>7</v>
      </c>
      <c r="F1661" s="87">
        <v>12</v>
      </c>
      <c r="G1661" s="87">
        <v>7</v>
      </c>
      <c r="H1661" s="87">
        <v>9</v>
      </c>
      <c r="I1661" s="87">
        <v>10</v>
      </c>
      <c r="J1661" s="111">
        <v>7</v>
      </c>
      <c r="K1661" s="148">
        <v>40</v>
      </c>
      <c r="L1661" s="111">
        <v>7</v>
      </c>
      <c r="M1661" s="86">
        <v>13</v>
      </c>
      <c r="N1661" s="136">
        <v>34</v>
      </c>
      <c r="O1661" s="86">
        <v>15</v>
      </c>
      <c r="P1661" s="87">
        <v>11</v>
      </c>
      <c r="Q1661" s="111">
        <v>18</v>
      </c>
      <c r="R1661" s="86">
        <v>23</v>
      </c>
      <c r="S1661" s="87">
        <v>15</v>
      </c>
      <c r="T1661" s="111">
        <v>9</v>
      </c>
      <c r="U1661" s="86">
        <v>17</v>
      </c>
      <c r="V1661" s="87">
        <v>7</v>
      </c>
      <c r="W1661" s="87">
        <v>11</v>
      </c>
      <c r="X1661" s="111">
        <v>12</v>
      </c>
      <c r="Y1661" s="148">
        <v>41</v>
      </c>
      <c r="Z1661" s="111">
        <v>5</v>
      </c>
      <c r="AA1661" s="170">
        <v>43</v>
      </c>
      <c r="AB1661" s="86">
        <v>5</v>
      </c>
      <c r="AC1661" s="87">
        <v>14</v>
      </c>
      <c r="AD1661" s="111">
        <v>24</v>
      </c>
      <c r="AE1661" s="86">
        <v>5</v>
      </c>
      <c r="AF1661" s="87">
        <v>7</v>
      </c>
      <c r="AG1661" s="136">
        <v>31</v>
      </c>
      <c r="AH1661" s="170">
        <v>42</v>
      </c>
      <c r="AI1661" s="148">
        <v>31</v>
      </c>
      <c r="AJ1661" s="87">
        <v>4</v>
      </c>
      <c r="AK1661" s="111">
        <v>8</v>
      </c>
      <c r="AL1661" s="86">
        <v>6</v>
      </c>
      <c r="AM1661" s="136">
        <v>33</v>
      </c>
      <c r="AN1661" s="86">
        <v>16</v>
      </c>
      <c r="AO1661" s="87">
        <v>11</v>
      </c>
      <c r="AP1661" s="111">
        <v>20</v>
      </c>
      <c r="AQ1661" s="148">
        <v>43</v>
      </c>
      <c r="AR1661" s="87">
        <v>19</v>
      </c>
      <c r="AS1661" s="131">
        <v>47</v>
      </c>
      <c r="AT1661" s="136">
        <v>47</v>
      </c>
      <c r="AU1661" s="86">
        <v>13</v>
      </c>
      <c r="AV1661" s="136">
        <v>34</v>
      </c>
      <c r="AW1661" s="148">
        <v>29</v>
      </c>
      <c r="AX1661" s="111">
        <v>17</v>
      </c>
      <c r="AY1661" s="148">
        <v>23</v>
      </c>
      <c r="AZ1661" s="136">
        <v>24</v>
      </c>
      <c r="BA1661" s="148">
        <v>20</v>
      </c>
      <c r="BB1661" s="136">
        <v>27</v>
      </c>
    </row>
    <row r="1662" spans="1:55">
      <c r="A1662" t="s">
        <v>12</v>
      </c>
      <c r="B1662" s="36"/>
      <c r="C1662" s="37">
        <v>0.71212121212121204</v>
      </c>
      <c r="D1662" s="88">
        <v>0.64285714285714302</v>
      </c>
      <c r="E1662" s="88">
        <v>0.7</v>
      </c>
      <c r="F1662" s="88">
        <v>0.75</v>
      </c>
      <c r="G1662" s="88">
        <v>0.63636363636363602</v>
      </c>
      <c r="H1662" s="88">
        <v>0.75</v>
      </c>
      <c r="I1662" s="88">
        <v>0.71428571428571397</v>
      </c>
      <c r="J1662" s="112">
        <v>0.63636363636363602</v>
      </c>
      <c r="K1662" s="132">
        <v>0.72727272727272696</v>
      </c>
      <c r="L1662" s="112">
        <v>0.63636363636363602</v>
      </c>
      <c r="M1662" s="88">
        <v>0.8125</v>
      </c>
      <c r="N1662" s="137">
        <v>0.68</v>
      </c>
      <c r="O1662" s="88">
        <v>0.65217391304347805</v>
      </c>
      <c r="P1662" s="88">
        <v>0.6875</v>
      </c>
      <c r="Q1662" s="112">
        <v>0.85714285714285698</v>
      </c>
      <c r="R1662" s="88">
        <v>0.88461538461538503</v>
      </c>
      <c r="S1662" s="88">
        <v>0.83333333333333304</v>
      </c>
      <c r="T1662" s="112">
        <v>0.45</v>
      </c>
      <c r="U1662" s="88">
        <v>0.80952380952380998</v>
      </c>
      <c r="V1662" s="88">
        <v>0.46666666666666701</v>
      </c>
      <c r="W1662" s="88">
        <v>0.84615384615384603</v>
      </c>
      <c r="X1662" s="112">
        <v>0.70588235294117696</v>
      </c>
      <c r="Y1662" s="132">
        <v>0.77358490566037696</v>
      </c>
      <c r="Z1662" s="112">
        <v>0.45454545454545497</v>
      </c>
      <c r="AA1662" s="171">
        <v>0.71666666666666701</v>
      </c>
      <c r="AB1662" s="88">
        <v>0.45454545454545497</v>
      </c>
      <c r="AC1662" s="88">
        <v>0.63636363636363602</v>
      </c>
      <c r="AD1662" s="112">
        <v>0.88888888888888895</v>
      </c>
      <c r="AE1662" s="88">
        <v>0.45454545454545497</v>
      </c>
      <c r="AF1662" s="88">
        <v>0.46666666666666701</v>
      </c>
      <c r="AG1662" s="137">
        <v>0.91176470588235303</v>
      </c>
      <c r="AH1662" s="171">
        <v>0.75</v>
      </c>
      <c r="AI1662" s="132">
        <v>0.88571428571428601</v>
      </c>
      <c r="AJ1662" s="88">
        <v>0.30769230769230799</v>
      </c>
      <c r="AK1662" s="112">
        <v>0.66666666666666696</v>
      </c>
      <c r="AL1662" s="88">
        <v>0.54545454545454497</v>
      </c>
      <c r="AM1662" s="137">
        <v>0.78571428571428603</v>
      </c>
      <c r="AN1662" s="88">
        <v>0.66666666666666696</v>
      </c>
      <c r="AO1662" s="88">
        <v>0.84615384615384603</v>
      </c>
      <c r="AP1662" s="112">
        <v>0.68965517241379304</v>
      </c>
      <c r="AQ1662" s="132">
        <v>0.76785714285714302</v>
      </c>
      <c r="AR1662" s="88">
        <v>0.65517241379310398</v>
      </c>
      <c r="AS1662" s="132">
        <v>0.71212121212121204</v>
      </c>
      <c r="AT1662" s="137">
        <v>0.71212121212121204</v>
      </c>
      <c r="AU1662" s="88">
        <v>0.65</v>
      </c>
      <c r="AV1662" s="137">
        <v>0.73913043478260898</v>
      </c>
      <c r="AW1662" s="132">
        <v>0.72499999999999998</v>
      </c>
      <c r="AX1662" s="112">
        <v>0.73913043478260898</v>
      </c>
      <c r="AY1662" s="132">
        <v>0.71875</v>
      </c>
      <c r="AZ1662" s="137">
        <v>0.70588235294117696</v>
      </c>
      <c r="BA1662" s="132">
        <v>0.60606060606060597</v>
      </c>
      <c r="BB1662" s="137">
        <v>0.81818181818181801</v>
      </c>
    </row>
    <row r="1663" spans="1:55">
      <c r="A1663" t="s">
        <v>10</v>
      </c>
      <c r="B1663" s="36" t="s">
        <v>430</v>
      </c>
      <c r="C1663" s="39">
        <v>8</v>
      </c>
      <c r="D1663" s="89">
        <v>2</v>
      </c>
      <c r="E1663" s="90">
        <v>2</v>
      </c>
      <c r="F1663" s="90">
        <v>2</v>
      </c>
      <c r="G1663" s="90">
        <v>1</v>
      </c>
      <c r="H1663" s="90">
        <v>1</v>
      </c>
      <c r="I1663" s="90">
        <v>0</v>
      </c>
      <c r="J1663" s="113">
        <v>2</v>
      </c>
      <c r="K1663" s="152">
        <v>6</v>
      </c>
      <c r="L1663" s="113">
        <v>2</v>
      </c>
      <c r="M1663" s="89">
        <v>1</v>
      </c>
      <c r="N1663" s="138">
        <v>7</v>
      </c>
      <c r="O1663" s="89">
        <v>4</v>
      </c>
      <c r="P1663" s="90">
        <v>1</v>
      </c>
      <c r="Q1663" s="113">
        <v>3</v>
      </c>
      <c r="R1663" s="89">
        <v>3</v>
      </c>
      <c r="S1663" s="90">
        <v>0</v>
      </c>
      <c r="T1663" s="113">
        <v>5</v>
      </c>
      <c r="U1663" s="89">
        <v>2</v>
      </c>
      <c r="V1663" s="90">
        <v>3</v>
      </c>
      <c r="W1663" s="90">
        <v>0</v>
      </c>
      <c r="X1663" s="113">
        <v>3</v>
      </c>
      <c r="Y1663" s="152">
        <v>5</v>
      </c>
      <c r="Z1663" s="113">
        <v>3</v>
      </c>
      <c r="AA1663" s="172">
        <v>7</v>
      </c>
      <c r="AB1663" s="89">
        <v>0</v>
      </c>
      <c r="AC1663" s="90">
        <v>5</v>
      </c>
      <c r="AD1663" s="113">
        <v>2</v>
      </c>
      <c r="AE1663" s="89">
        <v>2</v>
      </c>
      <c r="AF1663" s="90">
        <v>3</v>
      </c>
      <c r="AG1663" s="138">
        <v>2</v>
      </c>
      <c r="AH1663" s="172">
        <v>5</v>
      </c>
      <c r="AI1663" s="152">
        <v>1</v>
      </c>
      <c r="AJ1663" s="90">
        <v>3</v>
      </c>
      <c r="AK1663" s="113">
        <v>3</v>
      </c>
      <c r="AL1663" s="89">
        <v>2</v>
      </c>
      <c r="AM1663" s="138">
        <v>5</v>
      </c>
      <c r="AN1663" s="89">
        <v>3</v>
      </c>
      <c r="AO1663" s="90">
        <v>0</v>
      </c>
      <c r="AP1663" s="113">
        <v>5</v>
      </c>
      <c r="AQ1663" s="152">
        <v>4</v>
      </c>
      <c r="AR1663" s="90">
        <v>3</v>
      </c>
      <c r="AS1663" s="133">
        <v>8</v>
      </c>
      <c r="AT1663" s="138">
        <v>8</v>
      </c>
      <c r="AU1663" s="89">
        <v>1</v>
      </c>
      <c r="AV1663" s="138">
        <v>7</v>
      </c>
      <c r="AW1663" s="152">
        <v>4</v>
      </c>
      <c r="AX1663" s="113">
        <v>3</v>
      </c>
      <c r="AY1663" s="152">
        <v>2</v>
      </c>
      <c r="AZ1663" s="138">
        <v>6</v>
      </c>
      <c r="BA1663" s="152">
        <v>5</v>
      </c>
      <c r="BB1663" s="138">
        <v>3</v>
      </c>
    </row>
    <row r="1664" spans="1:55">
      <c r="A1664" t="s">
        <v>12</v>
      </c>
      <c r="B1664" s="36"/>
      <c r="C1664" s="37">
        <v>0.12121212121212099</v>
      </c>
      <c r="D1664" s="88">
        <v>0.14285714285714299</v>
      </c>
      <c r="E1664" s="88">
        <v>0.2</v>
      </c>
      <c r="F1664" s="88">
        <v>0.125</v>
      </c>
      <c r="G1664" s="88">
        <v>9.0909090909090898E-2</v>
      </c>
      <c r="H1664" s="88">
        <v>8.3333333333333301E-2</v>
      </c>
      <c r="I1664" s="88">
        <v>0</v>
      </c>
      <c r="J1664" s="112">
        <v>0.18181818181818199</v>
      </c>
      <c r="K1664" s="132">
        <v>0.109090909090909</v>
      </c>
      <c r="L1664" s="112">
        <v>0.18181818181818199</v>
      </c>
      <c r="M1664" s="88">
        <v>6.25E-2</v>
      </c>
      <c r="N1664" s="137">
        <v>0.14000000000000001</v>
      </c>
      <c r="O1664" s="88">
        <v>0.173913043478261</v>
      </c>
      <c r="P1664" s="88">
        <v>6.25E-2</v>
      </c>
      <c r="Q1664" s="112">
        <v>0.14285714285714299</v>
      </c>
      <c r="R1664" s="88">
        <v>0.115384615384615</v>
      </c>
      <c r="S1664" s="88">
        <v>0</v>
      </c>
      <c r="T1664" s="112">
        <v>0.25</v>
      </c>
      <c r="U1664" s="88">
        <v>9.5238095238095205E-2</v>
      </c>
      <c r="V1664" s="88">
        <v>0.2</v>
      </c>
      <c r="W1664" s="88">
        <v>0</v>
      </c>
      <c r="X1664" s="112">
        <v>0.17647058823529399</v>
      </c>
      <c r="Y1664" s="132">
        <v>9.4339622641509399E-2</v>
      </c>
      <c r="Z1664" s="112">
        <v>0.27272727272727298</v>
      </c>
      <c r="AA1664" s="171">
        <v>0.116666666666667</v>
      </c>
      <c r="AB1664" s="88">
        <v>0</v>
      </c>
      <c r="AC1664" s="88">
        <v>0.22727272727272699</v>
      </c>
      <c r="AD1664" s="112">
        <v>7.4074074074074098E-2</v>
      </c>
      <c r="AE1664" s="88">
        <v>0.18181818181818199</v>
      </c>
      <c r="AF1664" s="88">
        <v>0.2</v>
      </c>
      <c r="AG1664" s="137">
        <v>5.8823529411764698E-2</v>
      </c>
      <c r="AH1664" s="171">
        <v>8.9285714285714302E-2</v>
      </c>
      <c r="AI1664" s="132">
        <v>2.8571428571428598E-2</v>
      </c>
      <c r="AJ1664" s="88">
        <v>0.230769230769231</v>
      </c>
      <c r="AK1664" s="112">
        <v>0.25</v>
      </c>
      <c r="AL1664" s="88">
        <v>0.18181818181818199</v>
      </c>
      <c r="AM1664" s="137">
        <v>0.119047619047619</v>
      </c>
      <c r="AN1664" s="88">
        <v>0.125</v>
      </c>
      <c r="AO1664" s="88">
        <v>0</v>
      </c>
      <c r="AP1664" s="112">
        <v>0.17241379310344801</v>
      </c>
      <c r="AQ1664" s="132">
        <v>7.1428571428571397E-2</v>
      </c>
      <c r="AR1664" s="88">
        <v>0.10344827586206901</v>
      </c>
      <c r="AS1664" s="132">
        <v>0.12121212121212099</v>
      </c>
      <c r="AT1664" s="137">
        <v>0.12121212121212099</v>
      </c>
      <c r="AU1664" s="88">
        <v>0.05</v>
      </c>
      <c r="AV1664" s="137">
        <v>0.15217391304347799</v>
      </c>
      <c r="AW1664" s="132">
        <v>0.1</v>
      </c>
      <c r="AX1664" s="112">
        <v>0.13043478260869601</v>
      </c>
      <c r="AY1664" s="132">
        <v>6.25E-2</v>
      </c>
      <c r="AZ1664" s="137">
        <v>0.17647058823529399</v>
      </c>
      <c r="BA1664" s="132">
        <v>0.15151515151515199</v>
      </c>
      <c r="BB1664" s="137">
        <v>9.0909090909090898E-2</v>
      </c>
    </row>
    <row r="1665" spans="1:54">
      <c r="A1665" t="s">
        <v>10</v>
      </c>
      <c r="B1665" s="36" t="s">
        <v>431</v>
      </c>
      <c r="C1665" s="39">
        <v>2</v>
      </c>
      <c r="D1665" s="89">
        <v>1</v>
      </c>
      <c r="E1665" s="90">
        <v>0</v>
      </c>
      <c r="F1665" s="90">
        <v>1</v>
      </c>
      <c r="G1665" s="90">
        <v>0</v>
      </c>
      <c r="H1665" s="90">
        <v>0</v>
      </c>
      <c r="I1665" s="90">
        <v>1</v>
      </c>
      <c r="J1665" s="113">
        <v>1</v>
      </c>
      <c r="K1665" s="152">
        <v>2</v>
      </c>
      <c r="L1665" s="113">
        <v>0</v>
      </c>
      <c r="M1665" s="89">
        <v>0</v>
      </c>
      <c r="N1665" s="138">
        <v>2</v>
      </c>
      <c r="O1665" s="89">
        <v>1</v>
      </c>
      <c r="P1665" s="90">
        <v>1</v>
      </c>
      <c r="Q1665" s="113">
        <v>0</v>
      </c>
      <c r="R1665" s="89">
        <v>0</v>
      </c>
      <c r="S1665" s="90">
        <v>0</v>
      </c>
      <c r="T1665" s="113">
        <v>1</v>
      </c>
      <c r="U1665" s="89">
        <v>0</v>
      </c>
      <c r="V1665" s="90">
        <v>2</v>
      </c>
      <c r="W1665" s="90">
        <v>0</v>
      </c>
      <c r="X1665" s="113">
        <v>0</v>
      </c>
      <c r="Y1665" s="152">
        <v>1</v>
      </c>
      <c r="Z1665" s="113">
        <v>1</v>
      </c>
      <c r="AA1665" s="172">
        <v>2</v>
      </c>
      <c r="AB1665" s="89">
        <v>2</v>
      </c>
      <c r="AC1665" s="90">
        <v>0</v>
      </c>
      <c r="AD1665" s="113">
        <v>0</v>
      </c>
      <c r="AE1665" s="89">
        <v>2</v>
      </c>
      <c r="AF1665" s="90">
        <v>0</v>
      </c>
      <c r="AG1665" s="138">
        <v>0</v>
      </c>
      <c r="AH1665" s="172">
        <v>2</v>
      </c>
      <c r="AI1665" s="152">
        <v>0</v>
      </c>
      <c r="AJ1665" s="90">
        <v>2</v>
      </c>
      <c r="AK1665" s="113">
        <v>0</v>
      </c>
      <c r="AL1665" s="89">
        <v>1</v>
      </c>
      <c r="AM1665" s="138">
        <v>0</v>
      </c>
      <c r="AN1665" s="89">
        <v>0</v>
      </c>
      <c r="AO1665" s="90">
        <v>1</v>
      </c>
      <c r="AP1665" s="113">
        <v>1</v>
      </c>
      <c r="AQ1665" s="152">
        <v>2</v>
      </c>
      <c r="AR1665" s="90">
        <v>2</v>
      </c>
      <c r="AS1665" s="133">
        <v>2</v>
      </c>
      <c r="AT1665" s="138">
        <v>2</v>
      </c>
      <c r="AU1665" s="89">
        <v>1</v>
      </c>
      <c r="AV1665" s="138">
        <v>1</v>
      </c>
      <c r="AW1665" s="152">
        <v>2</v>
      </c>
      <c r="AX1665" s="113">
        <v>0</v>
      </c>
      <c r="AY1665" s="152">
        <v>1</v>
      </c>
      <c r="AZ1665" s="138">
        <v>1</v>
      </c>
      <c r="BA1665" s="152">
        <v>2</v>
      </c>
      <c r="BB1665" s="138">
        <v>0</v>
      </c>
    </row>
    <row r="1666" spans="1:54">
      <c r="A1666" t="s">
        <v>12</v>
      </c>
      <c r="B1666" s="36"/>
      <c r="C1666" s="37">
        <v>3.03030303030303E-2</v>
      </c>
      <c r="D1666" s="88">
        <v>7.1428571428571397E-2</v>
      </c>
      <c r="E1666" s="88">
        <v>0</v>
      </c>
      <c r="F1666" s="88">
        <v>6.25E-2</v>
      </c>
      <c r="G1666" s="88">
        <v>0</v>
      </c>
      <c r="H1666" s="88">
        <v>0</v>
      </c>
      <c r="I1666" s="88">
        <v>7.1428571428571397E-2</v>
      </c>
      <c r="J1666" s="112">
        <v>9.0909090909090898E-2</v>
      </c>
      <c r="K1666" s="132">
        <v>3.6363636363636397E-2</v>
      </c>
      <c r="L1666" s="112">
        <v>0</v>
      </c>
      <c r="M1666" s="88">
        <v>0</v>
      </c>
      <c r="N1666" s="137">
        <v>0.04</v>
      </c>
      <c r="O1666" s="88">
        <v>4.3478260869565202E-2</v>
      </c>
      <c r="P1666" s="88">
        <v>6.25E-2</v>
      </c>
      <c r="Q1666" s="112">
        <v>0</v>
      </c>
      <c r="R1666" s="88">
        <v>0</v>
      </c>
      <c r="S1666" s="88">
        <v>0</v>
      </c>
      <c r="T1666" s="112">
        <v>0.05</v>
      </c>
      <c r="U1666" s="88">
        <v>0</v>
      </c>
      <c r="V1666" s="88">
        <v>0.133333333333333</v>
      </c>
      <c r="W1666" s="88">
        <v>0</v>
      </c>
      <c r="X1666" s="112">
        <v>0</v>
      </c>
      <c r="Y1666" s="132">
        <v>1.88679245283019E-2</v>
      </c>
      <c r="Z1666" s="112">
        <v>9.0909090909090898E-2</v>
      </c>
      <c r="AA1666" s="171">
        <v>3.3333333333333298E-2</v>
      </c>
      <c r="AB1666" s="88">
        <v>0.18181818181818199</v>
      </c>
      <c r="AC1666" s="88">
        <v>0</v>
      </c>
      <c r="AD1666" s="112">
        <v>0</v>
      </c>
      <c r="AE1666" s="88">
        <v>0.18181818181818199</v>
      </c>
      <c r="AF1666" s="88">
        <v>0</v>
      </c>
      <c r="AG1666" s="137">
        <v>0</v>
      </c>
      <c r="AH1666" s="171">
        <v>3.5714285714285698E-2</v>
      </c>
      <c r="AI1666" s="132">
        <v>0</v>
      </c>
      <c r="AJ1666" s="88">
        <v>0.15384615384615399</v>
      </c>
      <c r="AK1666" s="112">
        <v>0</v>
      </c>
      <c r="AL1666" s="88">
        <v>9.0909090909090898E-2</v>
      </c>
      <c r="AM1666" s="137">
        <v>0</v>
      </c>
      <c r="AN1666" s="88">
        <v>0</v>
      </c>
      <c r="AO1666" s="88">
        <v>7.69230769230769E-2</v>
      </c>
      <c r="AP1666" s="112">
        <v>3.4482758620689703E-2</v>
      </c>
      <c r="AQ1666" s="132">
        <v>3.5714285714285698E-2</v>
      </c>
      <c r="AR1666" s="88">
        <v>6.8965517241379296E-2</v>
      </c>
      <c r="AS1666" s="132">
        <v>3.03030303030303E-2</v>
      </c>
      <c r="AT1666" s="137">
        <v>3.03030303030303E-2</v>
      </c>
      <c r="AU1666" s="88">
        <v>0.05</v>
      </c>
      <c r="AV1666" s="137">
        <v>2.1739130434782601E-2</v>
      </c>
      <c r="AW1666" s="132">
        <v>0.05</v>
      </c>
      <c r="AX1666" s="112">
        <v>0</v>
      </c>
      <c r="AY1666" s="132">
        <v>3.125E-2</v>
      </c>
      <c r="AZ1666" s="137">
        <v>2.9411764705882401E-2</v>
      </c>
      <c r="BA1666" s="132">
        <v>6.0606060606060601E-2</v>
      </c>
      <c r="BB1666" s="137">
        <v>0</v>
      </c>
    </row>
    <row r="1667" spans="1:54">
      <c r="A1667" t="s">
        <v>10</v>
      </c>
      <c r="B1667" s="36" t="s">
        <v>432</v>
      </c>
      <c r="C1667" s="39">
        <v>1</v>
      </c>
      <c r="D1667" s="89">
        <v>0</v>
      </c>
      <c r="E1667" s="90">
        <v>0</v>
      </c>
      <c r="F1667" s="90">
        <v>0</v>
      </c>
      <c r="G1667" s="90">
        <v>0</v>
      </c>
      <c r="H1667" s="90">
        <v>0</v>
      </c>
      <c r="I1667" s="90">
        <v>1</v>
      </c>
      <c r="J1667" s="113">
        <v>0</v>
      </c>
      <c r="K1667" s="152">
        <v>1</v>
      </c>
      <c r="L1667" s="113">
        <v>0</v>
      </c>
      <c r="M1667" s="89">
        <v>0</v>
      </c>
      <c r="N1667" s="138">
        <v>1</v>
      </c>
      <c r="O1667" s="89">
        <v>1</v>
      </c>
      <c r="P1667" s="90">
        <v>0</v>
      </c>
      <c r="Q1667" s="113">
        <v>0</v>
      </c>
      <c r="R1667" s="89">
        <v>0</v>
      </c>
      <c r="S1667" s="90">
        <v>0</v>
      </c>
      <c r="T1667" s="113">
        <v>1</v>
      </c>
      <c r="U1667" s="89">
        <v>1</v>
      </c>
      <c r="V1667" s="90">
        <v>0</v>
      </c>
      <c r="W1667" s="90">
        <v>0</v>
      </c>
      <c r="X1667" s="113">
        <v>0</v>
      </c>
      <c r="Y1667" s="152">
        <v>0</v>
      </c>
      <c r="Z1667" s="113">
        <v>1</v>
      </c>
      <c r="AA1667" s="172">
        <v>1</v>
      </c>
      <c r="AB1667" s="89">
        <v>1</v>
      </c>
      <c r="AC1667" s="90">
        <v>0</v>
      </c>
      <c r="AD1667" s="113">
        <v>0</v>
      </c>
      <c r="AE1667" s="89">
        <v>0</v>
      </c>
      <c r="AF1667" s="90">
        <v>1</v>
      </c>
      <c r="AG1667" s="138">
        <v>0</v>
      </c>
      <c r="AH1667" s="172">
        <v>1</v>
      </c>
      <c r="AI1667" s="152">
        <v>1</v>
      </c>
      <c r="AJ1667" s="90">
        <v>0</v>
      </c>
      <c r="AK1667" s="113">
        <v>0</v>
      </c>
      <c r="AL1667" s="89">
        <v>0</v>
      </c>
      <c r="AM1667" s="138">
        <v>1</v>
      </c>
      <c r="AN1667" s="89">
        <v>1</v>
      </c>
      <c r="AO1667" s="90">
        <v>0</v>
      </c>
      <c r="AP1667" s="113">
        <v>0</v>
      </c>
      <c r="AQ1667" s="152">
        <v>1</v>
      </c>
      <c r="AR1667" s="90">
        <v>1</v>
      </c>
      <c r="AS1667" s="133">
        <v>1</v>
      </c>
      <c r="AT1667" s="138">
        <v>1</v>
      </c>
      <c r="AU1667" s="89">
        <v>1</v>
      </c>
      <c r="AV1667" s="138">
        <v>0</v>
      </c>
      <c r="AW1667" s="152">
        <v>1</v>
      </c>
      <c r="AX1667" s="113">
        <v>0</v>
      </c>
      <c r="AY1667" s="152">
        <v>1</v>
      </c>
      <c r="AZ1667" s="138">
        <v>0</v>
      </c>
      <c r="BA1667" s="152">
        <v>1</v>
      </c>
      <c r="BB1667" s="138">
        <v>0</v>
      </c>
    </row>
    <row r="1668" spans="1:54">
      <c r="A1668" t="s">
        <v>12</v>
      </c>
      <c r="B1668" s="36"/>
      <c r="C1668" s="37">
        <v>1.5151515151515201E-2</v>
      </c>
      <c r="D1668" s="88">
        <v>0</v>
      </c>
      <c r="E1668" s="88">
        <v>0</v>
      </c>
      <c r="F1668" s="88">
        <v>0</v>
      </c>
      <c r="G1668" s="88">
        <v>0</v>
      </c>
      <c r="H1668" s="88">
        <v>0</v>
      </c>
      <c r="I1668" s="88">
        <v>7.1428571428571397E-2</v>
      </c>
      <c r="J1668" s="112">
        <v>0</v>
      </c>
      <c r="K1668" s="132">
        <v>1.8181818181818198E-2</v>
      </c>
      <c r="L1668" s="112">
        <v>0</v>
      </c>
      <c r="M1668" s="88">
        <v>0</v>
      </c>
      <c r="N1668" s="137">
        <v>0.02</v>
      </c>
      <c r="O1668" s="88">
        <v>4.3478260869565202E-2</v>
      </c>
      <c r="P1668" s="88">
        <v>0</v>
      </c>
      <c r="Q1668" s="112">
        <v>0</v>
      </c>
      <c r="R1668" s="88">
        <v>0</v>
      </c>
      <c r="S1668" s="88">
        <v>0</v>
      </c>
      <c r="T1668" s="112">
        <v>0.05</v>
      </c>
      <c r="U1668" s="88">
        <v>4.7619047619047603E-2</v>
      </c>
      <c r="V1668" s="88">
        <v>0</v>
      </c>
      <c r="W1668" s="88">
        <v>0</v>
      </c>
      <c r="X1668" s="112">
        <v>0</v>
      </c>
      <c r="Y1668" s="132">
        <v>0</v>
      </c>
      <c r="Z1668" s="112">
        <v>9.0909090909090898E-2</v>
      </c>
      <c r="AA1668" s="171">
        <v>1.6666666666666701E-2</v>
      </c>
      <c r="AB1668" s="88">
        <v>9.0909090909090898E-2</v>
      </c>
      <c r="AC1668" s="88">
        <v>0</v>
      </c>
      <c r="AD1668" s="112">
        <v>0</v>
      </c>
      <c r="AE1668" s="88">
        <v>0</v>
      </c>
      <c r="AF1668" s="88">
        <v>6.6666666666666693E-2</v>
      </c>
      <c r="AG1668" s="137">
        <v>0</v>
      </c>
      <c r="AH1668" s="171">
        <v>1.7857142857142901E-2</v>
      </c>
      <c r="AI1668" s="132">
        <v>2.8571428571428598E-2</v>
      </c>
      <c r="AJ1668" s="88">
        <v>0</v>
      </c>
      <c r="AK1668" s="112">
        <v>0</v>
      </c>
      <c r="AL1668" s="88">
        <v>0</v>
      </c>
      <c r="AM1668" s="137">
        <v>2.3809523809523801E-2</v>
      </c>
      <c r="AN1668" s="88">
        <v>4.1666666666666699E-2</v>
      </c>
      <c r="AO1668" s="88">
        <v>0</v>
      </c>
      <c r="AP1668" s="112">
        <v>0</v>
      </c>
      <c r="AQ1668" s="132">
        <v>1.7857142857142901E-2</v>
      </c>
      <c r="AR1668" s="88">
        <v>3.4482758620689703E-2</v>
      </c>
      <c r="AS1668" s="132">
        <v>1.5151515151515201E-2</v>
      </c>
      <c r="AT1668" s="137">
        <v>1.5151515151515201E-2</v>
      </c>
      <c r="AU1668" s="88">
        <v>0.05</v>
      </c>
      <c r="AV1668" s="137">
        <v>0</v>
      </c>
      <c r="AW1668" s="132">
        <v>2.5000000000000001E-2</v>
      </c>
      <c r="AX1668" s="112">
        <v>0</v>
      </c>
      <c r="AY1668" s="132">
        <v>3.125E-2</v>
      </c>
      <c r="AZ1668" s="137">
        <v>0</v>
      </c>
      <c r="BA1668" s="132">
        <v>3.03030303030303E-2</v>
      </c>
      <c r="BB1668" s="137">
        <v>0</v>
      </c>
    </row>
    <row r="1669" spans="1:54">
      <c r="A1669" t="s">
        <v>10</v>
      </c>
      <c r="B1669" s="36" t="s">
        <v>110</v>
      </c>
      <c r="C1669" s="39">
        <v>8</v>
      </c>
      <c r="D1669" s="89">
        <v>2</v>
      </c>
      <c r="E1669" s="90">
        <v>1</v>
      </c>
      <c r="F1669" s="90">
        <v>1</v>
      </c>
      <c r="G1669" s="90">
        <v>3</v>
      </c>
      <c r="H1669" s="90">
        <v>2</v>
      </c>
      <c r="I1669" s="90">
        <v>2</v>
      </c>
      <c r="J1669" s="113">
        <v>1</v>
      </c>
      <c r="K1669" s="152">
        <v>6</v>
      </c>
      <c r="L1669" s="113">
        <v>2</v>
      </c>
      <c r="M1669" s="89">
        <v>2</v>
      </c>
      <c r="N1669" s="138">
        <v>6</v>
      </c>
      <c r="O1669" s="89">
        <v>2</v>
      </c>
      <c r="P1669" s="90">
        <v>3</v>
      </c>
      <c r="Q1669" s="113">
        <v>0</v>
      </c>
      <c r="R1669" s="89">
        <v>0</v>
      </c>
      <c r="S1669" s="90">
        <v>3</v>
      </c>
      <c r="T1669" s="113">
        <v>4</v>
      </c>
      <c r="U1669" s="89">
        <v>1</v>
      </c>
      <c r="V1669" s="90">
        <v>3</v>
      </c>
      <c r="W1669" s="90">
        <v>2</v>
      </c>
      <c r="X1669" s="113">
        <v>2</v>
      </c>
      <c r="Y1669" s="152">
        <v>6</v>
      </c>
      <c r="Z1669" s="113">
        <v>1</v>
      </c>
      <c r="AA1669" s="172">
        <v>7</v>
      </c>
      <c r="AB1669" s="89">
        <v>3</v>
      </c>
      <c r="AC1669" s="90">
        <v>3</v>
      </c>
      <c r="AD1669" s="113">
        <v>1</v>
      </c>
      <c r="AE1669" s="89">
        <v>2</v>
      </c>
      <c r="AF1669" s="90">
        <v>4</v>
      </c>
      <c r="AG1669" s="138">
        <v>1</v>
      </c>
      <c r="AH1669" s="172">
        <v>6</v>
      </c>
      <c r="AI1669" s="152">
        <v>2</v>
      </c>
      <c r="AJ1669" s="90">
        <v>4</v>
      </c>
      <c r="AK1669" s="113">
        <v>1</v>
      </c>
      <c r="AL1669" s="89">
        <v>2</v>
      </c>
      <c r="AM1669" s="138">
        <v>3</v>
      </c>
      <c r="AN1669" s="89">
        <v>4</v>
      </c>
      <c r="AO1669" s="90">
        <v>1</v>
      </c>
      <c r="AP1669" s="113">
        <v>3</v>
      </c>
      <c r="AQ1669" s="152">
        <v>6</v>
      </c>
      <c r="AR1669" s="90">
        <v>4</v>
      </c>
      <c r="AS1669" s="133">
        <v>8</v>
      </c>
      <c r="AT1669" s="138">
        <v>8</v>
      </c>
      <c r="AU1669" s="89">
        <v>4</v>
      </c>
      <c r="AV1669" s="138">
        <v>4</v>
      </c>
      <c r="AW1669" s="152">
        <v>4</v>
      </c>
      <c r="AX1669" s="113">
        <v>3</v>
      </c>
      <c r="AY1669" s="152">
        <v>5</v>
      </c>
      <c r="AZ1669" s="138">
        <v>3</v>
      </c>
      <c r="BA1669" s="152">
        <v>5</v>
      </c>
      <c r="BB1669" s="138">
        <v>3</v>
      </c>
    </row>
    <row r="1670" spans="1:54">
      <c r="A1670" t="s">
        <v>12</v>
      </c>
      <c r="B1670" s="43"/>
      <c r="C1670" s="44">
        <v>0.12121212121212099</v>
      </c>
      <c r="D1670" s="91">
        <v>0.14285714285714299</v>
      </c>
      <c r="E1670" s="92">
        <v>0.1</v>
      </c>
      <c r="F1670" s="92">
        <v>6.25E-2</v>
      </c>
      <c r="G1670" s="92">
        <v>0.27272727272727298</v>
      </c>
      <c r="H1670" s="92">
        <v>0.16666666666666699</v>
      </c>
      <c r="I1670" s="92">
        <v>0.14285714285714299</v>
      </c>
      <c r="J1670" s="114">
        <v>9.0909090909090898E-2</v>
      </c>
      <c r="K1670" s="164">
        <v>0.109090909090909</v>
      </c>
      <c r="L1670" s="114">
        <v>0.18181818181818199</v>
      </c>
      <c r="M1670" s="91">
        <v>0.125</v>
      </c>
      <c r="N1670" s="165">
        <v>0.12</v>
      </c>
      <c r="O1670" s="91">
        <v>8.6956521739130405E-2</v>
      </c>
      <c r="P1670" s="92">
        <v>0.1875</v>
      </c>
      <c r="Q1670" s="114">
        <v>0</v>
      </c>
      <c r="R1670" s="91">
        <v>0</v>
      </c>
      <c r="S1670" s="92">
        <v>0.16666666666666699</v>
      </c>
      <c r="T1670" s="114">
        <v>0.2</v>
      </c>
      <c r="U1670" s="91">
        <v>4.7619047619047603E-2</v>
      </c>
      <c r="V1670" s="92">
        <v>0.2</v>
      </c>
      <c r="W1670" s="92">
        <v>0.15384615384615399</v>
      </c>
      <c r="X1670" s="114">
        <v>0.11764705882352899</v>
      </c>
      <c r="Y1670" s="164">
        <v>0.113207547169811</v>
      </c>
      <c r="Z1670" s="114">
        <v>9.0909090909090898E-2</v>
      </c>
      <c r="AA1670" s="180">
        <v>0.116666666666667</v>
      </c>
      <c r="AB1670" s="91">
        <v>0.27272727272727298</v>
      </c>
      <c r="AC1670" s="92">
        <v>0.13636363636363599</v>
      </c>
      <c r="AD1670" s="114">
        <v>3.7037037037037E-2</v>
      </c>
      <c r="AE1670" s="91">
        <v>0.18181818181818199</v>
      </c>
      <c r="AF1670" s="92">
        <v>0.266666666666667</v>
      </c>
      <c r="AG1670" s="165">
        <v>2.9411764705882401E-2</v>
      </c>
      <c r="AH1670" s="180">
        <v>0.107142857142857</v>
      </c>
      <c r="AI1670" s="164">
        <v>5.7142857142857197E-2</v>
      </c>
      <c r="AJ1670" s="92">
        <v>0.30769230769230799</v>
      </c>
      <c r="AK1670" s="114">
        <v>8.3333333333333301E-2</v>
      </c>
      <c r="AL1670" s="91">
        <v>0.18181818181818199</v>
      </c>
      <c r="AM1670" s="165">
        <v>7.1428571428571397E-2</v>
      </c>
      <c r="AN1670" s="91">
        <v>0.16666666666666699</v>
      </c>
      <c r="AO1670" s="92">
        <v>7.69230769230769E-2</v>
      </c>
      <c r="AP1670" s="114">
        <v>0.10344827586206901</v>
      </c>
      <c r="AQ1670" s="164">
        <v>0.107142857142857</v>
      </c>
      <c r="AR1670" s="92">
        <v>0.13793103448275901</v>
      </c>
      <c r="AS1670" s="139">
        <v>0.12121212121212099</v>
      </c>
      <c r="AT1670" s="165">
        <v>0.12121212121212099</v>
      </c>
      <c r="AU1670" s="91">
        <v>0.2</v>
      </c>
      <c r="AV1670" s="165">
        <v>8.6956521739130405E-2</v>
      </c>
      <c r="AW1670" s="164">
        <v>0.1</v>
      </c>
      <c r="AX1670" s="114">
        <v>0.13043478260869601</v>
      </c>
      <c r="AY1670" s="164">
        <v>0.15625</v>
      </c>
      <c r="AZ1670" s="165">
        <v>8.8235294117647106E-2</v>
      </c>
      <c r="BA1670" s="164">
        <v>0.15151515151515199</v>
      </c>
      <c r="BB1670" s="165">
        <v>9.0909090909090898E-2</v>
      </c>
    </row>
    <row r="1671" spans="1:54">
      <c r="A1671" t="s">
        <v>4</v>
      </c>
      <c r="B1671" s="3"/>
    </row>
    <row r="1672" spans="1:54">
      <c r="A1672" t="s">
        <v>14</v>
      </c>
    </row>
    <row r="1673" spans="1:54">
      <c r="A1673" t="s">
        <v>1</v>
      </c>
      <c r="B1673" s="217" t="s">
        <v>21</v>
      </c>
      <c r="C1673" s="218"/>
    </row>
    <row r="1674" spans="1:54" ht="26.65">
      <c r="A1674" t="s">
        <v>2</v>
      </c>
      <c r="B1674" s="2" t="s">
        <v>437</v>
      </c>
    </row>
    <row r="1675" spans="1:54" ht="52.9">
      <c r="A1675" t="s">
        <v>3</v>
      </c>
      <c r="B1675" s="2" t="s">
        <v>438</v>
      </c>
    </row>
    <row r="1676" spans="1:54">
      <c r="A1676" t="s">
        <v>7</v>
      </c>
      <c r="B1676" s="10" t="s">
        <v>439</v>
      </c>
      <c r="C1676" s="11"/>
      <c r="D1676" s="216"/>
      <c r="E1676" s="215"/>
      <c r="F1676" s="215"/>
      <c r="G1676" s="215"/>
      <c r="H1676" s="215"/>
      <c r="I1676" s="215"/>
      <c r="J1676" s="215"/>
      <c r="K1676" s="215"/>
      <c r="L1676" s="215"/>
      <c r="M1676" s="215"/>
      <c r="N1676" s="215"/>
      <c r="O1676" s="215"/>
      <c r="P1676" s="215"/>
      <c r="Q1676" s="215"/>
      <c r="R1676" s="215"/>
      <c r="S1676" s="215"/>
      <c r="T1676" s="215"/>
      <c r="U1676" s="215"/>
      <c r="V1676" s="215"/>
      <c r="W1676" s="215"/>
      <c r="X1676" s="215"/>
      <c r="Y1676" s="215"/>
      <c r="Z1676" s="215"/>
      <c r="AA1676" s="215"/>
      <c r="AB1676" s="215"/>
      <c r="AC1676" s="215"/>
      <c r="AD1676" s="215"/>
      <c r="AE1676" s="215"/>
      <c r="AF1676" s="215"/>
      <c r="AG1676" s="215"/>
      <c r="AH1676" s="215"/>
      <c r="AI1676" s="215"/>
      <c r="AJ1676" s="215"/>
      <c r="AK1676" s="215"/>
      <c r="AL1676" s="215"/>
      <c r="AM1676" s="214"/>
    </row>
    <row r="1677" spans="1:54" s="154" customFormat="1" ht="93" customHeight="1">
      <c r="A1677" s="154" t="s">
        <v>5</v>
      </c>
      <c r="B1677" s="202"/>
      <c r="D1677" s="226" t="s">
        <v>25</v>
      </c>
      <c r="E1677" s="228"/>
      <c r="F1677" s="228"/>
      <c r="G1677" s="227"/>
      <c r="H1677" s="229" t="s">
        <v>26</v>
      </c>
      <c r="I1677" s="229" t="s">
        <v>27</v>
      </c>
      <c r="J1677" s="226" t="s">
        <v>28</v>
      </c>
      <c r="K1677" s="227"/>
      <c r="L1677" s="226" t="s">
        <v>29</v>
      </c>
      <c r="M1677" s="228"/>
      <c r="N1677" s="227"/>
      <c r="O1677" s="226" t="s">
        <v>30</v>
      </c>
      <c r="P1677" s="228"/>
      <c r="Q1677" s="227"/>
      <c r="R1677" s="229" t="s">
        <v>31</v>
      </c>
      <c r="S1677" s="229" t="s">
        <v>32</v>
      </c>
      <c r="T1677" s="226" t="s">
        <v>33</v>
      </c>
      <c r="U1677" s="227"/>
      <c r="V1677" s="226" t="s">
        <v>34</v>
      </c>
      <c r="W1677" s="227"/>
      <c r="X1677" s="229" t="s">
        <v>35</v>
      </c>
      <c r="Y1677" s="229" t="s">
        <v>36</v>
      </c>
      <c r="Z1677" s="229" t="s">
        <v>37</v>
      </c>
      <c r="AA1677" s="226" t="s">
        <v>38</v>
      </c>
      <c r="AB1677" s="227"/>
      <c r="AC1677" s="226" t="s">
        <v>39</v>
      </c>
      <c r="AD1677" s="228"/>
      <c r="AE1677" s="228"/>
      <c r="AF1677" s="227"/>
      <c r="AG1677" s="226" t="s">
        <v>40</v>
      </c>
      <c r="AH1677" s="227"/>
      <c r="AI1677" s="226" t="s">
        <v>41</v>
      </c>
      <c r="AJ1677" s="227"/>
      <c r="AK1677" s="226" t="s">
        <v>42</v>
      </c>
      <c r="AL1677" s="227"/>
      <c r="AM1677" s="229" t="s">
        <v>43</v>
      </c>
      <c r="AO1677" s="79"/>
    </row>
    <row r="1678" spans="1:54" ht="151.9">
      <c r="A1678" t="s">
        <v>6</v>
      </c>
      <c r="B1678" s="16" t="s">
        <v>440</v>
      </c>
      <c r="C1678" s="17" t="s">
        <v>45</v>
      </c>
      <c r="D1678" s="80" t="s">
        <v>46</v>
      </c>
      <c r="E1678" s="81" t="s">
        <v>48</v>
      </c>
      <c r="F1678" s="81" t="s">
        <v>49</v>
      </c>
      <c r="G1678" s="108" t="s">
        <v>52</v>
      </c>
      <c r="H1678" s="167" t="s">
        <v>55</v>
      </c>
      <c r="I1678" s="167" t="s">
        <v>56</v>
      </c>
      <c r="J1678" s="80" t="s">
        <v>57</v>
      </c>
      <c r="K1678" s="108" t="s">
        <v>59</v>
      </c>
      <c r="L1678" s="80" t="s">
        <v>60</v>
      </c>
      <c r="M1678" s="81" t="s">
        <v>61</v>
      </c>
      <c r="N1678" s="108" t="s">
        <v>62</v>
      </c>
      <c r="O1678" s="80" t="s">
        <v>63</v>
      </c>
      <c r="P1678" s="81" t="s">
        <v>65</v>
      </c>
      <c r="Q1678" s="108" t="s">
        <v>66</v>
      </c>
      <c r="R1678" s="101" t="s">
        <v>55</v>
      </c>
      <c r="S1678" s="167" t="s">
        <v>55</v>
      </c>
      <c r="T1678" s="80" t="s">
        <v>68</v>
      </c>
      <c r="U1678" s="108" t="s">
        <v>69</v>
      </c>
      <c r="V1678" s="80" t="s">
        <v>68</v>
      </c>
      <c r="W1678" s="108" t="s">
        <v>69</v>
      </c>
      <c r="X1678" s="167" t="s">
        <v>55</v>
      </c>
      <c r="Y1678" s="101" t="s">
        <v>55</v>
      </c>
      <c r="Z1678" s="101" t="s">
        <v>74</v>
      </c>
      <c r="AA1678" s="80" t="s">
        <v>75</v>
      </c>
      <c r="AB1678" s="108" t="s">
        <v>77</v>
      </c>
      <c r="AC1678" s="141" t="s">
        <v>78</v>
      </c>
      <c r="AD1678" s="142" t="s">
        <v>79</v>
      </c>
      <c r="AE1678" s="81" t="s">
        <v>80</v>
      </c>
      <c r="AF1678" s="143" t="s">
        <v>81</v>
      </c>
      <c r="AG1678" s="80" t="s">
        <v>83</v>
      </c>
      <c r="AH1678" s="108" t="s">
        <v>84</v>
      </c>
      <c r="AI1678" s="80" t="s">
        <v>55</v>
      </c>
      <c r="AJ1678" s="108" t="s">
        <v>56</v>
      </c>
      <c r="AK1678" s="80" t="s">
        <v>85</v>
      </c>
      <c r="AL1678" s="108" t="s">
        <v>86</v>
      </c>
      <c r="AM1678" s="167" t="s">
        <v>55</v>
      </c>
    </row>
    <row r="1679" spans="1:54">
      <c r="A1679" t="s">
        <v>0</v>
      </c>
      <c r="B1679" s="21"/>
      <c r="C1679" s="22"/>
      <c r="D1679" s="82" t="s">
        <v>564</v>
      </c>
      <c r="E1679" s="83" t="s">
        <v>566</v>
      </c>
      <c r="F1679" s="83" t="s">
        <v>567</v>
      </c>
      <c r="G1679" s="109" t="s">
        <v>570</v>
      </c>
      <c r="H1679" s="168" t="s">
        <v>564</v>
      </c>
      <c r="I1679" s="168" t="s">
        <v>565</v>
      </c>
      <c r="J1679" s="82" t="s">
        <v>564</v>
      </c>
      <c r="K1679" s="109" t="s">
        <v>566</v>
      </c>
      <c r="L1679" s="82" t="s">
        <v>564</v>
      </c>
      <c r="M1679" s="83" t="s">
        <v>565</v>
      </c>
      <c r="N1679" s="109" t="s">
        <v>566</v>
      </c>
      <c r="O1679" s="82" t="s">
        <v>564</v>
      </c>
      <c r="P1679" s="83" t="s">
        <v>566</v>
      </c>
      <c r="Q1679" s="109" t="s">
        <v>567</v>
      </c>
      <c r="R1679" s="102" t="s">
        <v>564</v>
      </c>
      <c r="S1679" s="168" t="s">
        <v>564</v>
      </c>
      <c r="T1679" s="82" t="s">
        <v>565</v>
      </c>
      <c r="U1679" s="109" t="s">
        <v>566</v>
      </c>
      <c r="V1679" s="82" t="s">
        <v>565</v>
      </c>
      <c r="W1679" s="109" t="s">
        <v>566</v>
      </c>
      <c r="X1679" s="168" t="s">
        <v>564</v>
      </c>
      <c r="Y1679" s="102" t="s">
        <v>564</v>
      </c>
      <c r="Z1679" s="102" t="s">
        <v>565</v>
      </c>
      <c r="AA1679" s="82" t="s">
        <v>564</v>
      </c>
      <c r="AB1679" s="109" t="s">
        <v>566</v>
      </c>
      <c r="AC1679" s="144" t="s">
        <v>564</v>
      </c>
      <c r="AD1679" s="145" t="s">
        <v>565</v>
      </c>
      <c r="AE1679" s="83" t="s">
        <v>566</v>
      </c>
      <c r="AF1679" s="146" t="s">
        <v>567</v>
      </c>
      <c r="AG1679" s="82" t="s">
        <v>564</v>
      </c>
      <c r="AH1679" s="109" t="s">
        <v>565</v>
      </c>
      <c r="AI1679" s="82" t="s">
        <v>564</v>
      </c>
      <c r="AJ1679" s="109" t="s">
        <v>565</v>
      </c>
      <c r="AK1679" s="82" t="s">
        <v>564</v>
      </c>
      <c r="AL1679" s="109" t="s">
        <v>565</v>
      </c>
      <c r="AM1679" s="168" t="s">
        <v>564</v>
      </c>
    </row>
    <row r="1680" spans="1:54">
      <c r="A1680" t="s">
        <v>8</v>
      </c>
      <c r="B1680" s="26" t="s">
        <v>45</v>
      </c>
      <c r="C1680" s="27">
        <v>40</v>
      </c>
      <c r="D1680" s="84">
        <v>11</v>
      </c>
      <c r="E1680" s="85">
        <v>15</v>
      </c>
      <c r="F1680" s="85">
        <v>13</v>
      </c>
      <c r="G1680" s="110">
        <v>13</v>
      </c>
      <c r="H1680" s="169">
        <v>37</v>
      </c>
      <c r="I1680" s="169">
        <v>38</v>
      </c>
      <c r="J1680" s="84">
        <v>11</v>
      </c>
      <c r="K1680" s="110">
        <v>14</v>
      </c>
      <c r="L1680" s="84">
        <v>14</v>
      </c>
      <c r="M1680" s="85">
        <v>12</v>
      </c>
      <c r="N1680" s="110">
        <v>12</v>
      </c>
      <c r="O1680" s="84">
        <v>10</v>
      </c>
      <c r="P1680" s="85">
        <v>11</v>
      </c>
      <c r="Q1680" s="110">
        <v>10</v>
      </c>
      <c r="R1680" s="103">
        <v>29</v>
      </c>
      <c r="S1680" s="169">
        <v>36</v>
      </c>
      <c r="T1680" s="84">
        <v>15</v>
      </c>
      <c r="U1680" s="110">
        <v>15</v>
      </c>
      <c r="V1680" s="84">
        <v>10</v>
      </c>
      <c r="W1680" s="110">
        <v>20</v>
      </c>
      <c r="X1680" s="169">
        <v>33</v>
      </c>
      <c r="Y1680" s="103">
        <v>20</v>
      </c>
      <c r="Z1680" s="103">
        <v>25</v>
      </c>
      <c r="AA1680" s="84">
        <v>12</v>
      </c>
      <c r="AB1680" s="110">
        <v>22</v>
      </c>
      <c r="AC1680" s="147">
        <v>37</v>
      </c>
      <c r="AD1680" s="130">
        <v>40</v>
      </c>
      <c r="AE1680" s="85">
        <v>29</v>
      </c>
      <c r="AF1680" s="135">
        <v>40</v>
      </c>
      <c r="AG1680" s="84">
        <v>15</v>
      </c>
      <c r="AH1680" s="110">
        <v>25</v>
      </c>
      <c r="AI1680" s="84">
        <v>22</v>
      </c>
      <c r="AJ1680" s="110">
        <v>17</v>
      </c>
      <c r="AK1680" s="84">
        <v>16</v>
      </c>
      <c r="AL1680" s="110">
        <v>24</v>
      </c>
      <c r="AM1680" s="169">
        <v>38</v>
      </c>
    </row>
    <row r="1681" spans="1:56">
      <c r="A1681" t="s">
        <v>10</v>
      </c>
      <c r="B1681" s="35" t="s">
        <v>429</v>
      </c>
      <c r="C1681" s="31">
        <v>30</v>
      </c>
      <c r="D1681" s="86">
        <v>7</v>
      </c>
      <c r="E1681" s="87">
        <v>13</v>
      </c>
      <c r="F1681" s="87">
        <v>10</v>
      </c>
      <c r="G1681" s="111">
        <v>9</v>
      </c>
      <c r="H1681" s="170">
        <v>28</v>
      </c>
      <c r="I1681" s="170">
        <v>28</v>
      </c>
      <c r="J1681" s="86">
        <v>8</v>
      </c>
      <c r="K1681" s="111">
        <v>12</v>
      </c>
      <c r="L1681" s="86">
        <v>14</v>
      </c>
      <c r="M1681" s="87">
        <v>10</v>
      </c>
      <c r="N1681" s="111">
        <v>6</v>
      </c>
      <c r="O1681" s="86">
        <v>9</v>
      </c>
      <c r="P1681" s="87">
        <v>10</v>
      </c>
      <c r="Q1681" s="111">
        <v>5</v>
      </c>
      <c r="R1681" s="104">
        <v>23</v>
      </c>
      <c r="S1681" s="170">
        <v>29</v>
      </c>
      <c r="T1681" s="86">
        <v>12</v>
      </c>
      <c r="U1681" s="111">
        <v>15</v>
      </c>
      <c r="V1681" s="86">
        <v>6</v>
      </c>
      <c r="W1681" s="111">
        <v>20</v>
      </c>
      <c r="X1681" s="170">
        <v>25</v>
      </c>
      <c r="Y1681" s="104">
        <v>18</v>
      </c>
      <c r="Z1681" s="104">
        <v>22</v>
      </c>
      <c r="AA1681" s="86">
        <v>9</v>
      </c>
      <c r="AB1681" s="111">
        <v>16</v>
      </c>
      <c r="AC1681" s="148">
        <v>28</v>
      </c>
      <c r="AD1681" s="131">
        <v>30</v>
      </c>
      <c r="AE1681" s="87">
        <v>21</v>
      </c>
      <c r="AF1681" s="136">
        <v>30</v>
      </c>
      <c r="AG1681" s="86">
        <v>11</v>
      </c>
      <c r="AH1681" s="111">
        <v>19</v>
      </c>
      <c r="AI1681" s="86">
        <v>15</v>
      </c>
      <c r="AJ1681" s="111">
        <v>14</v>
      </c>
      <c r="AK1681" s="86">
        <v>12</v>
      </c>
      <c r="AL1681" s="111">
        <v>18</v>
      </c>
      <c r="AM1681" s="170">
        <v>29</v>
      </c>
    </row>
    <row r="1682" spans="1:56">
      <c r="A1682" t="s">
        <v>12</v>
      </c>
      <c r="B1682" s="36"/>
      <c r="C1682" s="37">
        <v>0.75</v>
      </c>
      <c r="D1682" s="88">
        <v>0.63636363636363602</v>
      </c>
      <c r="E1682" s="88">
        <v>0.86666666666666703</v>
      </c>
      <c r="F1682" s="88">
        <v>0.76923076923076905</v>
      </c>
      <c r="G1682" s="112">
        <v>0.69230769230769196</v>
      </c>
      <c r="H1682" s="171">
        <v>0.75675675675675702</v>
      </c>
      <c r="I1682" s="171">
        <v>0.73684210526315796</v>
      </c>
      <c r="J1682" s="88">
        <v>0.72727272727272696</v>
      </c>
      <c r="K1682" s="112">
        <v>0.85714285714285698</v>
      </c>
      <c r="L1682" s="88">
        <v>1</v>
      </c>
      <c r="M1682" s="88">
        <v>0.83333333333333304</v>
      </c>
      <c r="N1682" s="112">
        <v>0.5</v>
      </c>
      <c r="O1682" s="88">
        <v>0.9</v>
      </c>
      <c r="P1682" s="88">
        <v>0.90909090909090895</v>
      </c>
      <c r="Q1682" s="112">
        <v>0.5</v>
      </c>
      <c r="R1682" s="105">
        <v>0.79310344827586199</v>
      </c>
      <c r="S1682" s="171">
        <v>0.80555555555555602</v>
      </c>
      <c r="T1682" s="88">
        <v>0.8</v>
      </c>
      <c r="U1682" s="112">
        <v>1</v>
      </c>
      <c r="V1682" s="88">
        <v>0.6</v>
      </c>
      <c r="W1682" s="112">
        <v>1</v>
      </c>
      <c r="X1682" s="171">
        <v>0.75757575757575801</v>
      </c>
      <c r="Y1682" s="105">
        <v>0.9</v>
      </c>
      <c r="Z1682" s="105">
        <v>0.88</v>
      </c>
      <c r="AA1682" s="88">
        <v>0.75</v>
      </c>
      <c r="AB1682" s="112">
        <v>0.72727272727272696</v>
      </c>
      <c r="AC1682" s="132">
        <v>0.75675675675675702</v>
      </c>
      <c r="AD1682" s="132">
        <v>0.75</v>
      </c>
      <c r="AE1682" s="88">
        <v>0.72413793103448298</v>
      </c>
      <c r="AF1682" s="137">
        <v>0.75</v>
      </c>
      <c r="AG1682" s="88">
        <v>0.73333333333333295</v>
      </c>
      <c r="AH1682" s="112">
        <v>0.76</v>
      </c>
      <c r="AI1682" s="88">
        <v>0.68181818181818199</v>
      </c>
      <c r="AJ1682" s="112">
        <v>0.82352941176470595</v>
      </c>
      <c r="AK1682" s="88">
        <v>0.75</v>
      </c>
      <c r="AL1682" s="112">
        <v>0.75</v>
      </c>
      <c r="AM1682" s="171">
        <v>0.76315789473684204</v>
      </c>
    </row>
    <row r="1683" spans="1:56">
      <c r="A1683" t="s">
        <v>10</v>
      </c>
      <c r="B1683" s="36" t="s">
        <v>430</v>
      </c>
      <c r="C1683" s="39">
        <v>4</v>
      </c>
      <c r="D1683" s="89">
        <v>1</v>
      </c>
      <c r="E1683" s="90">
        <v>1</v>
      </c>
      <c r="F1683" s="90">
        <v>1</v>
      </c>
      <c r="G1683" s="113">
        <v>1</v>
      </c>
      <c r="H1683" s="172">
        <v>3</v>
      </c>
      <c r="I1683" s="172">
        <v>4</v>
      </c>
      <c r="J1683" s="89">
        <v>0</v>
      </c>
      <c r="K1683" s="113">
        <v>2</v>
      </c>
      <c r="L1683" s="89">
        <v>0</v>
      </c>
      <c r="M1683" s="90">
        <v>1</v>
      </c>
      <c r="N1683" s="113">
        <v>3</v>
      </c>
      <c r="O1683" s="89">
        <v>0</v>
      </c>
      <c r="P1683" s="90">
        <v>0</v>
      </c>
      <c r="Q1683" s="113">
        <v>3</v>
      </c>
      <c r="R1683" s="106">
        <v>3</v>
      </c>
      <c r="S1683" s="172">
        <v>2</v>
      </c>
      <c r="T1683" s="89">
        <v>2</v>
      </c>
      <c r="U1683" s="113">
        <v>0</v>
      </c>
      <c r="V1683" s="89">
        <v>2</v>
      </c>
      <c r="W1683" s="113">
        <v>0</v>
      </c>
      <c r="X1683" s="172">
        <v>2</v>
      </c>
      <c r="Y1683" s="106">
        <v>1</v>
      </c>
      <c r="Z1683" s="106">
        <v>2</v>
      </c>
      <c r="AA1683" s="89">
        <v>1</v>
      </c>
      <c r="AB1683" s="113">
        <v>3</v>
      </c>
      <c r="AC1683" s="152">
        <v>3</v>
      </c>
      <c r="AD1683" s="133">
        <v>4</v>
      </c>
      <c r="AE1683" s="90">
        <v>2</v>
      </c>
      <c r="AF1683" s="138">
        <v>4</v>
      </c>
      <c r="AG1683" s="89">
        <v>0</v>
      </c>
      <c r="AH1683" s="113">
        <v>4</v>
      </c>
      <c r="AI1683" s="89">
        <v>2</v>
      </c>
      <c r="AJ1683" s="113">
        <v>2</v>
      </c>
      <c r="AK1683" s="89">
        <v>0</v>
      </c>
      <c r="AL1683" s="113">
        <v>4</v>
      </c>
      <c r="AM1683" s="172">
        <v>4</v>
      </c>
    </row>
    <row r="1684" spans="1:56">
      <c r="A1684" t="s">
        <v>12</v>
      </c>
      <c r="B1684" s="36"/>
      <c r="C1684" s="37">
        <v>0.1</v>
      </c>
      <c r="D1684" s="88">
        <v>9.0909090909090898E-2</v>
      </c>
      <c r="E1684" s="88">
        <v>6.6666666666666693E-2</v>
      </c>
      <c r="F1684" s="88">
        <v>7.69230769230769E-2</v>
      </c>
      <c r="G1684" s="112">
        <v>7.69230769230769E-2</v>
      </c>
      <c r="H1684" s="171">
        <v>8.1081081081081099E-2</v>
      </c>
      <c r="I1684" s="171">
        <v>0.105263157894737</v>
      </c>
      <c r="J1684" s="88">
        <v>0</v>
      </c>
      <c r="K1684" s="112">
        <v>0.14285714285714299</v>
      </c>
      <c r="L1684" s="88">
        <v>0</v>
      </c>
      <c r="M1684" s="88">
        <v>8.3333333333333301E-2</v>
      </c>
      <c r="N1684" s="112">
        <v>0.25</v>
      </c>
      <c r="O1684" s="88">
        <v>0</v>
      </c>
      <c r="P1684" s="88">
        <v>0</v>
      </c>
      <c r="Q1684" s="112">
        <v>0.3</v>
      </c>
      <c r="R1684" s="105">
        <v>0.10344827586206901</v>
      </c>
      <c r="S1684" s="171">
        <v>5.5555555555555601E-2</v>
      </c>
      <c r="T1684" s="88">
        <v>0.133333333333333</v>
      </c>
      <c r="U1684" s="112">
        <v>0</v>
      </c>
      <c r="V1684" s="88">
        <v>0.2</v>
      </c>
      <c r="W1684" s="112">
        <v>0</v>
      </c>
      <c r="X1684" s="171">
        <v>6.0606060606060601E-2</v>
      </c>
      <c r="Y1684" s="105">
        <v>0.05</v>
      </c>
      <c r="Z1684" s="105">
        <v>0.08</v>
      </c>
      <c r="AA1684" s="88">
        <v>8.3333333333333301E-2</v>
      </c>
      <c r="AB1684" s="112">
        <v>0.13636363636363599</v>
      </c>
      <c r="AC1684" s="132">
        <v>8.1081081081081099E-2</v>
      </c>
      <c r="AD1684" s="132">
        <v>0.1</v>
      </c>
      <c r="AE1684" s="88">
        <v>6.8965517241379296E-2</v>
      </c>
      <c r="AF1684" s="137">
        <v>0.1</v>
      </c>
      <c r="AG1684" s="88">
        <v>0</v>
      </c>
      <c r="AH1684" s="112">
        <v>0.16</v>
      </c>
      <c r="AI1684" s="88">
        <v>9.0909090909090898E-2</v>
      </c>
      <c r="AJ1684" s="112">
        <v>0.11764705882352899</v>
      </c>
      <c r="AK1684" s="88">
        <v>0</v>
      </c>
      <c r="AL1684" s="112">
        <v>0.16666666666666699</v>
      </c>
      <c r="AM1684" s="171">
        <v>0.105263157894737</v>
      </c>
    </row>
    <row r="1685" spans="1:56">
      <c r="A1685" t="s">
        <v>10</v>
      </c>
      <c r="B1685" s="36" t="s">
        <v>431</v>
      </c>
      <c r="C1685" s="39">
        <v>2</v>
      </c>
      <c r="D1685" s="89">
        <v>1</v>
      </c>
      <c r="E1685" s="90">
        <v>1</v>
      </c>
      <c r="F1685" s="90">
        <v>0</v>
      </c>
      <c r="G1685" s="113">
        <v>1</v>
      </c>
      <c r="H1685" s="172">
        <v>2</v>
      </c>
      <c r="I1685" s="172">
        <v>2</v>
      </c>
      <c r="J1685" s="89">
        <v>1</v>
      </c>
      <c r="K1685" s="113">
        <v>0</v>
      </c>
      <c r="L1685" s="89">
        <v>0</v>
      </c>
      <c r="M1685" s="90">
        <v>0</v>
      </c>
      <c r="N1685" s="113">
        <v>1</v>
      </c>
      <c r="O1685" s="89">
        <v>0</v>
      </c>
      <c r="P1685" s="90">
        <v>0</v>
      </c>
      <c r="Q1685" s="113">
        <v>0</v>
      </c>
      <c r="R1685" s="106">
        <v>1</v>
      </c>
      <c r="S1685" s="172">
        <v>2</v>
      </c>
      <c r="T1685" s="89">
        <v>0</v>
      </c>
      <c r="U1685" s="113">
        <v>0</v>
      </c>
      <c r="V1685" s="89">
        <v>0</v>
      </c>
      <c r="W1685" s="113">
        <v>0</v>
      </c>
      <c r="X1685" s="172">
        <v>2</v>
      </c>
      <c r="Y1685" s="106">
        <v>0</v>
      </c>
      <c r="Z1685" s="106">
        <v>0</v>
      </c>
      <c r="AA1685" s="89">
        <v>0</v>
      </c>
      <c r="AB1685" s="113">
        <v>1</v>
      </c>
      <c r="AC1685" s="152">
        <v>2</v>
      </c>
      <c r="AD1685" s="133">
        <v>2</v>
      </c>
      <c r="AE1685" s="90">
        <v>2</v>
      </c>
      <c r="AF1685" s="138">
        <v>2</v>
      </c>
      <c r="AG1685" s="89">
        <v>1</v>
      </c>
      <c r="AH1685" s="113">
        <v>1</v>
      </c>
      <c r="AI1685" s="89">
        <v>2</v>
      </c>
      <c r="AJ1685" s="113">
        <v>0</v>
      </c>
      <c r="AK1685" s="89">
        <v>1</v>
      </c>
      <c r="AL1685" s="113">
        <v>1</v>
      </c>
      <c r="AM1685" s="172">
        <v>2</v>
      </c>
    </row>
    <row r="1686" spans="1:56">
      <c r="A1686" t="s">
        <v>12</v>
      </c>
      <c r="B1686" s="36"/>
      <c r="C1686" s="37">
        <v>0.05</v>
      </c>
      <c r="D1686" s="88">
        <v>9.0909090909090898E-2</v>
      </c>
      <c r="E1686" s="88">
        <v>6.6666666666666693E-2</v>
      </c>
      <c r="F1686" s="88">
        <v>0</v>
      </c>
      <c r="G1686" s="112">
        <v>7.69230769230769E-2</v>
      </c>
      <c r="H1686" s="171">
        <v>5.4054054054054099E-2</v>
      </c>
      <c r="I1686" s="171">
        <v>5.2631578947368397E-2</v>
      </c>
      <c r="J1686" s="88">
        <v>9.0909090909090898E-2</v>
      </c>
      <c r="K1686" s="112">
        <v>0</v>
      </c>
      <c r="L1686" s="88">
        <v>0</v>
      </c>
      <c r="M1686" s="88">
        <v>0</v>
      </c>
      <c r="N1686" s="112">
        <v>8.3333333333333301E-2</v>
      </c>
      <c r="O1686" s="88">
        <v>0</v>
      </c>
      <c r="P1686" s="88">
        <v>0</v>
      </c>
      <c r="Q1686" s="112">
        <v>0</v>
      </c>
      <c r="R1686" s="105">
        <v>3.4482758620689703E-2</v>
      </c>
      <c r="S1686" s="171">
        <v>5.5555555555555601E-2</v>
      </c>
      <c r="T1686" s="88">
        <v>0</v>
      </c>
      <c r="U1686" s="112">
        <v>0</v>
      </c>
      <c r="V1686" s="88">
        <v>0</v>
      </c>
      <c r="W1686" s="112">
        <v>0</v>
      </c>
      <c r="X1686" s="171">
        <v>6.0606060606060601E-2</v>
      </c>
      <c r="Y1686" s="105">
        <v>0</v>
      </c>
      <c r="Z1686" s="105">
        <v>0</v>
      </c>
      <c r="AA1686" s="88">
        <v>0</v>
      </c>
      <c r="AB1686" s="112">
        <v>4.5454545454545497E-2</v>
      </c>
      <c r="AC1686" s="132">
        <v>5.4054054054054099E-2</v>
      </c>
      <c r="AD1686" s="132">
        <v>0.05</v>
      </c>
      <c r="AE1686" s="88">
        <v>6.8965517241379296E-2</v>
      </c>
      <c r="AF1686" s="137">
        <v>0.05</v>
      </c>
      <c r="AG1686" s="88">
        <v>6.6666666666666693E-2</v>
      </c>
      <c r="AH1686" s="112">
        <v>0.04</v>
      </c>
      <c r="AI1686" s="88">
        <v>9.0909090909090898E-2</v>
      </c>
      <c r="AJ1686" s="112">
        <v>0</v>
      </c>
      <c r="AK1686" s="88">
        <v>6.25E-2</v>
      </c>
      <c r="AL1686" s="112">
        <v>4.1666666666666699E-2</v>
      </c>
      <c r="AM1686" s="171">
        <v>5.2631578947368397E-2</v>
      </c>
    </row>
    <row r="1687" spans="1:56">
      <c r="A1687" t="s">
        <v>10</v>
      </c>
      <c r="B1687" s="36" t="s">
        <v>432</v>
      </c>
      <c r="C1687" s="39">
        <v>1</v>
      </c>
      <c r="D1687" s="89">
        <v>0</v>
      </c>
      <c r="E1687" s="90">
        <v>0</v>
      </c>
      <c r="F1687" s="90">
        <v>0</v>
      </c>
      <c r="G1687" s="113">
        <v>1</v>
      </c>
      <c r="H1687" s="172">
        <v>1</v>
      </c>
      <c r="I1687" s="172">
        <v>1</v>
      </c>
      <c r="J1687" s="89">
        <v>1</v>
      </c>
      <c r="K1687" s="113">
        <v>0</v>
      </c>
      <c r="L1687" s="89">
        <v>0</v>
      </c>
      <c r="M1687" s="90">
        <v>0</v>
      </c>
      <c r="N1687" s="113">
        <v>1</v>
      </c>
      <c r="O1687" s="89">
        <v>1</v>
      </c>
      <c r="P1687" s="90">
        <v>0</v>
      </c>
      <c r="Q1687" s="113">
        <v>0</v>
      </c>
      <c r="R1687" s="106">
        <v>0</v>
      </c>
      <c r="S1687" s="172">
        <v>1</v>
      </c>
      <c r="T1687" s="89">
        <v>0</v>
      </c>
      <c r="U1687" s="113">
        <v>0</v>
      </c>
      <c r="V1687" s="89">
        <v>1</v>
      </c>
      <c r="W1687" s="113">
        <v>0</v>
      </c>
      <c r="X1687" s="172">
        <v>1</v>
      </c>
      <c r="Y1687" s="106">
        <v>1</v>
      </c>
      <c r="Z1687" s="106">
        <v>1</v>
      </c>
      <c r="AA1687" s="89">
        <v>1</v>
      </c>
      <c r="AB1687" s="113">
        <v>0</v>
      </c>
      <c r="AC1687" s="152">
        <v>1</v>
      </c>
      <c r="AD1687" s="133">
        <v>1</v>
      </c>
      <c r="AE1687" s="90">
        <v>1</v>
      </c>
      <c r="AF1687" s="138">
        <v>1</v>
      </c>
      <c r="AG1687" s="89">
        <v>1</v>
      </c>
      <c r="AH1687" s="113">
        <v>0</v>
      </c>
      <c r="AI1687" s="89">
        <v>1</v>
      </c>
      <c r="AJ1687" s="113">
        <v>0</v>
      </c>
      <c r="AK1687" s="89">
        <v>1</v>
      </c>
      <c r="AL1687" s="113">
        <v>0</v>
      </c>
      <c r="AM1687" s="172">
        <v>1</v>
      </c>
    </row>
    <row r="1688" spans="1:56">
      <c r="A1688" t="s">
        <v>12</v>
      </c>
      <c r="B1688" s="36"/>
      <c r="C1688" s="37">
        <v>2.5000000000000001E-2</v>
      </c>
      <c r="D1688" s="88">
        <v>0</v>
      </c>
      <c r="E1688" s="88">
        <v>0</v>
      </c>
      <c r="F1688" s="88">
        <v>0</v>
      </c>
      <c r="G1688" s="112">
        <v>7.69230769230769E-2</v>
      </c>
      <c r="H1688" s="171">
        <v>2.7027027027027001E-2</v>
      </c>
      <c r="I1688" s="171">
        <v>2.6315789473684199E-2</v>
      </c>
      <c r="J1688" s="88">
        <v>9.0909090909090898E-2</v>
      </c>
      <c r="K1688" s="112">
        <v>0</v>
      </c>
      <c r="L1688" s="88">
        <v>0</v>
      </c>
      <c r="M1688" s="88">
        <v>0</v>
      </c>
      <c r="N1688" s="112">
        <v>8.3333333333333301E-2</v>
      </c>
      <c r="O1688" s="88">
        <v>0.1</v>
      </c>
      <c r="P1688" s="88">
        <v>0</v>
      </c>
      <c r="Q1688" s="112">
        <v>0</v>
      </c>
      <c r="R1688" s="105">
        <v>0</v>
      </c>
      <c r="S1688" s="171">
        <v>2.7777777777777801E-2</v>
      </c>
      <c r="T1688" s="88">
        <v>0</v>
      </c>
      <c r="U1688" s="112">
        <v>0</v>
      </c>
      <c r="V1688" s="88">
        <v>0.1</v>
      </c>
      <c r="W1688" s="112">
        <v>0</v>
      </c>
      <c r="X1688" s="171">
        <v>3.03030303030303E-2</v>
      </c>
      <c r="Y1688" s="105">
        <v>0.05</v>
      </c>
      <c r="Z1688" s="105">
        <v>0.04</v>
      </c>
      <c r="AA1688" s="88">
        <v>8.3333333333333301E-2</v>
      </c>
      <c r="AB1688" s="112">
        <v>0</v>
      </c>
      <c r="AC1688" s="132">
        <v>2.7027027027027001E-2</v>
      </c>
      <c r="AD1688" s="132">
        <v>2.5000000000000001E-2</v>
      </c>
      <c r="AE1688" s="88">
        <v>3.4482758620689703E-2</v>
      </c>
      <c r="AF1688" s="137">
        <v>2.5000000000000001E-2</v>
      </c>
      <c r="AG1688" s="88">
        <v>6.6666666666666693E-2</v>
      </c>
      <c r="AH1688" s="112">
        <v>0</v>
      </c>
      <c r="AI1688" s="88">
        <v>4.5454545454545497E-2</v>
      </c>
      <c r="AJ1688" s="112">
        <v>0</v>
      </c>
      <c r="AK1688" s="88">
        <v>6.25E-2</v>
      </c>
      <c r="AL1688" s="112">
        <v>0</v>
      </c>
      <c r="AM1688" s="171">
        <v>2.6315789473684199E-2</v>
      </c>
    </row>
    <row r="1689" spans="1:56">
      <c r="A1689" t="s">
        <v>10</v>
      </c>
      <c r="B1689" s="36" t="s">
        <v>110</v>
      </c>
      <c r="C1689" s="39">
        <v>3</v>
      </c>
      <c r="D1689" s="89">
        <v>2</v>
      </c>
      <c r="E1689" s="90">
        <v>0</v>
      </c>
      <c r="F1689" s="90">
        <v>2</v>
      </c>
      <c r="G1689" s="113">
        <v>1</v>
      </c>
      <c r="H1689" s="172">
        <v>3</v>
      </c>
      <c r="I1689" s="172">
        <v>3</v>
      </c>
      <c r="J1689" s="89">
        <v>1</v>
      </c>
      <c r="K1689" s="113">
        <v>0</v>
      </c>
      <c r="L1689" s="89">
        <v>0</v>
      </c>
      <c r="M1689" s="90">
        <v>1</v>
      </c>
      <c r="N1689" s="113">
        <v>1</v>
      </c>
      <c r="O1689" s="89">
        <v>0</v>
      </c>
      <c r="P1689" s="90">
        <v>1</v>
      </c>
      <c r="Q1689" s="113">
        <v>2</v>
      </c>
      <c r="R1689" s="106">
        <v>2</v>
      </c>
      <c r="S1689" s="172">
        <v>2</v>
      </c>
      <c r="T1689" s="89">
        <v>1</v>
      </c>
      <c r="U1689" s="113">
        <v>0</v>
      </c>
      <c r="V1689" s="89">
        <v>1</v>
      </c>
      <c r="W1689" s="113">
        <v>0</v>
      </c>
      <c r="X1689" s="172">
        <v>3</v>
      </c>
      <c r="Y1689" s="106">
        <v>0</v>
      </c>
      <c r="Z1689" s="106">
        <v>0</v>
      </c>
      <c r="AA1689" s="89">
        <v>1</v>
      </c>
      <c r="AB1689" s="113">
        <v>2</v>
      </c>
      <c r="AC1689" s="152">
        <v>3</v>
      </c>
      <c r="AD1689" s="133">
        <v>3</v>
      </c>
      <c r="AE1689" s="90">
        <v>3</v>
      </c>
      <c r="AF1689" s="138">
        <v>3</v>
      </c>
      <c r="AG1689" s="89">
        <v>2</v>
      </c>
      <c r="AH1689" s="113">
        <v>1</v>
      </c>
      <c r="AI1689" s="89">
        <v>2</v>
      </c>
      <c r="AJ1689" s="113">
        <v>1</v>
      </c>
      <c r="AK1689" s="89">
        <v>2</v>
      </c>
      <c r="AL1689" s="113">
        <v>1</v>
      </c>
      <c r="AM1689" s="172">
        <v>2</v>
      </c>
    </row>
    <row r="1690" spans="1:56">
      <c r="A1690" t="s">
        <v>12</v>
      </c>
      <c r="B1690" s="43"/>
      <c r="C1690" s="44">
        <v>7.4999999999999997E-2</v>
      </c>
      <c r="D1690" s="91">
        <v>0.18181818181818199</v>
      </c>
      <c r="E1690" s="92">
        <v>0</v>
      </c>
      <c r="F1690" s="92">
        <v>0.15384615384615399</v>
      </c>
      <c r="G1690" s="114">
        <v>7.69230769230769E-2</v>
      </c>
      <c r="H1690" s="180">
        <v>8.1081081081081099E-2</v>
      </c>
      <c r="I1690" s="180">
        <v>7.8947368421052599E-2</v>
      </c>
      <c r="J1690" s="91">
        <v>9.0909090909090898E-2</v>
      </c>
      <c r="K1690" s="114">
        <v>0</v>
      </c>
      <c r="L1690" s="91">
        <v>0</v>
      </c>
      <c r="M1690" s="92">
        <v>8.3333333333333301E-2</v>
      </c>
      <c r="N1690" s="114">
        <v>8.3333333333333301E-2</v>
      </c>
      <c r="O1690" s="91">
        <v>0</v>
      </c>
      <c r="P1690" s="92">
        <v>9.0909090909090898E-2</v>
      </c>
      <c r="Q1690" s="114">
        <v>0.2</v>
      </c>
      <c r="R1690" s="107">
        <v>6.8965517241379296E-2</v>
      </c>
      <c r="S1690" s="180">
        <v>5.5555555555555601E-2</v>
      </c>
      <c r="T1690" s="91">
        <v>6.6666666666666693E-2</v>
      </c>
      <c r="U1690" s="114">
        <v>0</v>
      </c>
      <c r="V1690" s="91">
        <v>0.1</v>
      </c>
      <c r="W1690" s="114">
        <v>0</v>
      </c>
      <c r="X1690" s="180">
        <v>9.0909090909090898E-2</v>
      </c>
      <c r="Y1690" s="107">
        <v>0</v>
      </c>
      <c r="Z1690" s="107">
        <v>0</v>
      </c>
      <c r="AA1690" s="91">
        <v>8.3333333333333301E-2</v>
      </c>
      <c r="AB1690" s="114">
        <v>9.0909090909090898E-2</v>
      </c>
      <c r="AC1690" s="164">
        <v>8.1081081081081099E-2</v>
      </c>
      <c r="AD1690" s="139">
        <v>7.4999999999999997E-2</v>
      </c>
      <c r="AE1690" s="92">
        <v>0.10344827586206901</v>
      </c>
      <c r="AF1690" s="165">
        <v>7.4999999999999997E-2</v>
      </c>
      <c r="AG1690" s="91">
        <v>0.133333333333333</v>
      </c>
      <c r="AH1690" s="114">
        <v>0.04</v>
      </c>
      <c r="AI1690" s="91">
        <v>9.0909090909090898E-2</v>
      </c>
      <c r="AJ1690" s="114">
        <v>5.8823529411764698E-2</v>
      </c>
      <c r="AK1690" s="91">
        <v>0.125</v>
      </c>
      <c r="AL1690" s="114">
        <v>4.1666666666666699E-2</v>
      </c>
      <c r="AM1690" s="180">
        <v>5.2631578947368397E-2</v>
      </c>
    </row>
    <row r="1691" spans="1:56">
      <c r="A1691" t="s">
        <v>4</v>
      </c>
      <c r="B1691" s="3"/>
    </row>
    <row r="1692" spans="1:56">
      <c r="A1692" t="s">
        <v>14</v>
      </c>
    </row>
    <row r="1693" spans="1:56">
      <c r="A1693" t="s">
        <v>1</v>
      </c>
      <c r="B1693" s="217" t="s">
        <v>21</v>
      </c>
      <c r="C1693" s="218"/>
    </row>
    <row r="1694" spans="1:56" ht="26.65">
      <c r="A1694" t="s">
        <v>2</v>
      </c>
      <c r="B1694" s="2" t="s">
        <v>441</v>
      </c>
    </row>
    <row r="1695" spans="1:56" ht="52.9">
      <c r="A1695" t="s">
        <v>3</v>
      </c>
      <c r="B1695" s="2" t="s">
        <v>442</v>
      </c>
    </row>
    <row r="1696" spans="1:56">
      <c r="A1696" t="s">
        <v>7</v>
      </c>
      <c r="B1696" s="10" t="s">
        <v>443</v>
      </c>
      <c r="C1696" s="11"/>
      <c r="D1696" s="216"/>
      <c r="E1696" s="215"/>
      <c r="F1696" s="215"/>
      <c r="G1696" s="215"/>
      <c r="H1696" s="215"/>
      <c r="I1696" s="215"/>
      <c r="J1696" s="215"/>
      <c r="K1696" s="215"/>
      <c r="L1696" s="215"/>
      <c r="M1696" s="215"/>
      <c r="N1696" s="215"/>
      <c r="O1696" s="215"/>
      <c r="P1696" s="215"/>
      <c r="Q1696" s="215"/>
      <c r="R1696" s="215"/>
      <c r="S1696" s="215"/>
      <c r="T1696" s="215"/>
      <c r="U1696" s="215"/>
      <c r="V1696" s="215"/>
      <c r="W1696" s="215"/>
      <c r="X1696" s="215"/>
      <c r="Y1696" s="215"/>
      <c r="Z1696" s="215"/>
      <c r="AA1696" s="215"/>
      <c r="AB1696" s="215"/>
      <c r="AC1696" s="215"/>
      <c r="AD1696" s="215"/>
      <c r="AE1696" s="215"/>
      <c r="AF1696" s="215"/>
      <c r="AG1696" s="215"/>
      <c r="AH1696" s="215"/>
      <c r="AI1696" s="215"/>
      <c r="AJ1696" s="215"/>
      <c r="AK1696" s="215"/>
      <c r="AL1696" s="215"/>
      <c r="AM1696" s="215"/>
      <c r="AN1696" s="215"/>
      <c r="AO1696" s="215"/>
      <c r="AP1696" s="215"/>
      <c r="AQ1696" s="215"/>
      <c r="AR1696" s="215"/>
      <c r="AS1696" s="215"/>
      <c r="AT1696" s="215"/>
      <c r="AU1696" s="215"/>
      <c r="AV1696" s="215"/>
      <c r="AW1696" s="215"/>
      <c r="AX1696" s="215"/>
      <c r="AY1696" s="215"/>
      <c r="AZ1696" s="215"/>
      <c r="BA1696" s="215"/>
      <c r="BB1696" s="215"/>
      <c r="BC1696" s="215"/>
      <c r="BD1696" s="214"/>
    </row>
    <row r="1697" spans="1:56" ht="71.2" customHeight="1">
      <c r="A1697" t="s">
        <v>5</v>
      </c>
      <c r="B1697" s="15"/>
      <c r="D1697" s="213" t="s">
        <v>25</v>
      </c>
      <c r="E1697" s="215"/>
      <c r="F1697" s="215"/>
      <c r="G1697" s="215"/>
      <c r="H1697" s="215"/>
      <c r="I1697" s="215"/>
      <c r="J1697" s="215"/>
      <c r="K1697" s="215"/>
      <c r="L1697" s="214"/>
      <c r="M1697" s="213" t="s">
        <v>26</v>
      </c>
      <c r="N1697" s="214"/>
      <c r="O1697" s="213" t="s">
        <v>27</v>
      </c>
      <c r="P1697" s="214"/>
      <c r="Q1697" s="213" t="s">
        <v>28</v>
      </c>
      <c r="R1697" s="215"/>
      <c r="S1697" s="214"/>
      <c r="T1697" s="213" t="s">
        <v>29</v>
      </c>
      <c r="U1697" s="215"/>
      <c r="V1697" s="214"/>
      <c r="W1697" s="213" t="s">
        <v>30</v>
      </c>
      <c r="X1697" s="215"/>
      <c r="Y1697" s="215"/>
      <c r="Z1697" s="214"/>
      <c r="AA1697" s="213" t="s">
        <v>31</v>
      </c>
      <c r="AB1697" s="214"/>
      <c r="AC1697" s="219" t="s">
        <v>32</v>
      </c>
      <c r="AD1697" s="213" t="s">
        <v>33</v>
      </c>
      <c r="AE1697" s="215"/>
      <c r="AF1697" s="214"/>
      <c r="AG1697" s="213" t="s">
        <v>34</v>
      </c>
      <c r="AH1697" s="215"/>
      <c r="AI1697" s="214"/>
      <c r="AJ1697" s="219" t="s">
        <v>35</v>
      </c>
      <c r="AK1697" s="213" t="s">
        <v>36</v>
      </c>
      <c r="AL1697" s="215"/>
      <c r="AM1697" s="214"/>
      <c r="AN1697" s="213" t="s">
        <v>37</v>
      </c>
      <c r="AO1697" s="214"/>
      <c r="AP1697" s="213" t="s">
        <v>38</v>
      </c>
      <c r="AQ1697" s="215"/>
      <c r="AR1697" s="214"/>
      <c r="AS1697" s="213" t="s">
        <v>39</v>
      </c>
      <c r="AT1697" s="215"/>
      <c r="AU1697" s="215"/>
      <c r="AV1697" s="214"/>
      <c r="AW1697" s="213" t="s">
        <v>40</v>
      </c>
      <c r="AX1697" s="214"/>
      <c r="AY1697" s="213" t="s">
        <v>41</v>
      </c>
      <c r="AZ1697" s="214"/>
      <c r="BA1697" s="213" t="s">
        <v>42</v>
      </c>
      <c r="BB1697" s="214"/>
      <c r="BC1697" s="213" t="s">
        <v>43</v>
      </c>
      <c r="BD1697" s="214"/>
    </row>
    <row r="1698" spans="1:56" ht="151.9">
      <c r="A1698" t="s">
        <v>6</v>
      </c>
      <c r="B1698" s="16" t="s">
        <v>444</v>
      </c>
      <c r="C1698" s="17" t="s">
        <v>45</v>
      </c>
      <c r="D1698" s="80" t="s">
        <v>46</v>
      </c>
      <c r="E1698" s="81" t="s">
        <v>47</v>
      </c>
      <c r="F1698" s="81" t="s">
        <v>48</v>
      </c>
      <c r="G1698" s="81" t="s">
        <v>49</v>
      </c>
      <c r="H1698" s="81" t="s">
        <v>50</v>
      </c>
      <c r="I1698" s="81" t="s">
        <v>51</v>
      </c>
      <c r="J1698" s="81" t="s">
        <v>52</v>
      </c>
      <c r="K1698" s="81" t="s">
        <v>53</v>
      </c>
      <c r="L1698" s="108" t="s">
        <v>54</v>
      </c>
      <c r="M1698" s="141" t="s">
        <v>55</v>
      </c>
      <c r="N1698" s="108" t="s">
        <v>56</v>
      </c>
      <c r="O1698" s="80" t="s">
        <v>55</v>
      </c>
      <c r="P1698" s="143" t="s">
        <v>56</v>
      </c>
      <c r="Q1698" s="141" t="s">
        <v>57</v>
      </c>
      <c r="R1698" s="81" t="s">
        <v>58</v>
      </c>
      <c r="S1698" s="108" t="s">
        <v>59</v>
      </c>
      <c r="T1698" s="141" t="s">
        <v>60</v>
      </c>
      <c r="U1698" s="81" t="s">
        <v>61</v>
      </c>
      <c r="V1698" s="143" t="s">
        <v>62</v>
      </c>
      <c r="W1698" s="141" t="s">
        <v>63</v>
      </c>
      <c r="X1698" s="81" t="s">
        <v>64</v>
      </c>
      <c r="Y1698" s="81" t="s">
        <v>65</v>
      </c>
      <c r="Z1698" s="108" t="s">
        <v>66</v>
      </c>
      <c r="AA1698" s="141" t="s">
        <v>55</v>
      </c>
      <c r="AB1698" s="108" t="s">
        <v>56</v>
      </c>
      <c r="AC1698" s="167" t="s">
        <v>55</v>
      </c>
      <c r="AD1698" s="80" t="s">
        <v>67</v>
      </c>
      <c r="AE1698" s="81" t="s">
        <v>68</v>
      </c>
      <c r="AF1698" s="143" t="s">
        <v>69</v>
      </c>
      <c r="AG1698" s="80" t="s">
        <v>67</v>
      </c>
      <c r="AH1698" s="81" t="s">
        <v>68</v>
      </c>
      <c r="AI1698" s="143" t="s">
        <v>69</v>
      </c>
      <c r="AJ1698" s="167" t="s">
        <v>55</v>
      </c>
      <c r="AK1698" s="141" t="s">
        <v>55</v>
      </c>
      <c r="AL1698" s="81" t="s">
        <v>71</v>
      </c>
      <c r="AM1698" s="108" t="s">
        <v>72</v>
      </c>
      <c r="AN1698" s="80" t="s">
        <v>73</v>
      </c>
      <c r="AO1698" s="143" t="s">
        <v>74</v>
      </c>
      <c r="AP1698" s="141" t="s">
        <v>75</v>
      </c>
      <c r="AQ1698" s="81" t="s">
        <v>76</v>
      </c>
      <c r="AR1698" s="143" t="s">
        <v>77</v>
      </c>
      <c r="AS1698" s="141" t="s">
        <v>78</v>
      </c>
      <c r="AT1698" s="142" t="s">
        <v>79</v>
      </c>
      <c r="AU1698" s="142" t="s">
        <v>80</v>
      </c>
      <c r="AV1698" s="143" t="s">
        <v>81</v>
      </c>
      <c r="AW1698" s="141" t="s">
        <v>83</v>
      </c>
      <c r="AX1698" s="143" t="s">
        <v>84</v>
      </c>
      <c r="AY1698" s="141" t="s">
        <v>55</v>
      </c>
      <c r="AZ1698" s="143" t="s">
        <v>56</v>
      </c>
      <c r="BA1698" s="141" t="s">
        <v>85</v>
      </c>
      <c r="BB1698" s="143" t="s">
        <v>86</v>
      </c>
      <c r="BC1698" s="141" t="s">
        <v>55</v>
      </c>
      <c r="BD1698" s="143" t="s">
        <v>56</v>
      </c>
    </row>
    <row r="1699" spans="1:56">
      <c r="A1699" t="s">
        <v>0</v>
      </c>
      <c r="B1699" s="21"/>
      <c r="C1699" s="22"/>
      <c r="D1699" s="82" t="s">
        <v>564</v>
      </c>
      <c r="E1699" s="83" t="s">
        <v>565</v>
      </c>
      <c r="F1699" s="83" t="s">
        <v>566</v>
      </c>
      <c r="G1699" s="83" t="s">
        <v>567</v>
      </c>
      <c r="H1699" s="83" t="s">
        <v>568</v>
      </c>
      <c r="I1699" s="83" t="s">
        <v>569</v>
      </c>
      <c r="J1699" s="83" t="s">
        <v>570</v>
      </c>
      <c r="K1699" s="83" t="s">
        <v>571</v>
      </c>
      <c r="L1699" s="109" t="s">
        <v>572</v>
      </c>
      <c r="M1699" s="144" t="s">
        <v>564</v>
      </c>
      <c r="N1699" s="109" t="s">
        <v>565</v>
      </c>
      <c r="O1699" s="82" t="s">
        <v>564</v>
      </c>
      <c r="P1699" s="146" t="s">
        <v>565</v>
      </c>
      <c r="Q1699" s="144" t="s">
        <v>564</v>
      </c>
      <c r="R1699" s="83" t="s">
        <v>565</v>
      </c>
      <c r="S1699" s="109" t="s">
        <v>566</v>
      </c>
      <c r="T1699" s="144" t="s">
        <v>564</v>
      </c>
      <c r="U1699" s="83" t="s">
        <v>565</v>
      </c>
      <c r="V1699" s="146" t="s">
        <v>566</v>
      </c>
      <c r="W1699" s="144" t="s">
        <v>564</v>
      </c>
      <c r="X1699" s="83" t="s">
        <v>565</v>
      </c>
      <c r="Y1699" s="83" t="s">
        <v>566</v>
      </c>
      <c r="Z1699" s="109" t="s">
        <v>567</v>
      </c>
      <c r="AA1699" s="144" t="s">
        <v>564</v>
      </c>
      <c r="AB1699" s="109" t="s">
        <v>565</v>
      </c>
      <c r="AC1699" s="168" t="s">
        <v>564</v>
      </c>
      <c r="AD1699" s="82" t="s">
        <v>564</v>
      </c>
      <c r="AE1699" s="83" t="s">
        <v>565</v>
      </c>
      <c r="AF1699" s="146" t="s">
        <v>566</v>
      </c>
      <c r="AG1699" s="82" t="s">
        <v>564</v>
      </c>
      <c r="AH1699" s="83" t="s">
        <v>565</v>
      </c>
      <c r="AI1699" s="146" t="s">
        <v>566</v>
      </c>
      <c r="AJ1699" s="168" t="s">
        <v>564</v>
      </c>
      <c r="AK1699" s="144" t="s">
        <v>564</v>
      </c>
      <c r="AL1699" s="83" t="s">
        <v>565</v>
      </c>
      <c r="AM1699" s="109" t="s">
        <v>566</v>
      </c>
      <c r="AN1699" s="82" t="s">
        <v>564</v>
      </c>
      <c r="AO1699" s="146" t="s">
        <v>565</v>
      </c>
      <c r="AP1699" s="144" t="s">
        <v>564</v>
      </c>
      <c r="AQ1699" s="83" t="s">
        <v>565</v>
      </c>
      <c r="AR1699" s="146" t="s">
        <v>566</v>
      </c>
      <c r="AS1699" s="144" t="s">
        <v>564</v>
      </c>
      <c r="AT1699" s="145" t="s">
        <v>565</v>
      </c>
      <c r="AU1699" s="145" t="s">
        <v>566</v>
      </c>
      <c r="AV1699" s="146" t="s">
        <v>567</v>
      </c>
      <c r="AW1699" s="144" t="s">
        <v>564</v>
      </c>
      <c r="AX1699" s="146" t="s">
        <v>565</v>
      </c>
      <c r="AY1699" s="144" t="s">
        <v>564</v>
      </c>
      <c r="AZ1699" s="146" t="s">
        <v>565</v>
      </c>
      <c r="BA1699" s="144" t="s">
        <v>564</v>
      </c>
      <c r="BB1699" s="146" t="s">
        <v>565</v>
      </c>
      <c r="BC1699" s="144" t="s">
        <v>564</v>
      </c>
      <c r="BD1699" s="146" t="s">
        <v>565</v>
      </c>
    </row>
    <row r="1700" spans="1:56">
      <c r="A1700" t="s">
        <v>8</v>
      </c>
      <c r="B1700" s="26" t="s">
        <v>45</v>
      </c>
      <c r="C1700" s="27">
        <v>95</v>
      </c>
      <c r="D1700" s="84">
        <v>22</v>
      </c>
      <c r="E1700" s="85">
        <v>16</v>
      </c>
      <c r="F1700" s="85">
        <v>24</v>
      </c>
      <c r="G1700" s="85">
        <v>16</v>
      </c>
      <c r="H1700" s="85">
        <v>11</v>
      </c>
      <c r="I1700" s="85">
        <v>14</v>
      </c>
      <c r="J1700" s="85">
        <v>22</v>
      </c>
      <c r="K1700" s="85">
        <v>23</v>
      </c>
      <c r="L1700" s="110">
        <v>12</v>
      </c>
      <c r="M1700" s="147">
        <v>83</v>
      </c>
      <c r="N1700" s="110">
        <v>12</v>
      </c>
      <c r="O1700" s="84">
        <v>20</v>
      </c>
      <c r="P1700" s="135">
        <v>75</v>
      </c>
      <c r="Q1700" s="147">
        <v>32</v>
      </c>
      <c r="R1700" s="85">
        <v>28</v>
      </c>
      <c r="S1700" s="110">
        <v>27</v>
      </c>
      <c r="T1700" s="147">
        <v>40</v>
      </c>
      <c r="U1700" s="85">
        <v>23</v>
      </c>
      <c r="V1700" s="135">
        <v>30</v>
      </c>
      <c r="W1700" s="147">
        <v>32</v>
      </c>
      <c r="X1700" s="85">
        <v>19</v>
      </c>
      <c r="Y1700" s="85">
        <v>20</v>
      </c>
      <c r="Z1700" s="110">
        <v>24</v>
      </c>
      <c r="AA1700" s="147">
        <v>79</v>
      </c>
      <c r="AB1700" s="110">
        <v>13</v>
      </c>
      <c r="AC1700" s="169">
        <v>85</v>
      </c>
      <c r="AD1700" s="84">
        <v>15</v>
      </c>
      <c r="AE1700" s="85">
        <v>33</v>
      </c>
      <c r="AF1700" s="135">
        <v>37</v>
      </c>
      <c r="AG1700" s="84">
        <v>19</v>
      </c>
      <c r="AH1700" s="85">
        <v>18</v>
      </c>
      <c r="AI1700" s="135">
        <v>48</v>
      </c>
      <c r="AJ1700" s="169">
        <v>79</v>
      </c>
      <c r="AK1700" s="147">
        <v>47</v>
      </c>
      <c r="AL1700" s="85">
        <v>17</v>
      </c>
      <c r="AM1700" s="110">
        <v>21</v>
      </c>
      <c r="AN1700" s="84">
        <v>16</v>
      </c>
      <c r="AO1700" s="135">
        <v>61</v>
      </c>
      <c r="AP1700" s="147">
        <v>33</v>
      </c>
      <c r="AQ1700" s="85">
        <v>19</v>
      </c>
      <c r="AR1700" s="135">
        <v>43</v>
      </c>
      <c r="AS1700" s="147">
        <v>84</v>
      </c>
      <c r="AT1700" s="130">
        <v>40</v>
      </c>
      <c r="AU1700" s="130">
        <v>66</v>
      </c>
      <c r="AV1700" s="135">
        <v>95</v>
      </c>
      <c r="AW1700" s="147">
        <v>34</v>
      </c>
      <c r="AX1700" s="135">
        <v>61</v>
      </c>
      <c r="AY1700" s="147">
        <v>52</v>
      </c>
      <c r="AZ1700" s="135">
        <v>37</v>
      </c>
      <c r="BA1700" s="147">
        <v>48</v>
      </c>
      <c r="BB1700" s="135">
        <v>47</v>
      </c>
      <c r="BC1700" s="147">
        <v>48</v>
      </c>
      <c r="BD1700" s="135">
        <v>47</v>
      </c>
    </row>
    <row r="1701" spans="1:56">
      <c r="A1701" t="s">
        <v>10</v>
      </c>
      <c r="B1701" s="35" t="s">
        <v>87</v>
      </c>
      <c r="C1701" s="31">
        <v>68</v>
      </c>
      <c r="D1701" s="86">
        <v>13</v>
      </c>
      <c r="E1701" s="87">
        <v>11</v>
      </c>
      <c r="F1701" s="87">
        <v>19</v>
      </c>
      <c r="G1701" s="87">
        <v>7</v>
      </c>
      <c r="H1701" s="87">
        <v>8</v>
      </c>
      <c r="I1701" s="87">
        <v>9</v>
      </c>
      <c r="J1701" s="87">
        <v>17</v>
      </c>
      <c r="K1701" s="87">
        <v>14</v>
      </c>
      <c r="L1701" s="111">
        <v>9</v>
      </c>
      <c r="M1701" s="148">
        <v>61</v>
      </c>
      <c r="N1701" s="111">
        <v>7</v>
      </c>
      <c r="O1701" s="86">
        <v>14</v>
      </c>
      <c r="P1701" s="136">
        <v>54</v>
      </c>
      <c r="Q1701" s="148">
        <v>22</v>
      </c>
      <c r="R1701" s="87">
        <v>15</v>
      </c>
      <c r="S1701" s="111">
        <v>25</v>
      </c>
      <c r="T1701" s="148">
        <v>34</v>
      </c>
      <c r="U1701" s="87">
        <v>13</v>
      </c>
      <c r="V1701" s="136">
        <v>21</v>
      </c>
      <c r="W1701" s="148">
        <v>24</v>
      </c>
      <c r="X1701" s="87">
        <v>8</v>
      </c>
      <c r="Y1701" s="87">
        <v>16</v>
      </c>
      <c r="Z1701" s="111">
        <v>20</v>
      </c>
      <c r="AA1701" s="148">
        <v>59</v>
      </c>
      <c r="AB1701" s="111">
        <v>8</v>
      </c>
      <c r="AC1701" s="170">
        <v>63</v>
      </c>
      <c r="AD1701" s="86">
        <v>8</v>
      </c>
      <c r="AE1701" s="87">
        <v>23</v>
      </c>
      <c r="AF1701" s="136">
        <v>32</v>
      </c>
      <c r="AG1701" s="86">
        <v>9</v>
      </c>
      <c r="AH1701" s="87">
        <v>13</v>
      </c>
      <c r="AI1701" s="136">
        <v>41</v>
      </c>
      <c r="AJ1701" s="170">
        <v>59</v>
      </c>
      <c r="AK1701" s="148">
        <v>38</v>
      </c>
      <c r="AL1701" s="87">
        <v>10</v>
      </c>
      <c r="AM1701" s="111">
        <v>15</v>
      </c>
      <c r="AN1701" s="86">
        <v>13</v>
      </c>
      <c r="AO1701" s="136">
        <v>46</v>
      </c>
      <c r="AP1701" s="148">
        <v>24</v>
      </c>
      <c r="AQ1701" s="87">
        <v>13</v>
      </c>
      <c r="AR1701" s="136">
        <v>31</v>
      </c>
      <c r="AS1701" s="148">
        <v>65</v>
      </c>
      <c r="AT1701" s="131">
        <v>28</v>
      </c>
      <c r="AU1701" s="131">
        <v>48</v>
      </c>
      <c r="AV1701" s="136">
        <v>68</v>
      </c>
      <c r="AW1701" s="148">
        <v>25</v>
      </c>
      <c r="AX1701" s="136">
        <v>43</v>
      </c>
      <c r="AY1701" s="148">
        <v>36</v>
      </c>
      <c r="AZ1701" s="136">
        <v>29</v>
      </c>
      <c r="BA1701" s="148">
        <v>34</v>
      </c>
      <c r="BB1701" s="136">
        <v>34</v>
      </c>
      <c r="BC1701" s="148">
        <v>33</v>
      </c>
      <c r="BD1701" s="136">
        <v>35</v>
      </c>
    </row>
    <row r="1702" spans="1:56">
      <c r="A1702" t="s">
        <v>12</v>
      </c>
      <c r="B1702" s="36"/>
      <c r="C1702" s="51">
        <v>0.71578947368421098</v>
      </c>
      <c r="D1702" s="88">
        <v>0.59090909090909105</v>
      </c>
      <c r="E1702" s="88">
        <v>0.6875</v>
      </c>
      <c r="F1702" s="88">
        <v>0.79166666666666696</v>
      </c>
      <c r="G1702" s="88">
        <v>0.4375</v>
      </c>
      <c r="H1702" s="88">
        <v>0.72727272727272696</v>
      </c>
      <c r="I1702" s="88">
        <v>0.64285714285714302</v>
      </c>
      <c r="J1702" s="88">
        <v>0.77272727272727304</v>
      </c>
      <c r="K1702" s="88">
        <v>0.60869565217391297</v>
      </c>
      <c r="L1702" s="117">
        <v>0.75</v>
      </c>
      <c r="M1702" s="132">
        <v>0.73493975903614495</v>
      </c>
      <c r="N1702" s="117">
        <v>0.58333333333333304</v>
      </c>
      <c r="O1702" s="88">
        <v>0.7</v>
      </c>
      <c r="P1702" s="149">
        <v>0.72</v>
      </c>
      <c r="Q1702" s="132">
        <v>0.6875</v>
      </c>
      <c r="R1702" s="88">
        <v>0.53571428571428603</v>
      </c>
      <c r="S1702" s="117">
        <v>0.92592592592592604</v>
      </c>
      <c r="T1702" s="132">
        <v>0.85</v>
      </c>
      <c r="U1702" s="88">
        <v>0.565217391304348</v>
      </c>
      <c r="V1702" s="149">
        <v>0.7</v>
      </c>
      <c r="W1702" s="132">
        <v>0.75</v>
      </c>
      <c r="X1702" s="88">
        <v>0.42105263157894701</v>
      </c>
      <c r="Y1702" s="88">
        <v>0.8</v>
      </c>
      <c r="Z1702" s="117">
        <v>0.83333333333333304</v>
      </c>
      <c r="AA1702" s="132">
        <v>0.746835443037975</v>
      </c>
      <c r="AB1702" s="117">
        <v>0.61538461538461497</v>
      </c>
      <c r="AC1702" s="173">
        <v>0.74117647058823499</v>
      </c>
      <c r="AD1702" s="88">
        <v>0.53333333333333299</v>
      </c>
      <c r="AE1702" s="88">
        <v>0.69696969696969702</v>
      </c>
      <c r="AF1702" s="149">
        <v>0.86486486486486502</v>
      </c>
      <c r="AG1702" s="88">
        <v>0.47368421052631599</v>
      </c>
      <c r="AH1702" s="88">
        <v>0.72222222222222199</v>
      </c>
      <c r="AI1702" s="149">
        <v>0.85416666666666696</v>
      </c>
      <c r="AJ1702" s="173">
        <v>0.746835443037975</v>
      </c>
      <c r="AK1702" s="132">
        <v>0.80851063829787195</v>
      </c>
      <c r="AL1702" s="88">
        <v>0.58823529411764697</v>
      </c>
      <c r="AM1702" s="117">
        <v>0.71428571428571397</v>
      </c>
      <c r="AN1702" s="88">
        <v>0.8125</v>
      </c>
      <c r="AO1702" s="149">
        <v>0.75409836065573799</v>
      </c>
      <c r="AP1702" s="132">
        <v>0.72727272727272696</v>
      </c>
      <c r="AQ1702" s="88">
        <v>0.68421052631579005</v>
      </c>
      <c r="AR1702" s="149">
        <v>0.72093023255814004</v>
      </c>
      <c r="AS1702" s="132">
        <v>0.77380952380952395</v>
      </c>
      <c r="AT1702" s="132">
        <v>0.7</v>
      </c>
      <c r="AU1702" s="132">
        <v>0.72727272727272696</v>
      </c>
      <c r="AV1702" s="149">
        <v>0.71578947368421098</v>
      </c>
      <c r="AW1702" s="132">
        <v>0.73529411764705899</v>
      </c>
      <c r="AX1702" s="149">
        <v>0.70491803278688503</v>
      </c>
      <c r="AY1702" s="132">
        <v>0.69230769230769196</v>
      </c>
      <c r="AZ1702" s="149">
        <v>0.78378378378378399</v>
      </c>
      <c r="BA1702" s="132">
        <v>0.70833333333333304</v>
      </c>
      <c r="BB1702" s="149">
        <v>0.72340425531914898</v>
      </c>
      <c r="BC1702" s="132">
        <v>0.6875</v>
      </c>
      <c r="BD1702" s="149">
        <v>0.74468085106382997</v>
      </c>
    </row>
    <row r="1703" spans="1:56">
      <c r="A1703" t="s">
        <v>13</v>
      </c>
      <c r="B1703" s="53"/>
      <c r="C1703" s="54"/>
      <c r="D1703" s="93"/>
      <c r="E1703" s="93"/>
      <c r="F1703" s="93"/>
      <c r="G1703" s="93"/>
      <c r="H1703" s="93"/>
      <c r="I1703" s="93"/>
      <c r="J1703" s="93"/>
      <c r="K1703" s="93"/>
      <c r="L1703" s="118"/>
      <c r="M1703" s="150"/>
      <c r="N1703" s="118"/>
      <c r="O1703" s="93"/>
      <c r="P1703" s="151"/>
      <c r="Q1703" s="150"/>
      <c r="R1703" s="93"/>
      <c r="S1703" s="118"/>
      <c r="T1703" s="150"/>
      <c r="U1703" s="93"/>
      <c r="V1703" s="151"/>
      <c r="W1703" s="150"/>
      <c r="X1703" s="93"/>
      <c r="Y1703" s="93"/>
      <c r="Z1703" s="118"/>
      <c r="AA1703" s="150"/>
      <c r="AB1703" s="118"/>
      <c r="AC1703" s="174"/>
      <c r="AD1703" s="93"/>
      <c r="AE1703" s="93"/>
      <c r="AF1703" s="151"/>
      <c r="AG1703" s="93"/>
      <c r="AH1703" s="93"/>
      <c r="AI1703" s="151"/>
      <c r="AJ1703" s="174"/>
      <c r="AK1703" s="150"/>
      <c r="AM1703" s="123"/>
      <c r="AO1703" s="153"/>
      <c r="AP1703" s="154"/>
      <c r="AQ1703" s="79"/>
      <c r="AR1703" s="153"/>
      <c r="AS1703" s="154"/>
      <c r="AT1703" s="154"/>
      <c r="AU1703" s="154"/>
      <c r="AV1703" s="153"/>
      <c r="AW1703" s="154"/>
      <c r="AX1703" s="153"/>
      <c r="AY1703" s="154"/>
      <c r="AZ1703" s="153"/>
      <c r="BA1703" s="154"/>
      <c r="BB1703" s="153"/>
      <c r="BC1703" s="154"/>
      <c r="BD1703" s="153"/>
    </row>
    <row r="1704" spans="1:56">
      <c r="A1704" t="s">
        <v>10</v>
      </c>
      <c r="B1704" s="36" t="s">
        <v>88</v>
      </c>
      <c r="C1704" s="39">
        <v>17</v>
      </c>
      <c r="D1704" s="89">
        <v>6</v>
      </c>
      <c r="E1704" s="90">
        <v>4</v>
      </c>
      <c r="F1704" s="90">
        <v>4</v>
      </c>
      <c r="G1704" s="90">
        <v>6</v>
      </c>
      <c r="H1704" s="90">
        <v>2</v>
      </c>
      <c r="I1704" s="90">
        <v>3</v>
      </c>
      <c r="J1704" s="90">
        <v>3</v>
      </c>
      <c r="K1704" s="90">
        <v>7</v>
      </c>
      <c r="L1704" s="113">
        <v>2</v>
      </c>
      <c r="M1704" s="152">
        <v>14</v>
      </c>
      <c r="N1704" s="113">
        <v>3</v>
      </c>
      <c r="O1704" s="89">
        <v>4</v>
      </c>
      <c r="P1704" s="138">
        <v>13</v>
      </c>
      <c r="Q1704" s="152">
        <v>6</v>
      </c>
      <c r="R1704" s="90">
        <v>8</v>
      </c>
      <c r="S1704" s="113">
        <v>2</v>
      </c>
      <c r="T1704" s="152">
        <v>3</v>
      </c>
      <c r="U1704" s="90">
        <v>8</v>
      </c>
      <c r="V1704" s="138">
        <v>6</v>
      </c>
      <c r="W1704" s="152">
        <v>4</v>
      </c>
      <c r="X1704" s="90">
        <v>7</v>
      </c>
      <c r="Y1704" s="90">
        <v>3</v>
      </c>
      <c r="Z1704" s="113">
        <v>3</v>
      </c>
      <c r="AA1704" s="152">
        <v>12</v>
      </c>
      <c r="AB1704" s="113">
        <v>4</v>
      </c>
      <c r="AC1704" s="172">
        <v>15</v>
      </c>
      <c r="AD1704" s="89">
        <v>5</v>
      </c>
      <c r="AE1704" s="90">
        <v>7</v>
      </c>
      <c r="AF1704" s="138">
        <v>3</v>
      </c>
      <c r="AG1704" s="89">
        <v>7</v>
      </c>
      <c r="AH1704" s="90">
        <v>3</v>
      </c>
      <c r="AI1704" s="138">
        <v>5</v>
      </c>
      <c r="AJ1704" s="172">
        <v>12</v>
      </c>
      <c r="AK1704" s="152">
        <v>5</v>
      </c>
      <c r="AL1704" s="90">
        <v>5</v>
      </c>
      <c r="AM1704" s="113">
        <v>5</v>
      </c>
      <c r="AN1704" s="89">
        <v>2</v>
      </c>
      <c r="AO1704" s="138">
        <v>11</v>
      </c>
      <c r="AP1704" s="152">
        <v>6</v>
      </c>
      <c r="AQ1704" s="90">
        <v>4</v>
      </c>
      <c r="AR1704" s="138">
        <v>7</v>
      </c>
      <c r="AS1704" s="152">
        <v>13</v>
      </c>
      <c r="AT1704" s="133">
        <v>8</v>
      </c>
      <c r="AU1704" s="133">
        <v>10</v>
      </c>
      <c r="AV1704" s="138">
        <v>17</v>
      </c>
      <c r="AW1704" s="152">
        <v>6</v>
      </c>
      <c r="AX1704" s="138">
        <v>11</v>
      </c>
      <c r="AY1704" s="152">
        <v>12</v>
      </c>
      <c r="AZ1704" s="138">
        <v>4</v>
      </c>
      <c r="BA1704" s="152">
        <v>9</v>
      </c>
      <c r="BB1704" s="138">
        <v>8</v>
      </c>
      <c r="BC1704" s="152">
        <v>9</v>
      </c>
      <c r="BD1704" s="138">
        <v>8</v>
      </c>
    </row>
    <row r="1705" spans="1:56">
      <c r="A1705" t="s">
        <v>12</v>
      </c>
      <c r="B1705" s="36"/>
      <c r="C1705" s="51">
        <v>0.17894736842105299</v>
      </c>
      <c r="D1705" s="88">
        <v>0.27272727272727298</v>
      </c>
      <c r="E1705" s="88">
        <v>0.25</v>
      </c>
      <c r="F1705" s="88">
        <v>0.16666666666666699</v>
      </c>
      <c r="G1705" s="88">
        <v>0.375</v>
      </c>
      <c r="H1705" s="88">
        <v>0.18181818181818199</v>
      </c>
      <c r="I1705" s="88">
        <v>0.214285714285714</v>
      </c>
      <c r="J1705" s="88">
        <v>0.13636363636363599</v>
      </c>
      <c r="K1705" s="88">
        <v>0.30434782608695699</v>
      </c>
      <c r="L1705" s="117">
        <v>0.16666666666666699</v>
      </c>
      <c r="M1705" s="132">
        <v>0.16867469879518099</v>
      </c>
      <c r="N1705" s="117">
        <v>0.25</v>
      </c>
      <c r="O1705" s="88">
        <v>0.2</v>
      </c>
      <c r="P1705" s="149">
        <v>0.17333333333333301</v>
      </c>
      <c r="Q1705" s="132">
        <v>0.1875</v>
      </c>
      <c r="R1705" s="88">
        <v>0.28571428571428598</v>
      </c>
      <c r="S1705" s="117">
        <v>7.4074074074074098E-2</v>
      </c>
      <c r="T1705" s="132">
        <v>7.4999999999999997E-2</v>
      </c>
      <c r="U1705" s="88">
        <v>0.34782608695652201</v>
      </c>
      <c r="V1705" s="149">
        <v>0.2</v>
      </c>
      <c r="W1705" s="132">
        <v>0.125</v>
      </c>
      <c r="X1705" s="88">
        <v>0.36842105263157898</v>
      </c>
      <c r="Y1705" s="88">
        <v>0.15</v>
      </c>
      <c r="Z1705" s="117">
        <v>0.125</v>
      </c>
      <c r="AA1705" s="132">
        <v>0.151898734177215</v>
      </c>
      <c r="AB1705" s="117">
        <v>0.30769230769230799</v>
      </c>
      <c r="AC1705" s="173">
        <v>0.17647058823529399</v>
      </c>
      <c r="AD1705" s="88">
        <v>0.33333333333333298</v>
      </c>
      <c r="AE1705" s="88">
        <v>0.21212121212121199</v>
      </c>
      <c r="AF1705" s="149">
        <v>8.1081081081081099E-2</v>
      </c>
      <c r="AG1705" s="88">
        <v>0.36842105263157898</v>
      </c>
      <c r="AH1705" s="88">
        <v>0.16666666666666699</v>
      </c>
      <c r="AI1705" s="149">
        <v>0.104166666666667</v>
      </c>
      <c r="AJ1705" s="173">
        <v>0.151898734177215</v>
      </c>
      <c r="AK1705" s="132">
        <v>0.10638297872340401</v>
      </c>
      <c r="AL1705" s="88">
        <v>0.29411764705882398</v>
      </c>
      <c r="AM1705" s="117">
        <v>0.238095238095238</v>
      </c>
      <c r="AN1705" s="88">
        <v>0.125</v>
      </c>
      <c r="AO1705" s="149">
        <v>0.18032786885245899</v>
      </c>
      <c r="AP1705" s="132">
        <v>0.18181818181818199</v>
      </c>
      <c r="AQ1705" s="88">
        <v>0.21052631578947401</v>
      </c>
      <c r="AR1705" s="149">
        <v>0.162790697674419</v>
      </c>
      <c r="AS1705" s="132">
        <v>0.15476190476190499</v>
      </c>
      <c r="AT1705" s="132">
        <v>0.2</v>
      </c>
      <c r="AU1705" s="132">
        <v>0.15151515151515199</v>
      </c>
      <c r="AV1705" s="149">
        <v>0.17894736842105299</v>
      </c>
      <c r="AW1705" s="132">
        <v>0.17647058823529399</v>
      </c>
      <c r="AX1705" s="149">
        <v>0.18032786885245899</v>
      </c>
      <c r="AY1705" s="132">
        <v>0.230769230769231</v>
      </c>
      <c r="AZ1705" s="149">
        <v>0.108108108108108</v>
      </c>
      <c r="BA1705" s="132">
        <v>0.1875</v>
      </c>
      <c r="BB1705" s="149">
        <v>0.170212765957447</v>
      </c>
      <c r="BC1705" s="132">
        <v>0.1875</v>
      </c>
      <c r="BD1705" s="149">
        <v>0.170212765957447</v>
      </c>
    </row>
    <row r="1706" spans="1:56">
      <c r="A1706" t="s">
        <v>13</v>
      </c>
      <c r="B1706" s="53"/>
      <c r="C1706" s="54"/>
      <c r="D1706" s="93"/>
      <c r="E1706" s="93"/>
      <c r="F1706" s="93"/>
      <c r="G1706" s="93"/>
      <c r="H1706" s="93"/>
      <c r="I1706" s="93"/>
      <c r="J1706" s="93"/>
      <c r="K1706" s="93"/>
      <c r="L1706" s="118"/>
      <c r="M1706" s="150"/>
      <c r="N1706" s="118"/>
      <c r="O1706" s="93"/>
      <c r="P1706" s="151"/>
      <c r="Q1706" s="150"/>
      <c r="R1706" s="93"/>
      <c r="S1706" s="118"/>
      <c r="T1706" s="150"/>
      <c r="U1706" s="93"/>
      <c r="V1706" s="151"/>
      <c r="W1706" s="150"/>
      <c r="X1706" s="93"/>
      <c r="Y1706" s="93"/>
      <c r="Z1706" s="118"/>
      <c r="AA1706" s="150"/>
      <c r="AB1706" s="118"/>
      <c r="AC1706" s="174"/>
      <c r="AD1706" s="93"/>
      <c r="AE1706" s="93"/>
      <c r="AF1706" s="151"/>
      <c r="AI1706" s="153"/>
      <c r="AJ1706" s="181"/>
      <c r="AK1706" s="154"/>
      <c r="AM1706" s="123"/>
      <c r="AO1706" s="153"/>
      <c r="AP1706" s="154"/>
      <c r="AQ1706" s="79"/>
      <c r="AR1706" s="153"/>
      <c r="AS1706" s="154"/>
      <c r="AT1706" s="154"/>
      <c r="AU1706" s="154"/>
      <c r="AV1706" s="153"/>
      <c r="AW1706" s="154"/>
      <c r="AX1706" s="153"/>
      <c r="AY1706" s="154"/>
      <c r="AZ1706" s="153"/>
      <c r="BA1706" s="154"/>
      <c r="BB1706" s="153"/>
      <c r="BC1706" s="154"/>
      <c r="BD1706" s="153"/>
    </row>
    <row r="1707" spans="1:56">
      <c r="A1707" t="s">
        <v>10</v>
      </c>
      <c r="B1707" s="36" t="s">
        <v>110</v>
      </c>
      <c r="C1707" s="39">
        <v>10</v>
      </c>
      <c r="D1707" s="89">
        <v>3</v>
      </c>
      <c r="E1707" s="90">
        <v>1</v>
      </c>
      <c r="F1707" s="90">
        <v>1</v>
      </c>
      <c r="G1707" s="90">
        <v>3</v>
      </c>
      <c r="H1707" s="90">
        <v>1</v>
      </c>
      <c r="I1707" s="90">
        <v>2</v>
      </c>
      <c r="J1707" s="90">
        <v>2</v>
      </c>
      <c r="K1707" s="90">
        <v>2</v>
      </c>
      <c r="L1707" s="113">
        <v>1</v>
      </c>
      <c r="M1707" s="152">
        <v>8</v>
      </c>
      <c r="N1707" s="113">
        <v>2</v>
      </c>
      <c r="O1707" s="89">
        <v>2</v>
      </c>
      <c r="P1707" s="138">
        <v>8</v>
      </c>
      <c r="Q1707" s="152">
        <v>4</v>
      </c>
      <c r="R1707" s="90">
        <v>5</v>
      </c>
      <c r="S1707" s="113">
        <v>0</v>
      </c>
      <c r="T1707" s="152">
        <v>3</v>
      </c>
      <c r="U1707" s="90">
        <v>2</v>
      </c>
      <c r="V1707" s="138">
        <v>3</v>
      </c>
      <c r="W1707" s="152">
        <v>4</v>
      </c>
      <c r="X1707" s="90">
        <v>4</v>
      </c>
      <c r="Y1707" s="90">
        <v>1</v>
      </c>
      <c r="Z1707" s="113">
        <v>1</v>
      </c>
      <c r="AA1707" s="152">
        <v>8</v>
      </c>
      <c r="AB1707" s="113">
        <v>1</v>
      </c>
      <c r="AC1707" s="172">
        <v>7</v>
      </c>
      <c r="AD1707" s="89">
        <v>2</v>
      </c>
      <c r="AE1707" s="90">
        <v>3</v>
      </c>
      <c r="AF1707" s="138">
        <v>2</v>
      </c>
      <c r="AG1707" s="89">
        <v>3</v>
      </c>
      <c r="AH1707" s="90">
        <v>2</v>
      </c>
      <c r="AI1707" s="138">
        <v>2</v>
      </c>
      <c r="AJ1707" s="172">
        <v>8</v>
      </c>
      <c r="AK1707" s="152">
        <v>4</v>
      </c>
      <c r="AL1707" s="90">
        <v>2</v>
      </c>
      <c r="AM1707" s="113">
        <v>1</v>
      </c>
      <c r="AN1707" s="89">
        <v>1</v>
      </c>
      <c r="AO1707" s="138">
        <v>4</v>
      </c>
      <c r="AP1707" s="152">
        <v>3</v>
      </c>
      <c r="AQ1707" s="90">
        <v>2</v>
      </c>
      <c r="AR1707" s="138">
        <v>5</v>
      </c>
      <c r="AS1707" s="152">
        <v>6</v>
      </c>
      <c r="AT1707" s="133">
        <v>4</v>
      </c>
      <c r="AU1707" s="133">
        <v>8</v>
      </c>
      <c r="AV1707" s="138">
        <v>10</v>
      </c>
      <c r="AW1707" s="152">
        <v>3</v>
      </c>
      <c r="AX1707" s="138">
        <v>7</v>
      </c>
      <c r="AY1707" s="152">
        <v>4</v>
      </c>
      <c r="AZ1707" s="138">
        <v>4</v>
      </c>
      <c r="BA1707" s="152">
        <v>5</v>
      </c>
      <c r="BB1707" s="138">
        <v>5</v>
      </c>
      <c r="BC1707" s="152">
        <v>6</v>
      </c>
      <c r="BD1707" s="138">
        <v>4</v>
      </c>
    </row>
    <row r="1708" spans="1:56">
      <c r="A1708" t="s">
        <v>12</v>
      </c>
      <c r="B1708" s="36"/>
      <c r="C1708" s="51">
        <v>0.105263157894737</v>
      </c>
      <c r="D1708" s="88">
        <v>0.13636363636363599</v>
      </c>
      <c r="E1708" s="88">
        <v>6.25E-2</v>
      </c>
      <c r="F1708" s="88">
        <v>4.1666666666666699E-2</v>
      </c>
      <c r="G1708" s="88">
        <v>0.1875</v>
      </c>
      <c r="H1708" s="88">
        <v>9.0909090909090898E-2</v>
      </c>
      <c r="I1708" s="88">
        <v>0.14285714285714299</v>
      </c>
      <c r="J1708" s="88">
        <v>9.0909090909090898E-2</v>
      </c>
      <c r="K1708" s="88">
        <v>8.6956521739130405E-2</v>
      </c>
      <c r="L1708" s="117">
        <v>8.3333333333333301E-2</v>
      </c>
      <c r="M1708" s="132">
        <v>9.6385542168674704E-2</v>
      </c>
      <c r="N1708" s="117">
        <v>0.16666666666666699</v>
      </c>
      <c r="O1708" s="88">
        <v>0.1</v>
      </c>
      <c r="P1708" s="149">
        <v>0.10666666666666701</v>
      </c>
      <c r="Q1708" s="132">
        <v>0.125</v>
      </c>
      <c r="R1708" s="88">
        <v>0.17857142857142899</v>
      </c>
      <c r="S1708" s="117">
        <v>0</v>
      </c>
      <c r="T1708" s="132">
        <v>7.4999999999999997E-2</v>
      </c>
      <c r="U1708" s="88">
        <v>8.6956521739130405E-2</v>
      </c>
      <c r="V1708" s="149">
        <v>0.1</v>
      </c>
      <c r="W1708" s="132">
        <v>0.125</v>
      </c>
      <c r="X1708" s="88">
        <v>0.21052631578947401</v>
      </c>
      <c r="Y1708" s="88">
        <v>0.05</v>
      </c>
      <c r="Z1708" s="117">
        <v>4.1666666666666699E-2</v>
      </c>
      <c r="AA1708" s="132">
        <v>0.10126582278481</v>
      </c>
      <c r="AB1708" s="117">
        <v>7.69230769230769E-2</v>
      </c>
      <c r="AC1708" s="173">
        <v>8.2352941176470601E-2</v>
      </c>
      <c r="AD1708" s="88">
        <v>0.133333333333333</v>
      </c>
      <c r="AE1708" s="88">
        <v>9.0909090909090898E-2</v>
      </c>
      <c r="AF1708" s="149">
        <v>5.4054054054054099E-2</v>
      </c>
      <c r="AG1708" s="88">
        <v>0.157894736842105</v>
      </c>
      <c r="AH1708" s="88">
        <v>0.11111111111111099</v>
      </c>
      <c r="AI1708" s="149">
        <v>4.1666666666666699E-2</v>
      </c>
      <c r="AJ1708" s="173">
        <v>0.10126582278481</v>
      </c>
      <c r="AK1708" s="132">
        <v>8.5106382978723402E-2</v>
      </c>
      <c r="AL1708" s="88">
        <v>0.11764705882352899</v>
      </c>
      <c r="AM1708" s="117">
        <v>4.7619047619047603E-2</v>
      </c>
      <c r="AN1708" s="88">
        <v>6.25E-2</v>
      </c>
      <c r="AO1708" s="149">
        <v>6.5573770491803296E-2</v>
      </c>
      <c r="AP1708" s="132">
        <v>9.0909090909090898E-2</v>
      </c>
      <c r="AQ1708" s="88">
        <v>0.105263157894737</v>
      </c>
      <c r="AR1708" s="149">
        <v>0.116279069767442</v>
      </c>
      <c r="AS1708" s="132">
        <v>7.1428571428571397E-2</v>
      </c>
      <c r="AT1708" s="132">
        <v>0.1</v>
      </c>
      <c r="AU1708" s="132">
        <v>0.12121212121212099</v>
      </c>
      <c r="AV1708" s="149">
        <v>0.105263157894737</v>
      </c>
      <c r="AW1708" s="132">
        <v>8.8235294117647106E-2</v>
      </c>
      <c r="AX1708" s="149">
        <v>0.114754098360656</v>
      </c>
      <c r="AY1708" s="132">
        <v>7.69230769230769E-2</v>
      </c>
      <c r="AZ1708" s="149">
        <v>0.108108108108108</v>
      </c>
      <c r="BA1708" s="132">
        <v>0.104166666666667</v>
      </c>
      <c r="BB1708" s="149">
        <v>0.10638297872340401</v>
      </c>
      <c r="BC1708" s="132">
        <v>0.125</v>
      </c>
      <c r="BD1708" s="149">
        <v>8.5106382978723402E-2</v>
      </c>
    </row>
    <row r="1709" spans="1:56">
      <c r="A1709" t="s">
        <v>13</v>
      </c>
      <c r="B1709" s="58"/>
      <c r="C1709" s="59"/>
      <c r="D1709" s="94"/>
      <c r="E1709" s="95"/>
      <c r="F1709" s="95"/>
      <c r="G1709" s="95"/>
      <c r="H1709" s="95"/>
      <c r="I1709" s="95"/>
      <c r="J1709" s="95"/>
      <c r="K1709" s="95"/>
      <c r="L1709" s="124"/>
      <c r="M1709" s="155"/>
      <c r="N1709" s="124"/>
      <c r="O1709" s="94"/>
      <c r="P1709" s="157"/>
      <c r="Q1709" s="155"/>
      <c r="R1709" s="95"/>
      <c r="S1709" s="124"/>
      <c r="T1709" s="155"/>
      <c r="U1709" s="95"/>
      <c r="V1709" s="157"/>
      <c r="W1709" s="155"/>
      <c r="X1709" s="95"/>
      <c r="Y1709" s="95"/>
      <c r="Z1709" s="124"/>
      <c r="AA1709" s="155"/>
      <c r="AB1709" s="124"/>
      <c r="AC1709" s="175"/>
      <c r="AD1709" s="94"/>
      <c r="AE1709" s="95"/>
      <c r="AF1709" s="124"/>
      <c r="AG1709" s="94"/>
      <c r="AH1709" s="95"/>
      <c r="AI1709" s="157"/>
      <c r="AJ1709" s="182"/>
      <c r="AK1709" s="183"/>
      <c r="AL1709" s="128"/>
      <c r="AM1709" s="126"/>
      <c r="AN1709" s="127"/>
      <c r="AO1709" s="179"/>
      <c r="AP1709" s="183"/>
      <c r="AQ1709" s="128"/>
      <c r="AR1709" s="179"/>
      <c r="AS1709" s="183"/>
      <c r="AT1709" s="184"/>
      <c r="AU1709" s="184"/>
      <c r="AV1709" s="179"/>
      <c r="AW1709" s="183"/>
      <c r="AX1709" s="179"/>
      <c r="AY1709" s="183"/>
      <c r="AZ1709" s="179"/>
      <c r="BA1709" s="183"/>
      <c r="BB1709" s="179"/>
      <c r="BC1709" s="183"/>
      <c r="BD1709" s="179"/>
    </row>
    <row r="1710" spans="1:56">
      <c r="A1710" t="s">
        <v>4</v>
      </c>
      <c r="B1710" s="3"/>
    </row>
    <row r="1711" spans="1:56">
      <c r="A1711" t="s">
        <v>14</v>
      </c>
    </row>
    <row r="1712" spans="1:56">
      <c r="A1712" t="s">
        <v>1</v>
      </c>
      <c r="B1712" s="217" t="s">
        <v>21</v>
      </c>
      <c r="C1712" s="218"/>
    </row>
    <row r="1713" spans="1:59" ht="26.65">
      <c r="A1713" t="s">
        <v>2</v>
      </c>
      <c r="B1713" s="2" t="s">
        <v>445</v>
      </c>
    </row>
    <row r="1714" spans="1:59" ht="39.75">
      <c r="A1714" t="s">
        <v>3</v>
      </c>
      <c r="B1714" s="2" t="s">
        <v>446</v>
      </c>
    </row>
    <row r="1715" spans="1:59">
      <c r="A1715" t="s">
        <v>7</v>
      </c>
      <c r="B1715" s="10" t="s">
        <v>447</v>
      </c>
      <c r="C1715" s="11"/>
      <c r="D1715" s="216"/>
      <c r="E1715" s="215"/>
      <c r="F1715" s="215"/>
      <c r="G1715" s="215"/>
      <c r="H1715" s="215"/>
      <c r="I1715" s="215"/>
      <c r="J1715" s="215"/>
      <c r="K1715" s="215"/>
      <c r="L1715" s="215"/>
      <c r="M1715" s="215"/>
      <c r="N1715" s="215"/>
      <c r="O1715" s="215"/>
      <c r="P1715" s="215"/>
      <c r="Q1715" s="215"/>
      <c r="R1715" s="215"/>
      <c r="S1715" s="215"/>
      <c r="T1715" s="215"/>
      <c r="U1715" s="215"/>
      <c r="V1715" s="215"/>
      <c r="W1715" s="215"/>
      <c r="X1715" s="215"/>
      <c r="Y1715" s="215"/>
      <c r="Z1715" s="215"/>
      <c r="AA1715" s="215"/>
      <c r="AB1715" s="215"/>
      <c r="AC1715" s="215"/>
      <c r="AD1715" s="215"/>
      <c r="AE1715" s="215"/>
      <c r="AF1715" s="215"/>
      <c r="AG1715" s="215"/>
      <c r="AH1715" s="215"/>
      <c r="AI1715" s="215"/>
      <c r="AJ1715" s="215"/>
      <c r="AK1715" s="215"/>
      <c r="AL1715" s="215"/>
      <c r="AM1715" s="215"/>
      <c r="AN1715" s="215"/>
      <c r="AO1715" s="215"/>
      <c r="AP1715" s="215"/>
      <c r="AQ1715" s="215"/>
      <c r="AR1715" s="215"/>
      <c r="AS1715" s="215"/>
      <c r="AT1715" s="215"/>
      <c r="AU1715" s="215"/>
      <c r="AV1715" s="215"/>
      <c r="AW1715" s="215"/>
      <c r="AX1715" s="215"/>
      <c r="AY1715" s="215"/>
      <c r="AZ1715" s="215"/>
      <c r="BA1715" s="215"/>
      <c r="BB1715" s="215"/>
      <c r="BC1715" s="215"/>
      <c r="BD1715" s="215"/>
      <c r="BE1715" s="215"/>
      <c r="BF1715" s="215"/>
      <c r="BG1715" s="214"/>
    </row>
    <row r="1716" spans="1:59" ht="38.200000000000003" customHeight="1">
      <c r="A1716" t="s">
        <v>5</v>
      </c>
      <c r="B1716" s="15"/>
      <c r="D1716" s="213" t="s">
        <v>25</v>
      </c>
      <c r="E1716" s="215"/>
      <c r="F1716" s="215"/>
      <c r="G1716" s="215"/>
      <c r="H1716" s="215"/>
      <c r="I1716" s="215"/>
      <c r="J1716" s="215"/>
      <c r="K1716" s="215"/>
      <c r="L1716" s="214"/>
      <c r="M1716" s="213" t="s">
        <v>26</v>
      </c>
      <c r="N1716" s="214"/>
      <c r="O1716" s="213" t="s">
        <v>27</v>
      </c>
      <c r="P1716" s="214"/>
      <c r="Q1716" s="213" t="s">
        <v>28</v>
      </c>
      <c r="R1716" s="215"/>
      <c r="S1716" s="214"/>
      <c r="T1716" s="213" t="s">
        <v>29</v>
      </c>
      <c r="U1716" s="215"/>
      <c r="V1716" s="214"/>
      <c r="W1716" s="213" t="s">
        <v>30</v>
      </c>
      <c r="X1716" s="215"/>
      <c r="Y1716" s="215"/>
      <c r="Z1716" s="214"/>
      <c r="AA1716" s="213" t="s">
        <v>31</v>
      </c>
      <c r="AB1716" s="214"/>
      <c r="AC1716" s="219" t="s">
        <v>32</v>
      </c>
      <c r="AD1716" s="213" t="s">
        <v>33</v>
      </c>
      <c r="AE1716" s="215"/>
      <c r="AF1716" s="214"/>
      <c r="AG1716" s="213" t="s">
        <v>34</v>
      </c>
      <c r="AH1716" s="215"/>
      <c r="AI1716" s="214"/>
      <c r="AJ1716" s="213" t="s">
        <v>35</v>
      </c>
      <c r="AK1716" s="215"/>
      <c r="AL1716" s="214"/>
      <c r="AM1716" s="213" t="s">
        <v>36</v>
      </c>
      <c r="AN1716" s="215"/>
      <c r="AO1716" s="214"/>
      <c r="AP1716" s="213" t="s">
        <v>37</v>
      </c>
      <c r="AQ1716" s="214"/>
      <c r="AR1716" s="213" t="s">
        <v>38</v>
      </c>
      <c r="AS1716" s="215"/>
      <c r="AT1716" s="214"/>
      <c r="AU1716" s="213" t="s">
        <v>39</v>
      </c>
      <c r="AV1716" s="215"/>
      <c r="AW1716" s="215"/>
      <c r="AX1716" s="215"/>
      <c r="AY1716" s="214"/>
      <c r="AZ1716" s="213" t="s">
        <v>40</v>
      </c>
      <c r="BA1716" s="214"/>
      <c r="BB1716" s="213" t="s">
        <v>41</v>
      </c>
      <c r="BC1716" s="214"/>
      <c r="BD1716" s="213" t="s">
        <v>42</v>
      </c>
      <c r="BE1716" s="214"/>
      <c r="BF1716" s="213" t="s">
        <v>43</v>
      </c>
      <c r="BG1716" s="214"/>
    </row>
    <row r="1717" spans="1:59" ht="151.9">
      <c r="A1717" t="s">
        <v>6</v>
      </c>
      <c r="B1717" s="16" t="s">
        <v>44</v>
      </c>
      <c r="C1717" s="17" t="s">
        <v>45</v>
      </c>
      <c r="D1717" s="80" t="s">
        <v>46</v>
      </c>
      <c r="E1717" s="81" t="s">
        <v>47</v>
      </c>
      <c r="F1717" s="19" t="s">
        <v>48</v>
      </c>
      <c r="G1717" s="81" t="s">
        <v>49</v>
      </c>
      <c r="H1717" s="81" t="s">
        <v>50</v>
      </c>
      <c r="I1717" s="81" t="s">
        <v>51</v>
      </c>
      <c r="J1717" s="19" t="s">
        <v>52</v>
      </c>
      <c r="K1717" s="19" t="s">
        <v>53</v>
      </c>
      <c r="L1717" s="108" t="s">
        <v>54</v>
      </c>
      <c r="M1717" s="18" t="s">
        <v>55</v>
      </c>
      <c r="N1717" s="108" t="s">
        <v>56</v>
      </c>
      <c r="O1717" s="80" t="s">
        <v>55</v>
      </c>
      <c r="P1717" s="20" t="s">
        <v>56</v>
      </c>
      <c r="Q1717" s="18" t="s">
        <v>57</v>
      </c>
      <c r="R1717" s="19" t="s">
        <v>58</v>
      </c>
      <c r="S1717" s="20" t="s">
        <v>59</v>
      </c>
      <c r="T1717" s="18" t="s">
        <v>60</v>
      </c>
      <c r="U1717" s="19" t="s">
        <v>61</v>
      </c>
      <c r="V1717" s="20" t="s">
        <v>62</v>
      </c>
      <c r="W1717" s="18" t="s">
        <v>63</v>
      </c>
      <c r="X1717" s="81" t="s">
        <v>64</v>
      </c>
      <c r="Y1717" s="81" t="s">
        <v>65</v>
      </c>
      <c r="Z1717" s="108" t="s">
        <v>66</v>
      </c>
      <c r="AA1717" s="18" t="s">
        <v>55</v>
      </c>
      <c r="AB1717" s="108" t="s">
        <v>56</v>
      </c>
      <c r="AC1717" s="17" t="s">
        <v>55</v>
      </c>
      <c r="AD1717" s="80" t="s">
        <v>67</v>
      </c>
      <c r="AE1717" s="19" t="s">
        <v>68</v>
      </c>
      <c r="AF1717" s="20" t="s">
        <v>69</v>
      </c>
      <c r="AG1717" s="80" t="s">
        <v>67</v>
      </c>
      <c r="AH1717" s="81" t="s">
        <v>68</v>
      </c>
      <c r="AI1717" s="20" t="s">
        <v>69</v>
      </c>
      <c r="AJ1717" s="18" t="s">
        <v>55</v>
      </c>
      <c r="AK1717" s="81" t="s">
        <v>56</v>
      </c>
      <c r="AL1717" s="108" t="s">
        <v>70</v>
      </c>
      <c r="AM1717" s="18" t="s">
        <v>55</v>
      </c>
      <c r="AN1717" s="81" t="s">
        <v>71</v>
      </c>
      <c r="AO1717" s="108" t="s">
        <v>72</v>
      </c>
      <c r="AP1717" s="80" t="s">
        <v>73</v>
      </c>
      <c r="AQ1717" s="20" t="s">
        <v>74</v>
      </c>
      <c r="AR1717" s="18" t="s">
        <v>75</v>
      </c>
      <c r="AS1717" s="81" t="s">
        <v>76</v>
      </c>
      <c r="AT1717" s="20" t="s">
        <v>77</v>
      </c>
      <c r="AU1717" s="18" t="s">
        <v>78</v>
      </c>
      <c r="AV1717" s="19" t="s">
        <v>79</v>
      </c>
      <c r="AW1717" s="19" t="s">
        <v>80</v>
      </c>
      <c r="AX1717" s="19" t="s">
        <v>81</v>
      </c>
      <c r="AY1717" s="20" t="s">
        <v>82</v>
      </c>
      <c r="AZ1717" s="18" t="s">
        <v>83</v>
      </c>
      <c r="BA1717" s="20" t="s">
        <v>84</v>
      </c>
      <c r="BB1717" s="18" t="s">
        <v>55</v>
      </c>
      <c r="BC1717" s="20" t="s">
        <v>56</v>
      </c>
      <c r="BD1717" s="18" t="s">
        <v>85</v>
      </c>
      <c r="BE1717" s="20" t="s">
        <v>86</v>
      </c>
      <c r="BF1717" s="18" t="s">
        <v>55</v>
      </c>
      <c r="BG1717" s="20" t="s">
        <v>56</v>
      </c>
    </row>
    <row r="1718" spans="1:59">
      <c r="A1718" t="s">
        <v>0</v>
      </c>
      <c r="B1718" s="21"/>
      <c r="C1718" s="22"/>
      <c r="D1718" s="82" t="s">
        <v>564</v>
      </c>
      <c r="E1718" s="83" t="s">
        <v>565</v>
      </c>
      <c r="F1718" s="24" t="s">
        <v>566</v>
      </c>
      <c r="G1718" s="83" t="s">
        <v>567</v>
      </c>
      <c r="H1718" s="83" t="s">
        <v>568</v>
      </c>
      <c r="I1718" s="83" t="s">
        <v>569</v>
      </c>
      <c r="J1718" s="24" t="s">
        <v>570</v>
      </c>
      <c r="K1718" s="24" t="s">
        <v>571</v>
      </c>
      <c r="L1718" s="109" t="s">
        <v>572</v>
      </c>
      <c r="M1718" s="23" t="s">
        <v>564</v>
      </c>
      <c r="N1718" s="109" t="s">
        <v>565</v>
      </c>
      <c r="O1718" s="82" t="s">
        <v>564</v>
      </c>
      <c r="P1718" s="25" t="s">
        <v>565</v>
      </c>
      <c r="Q1718" s="23" t="s">
        <v>564</v>
      </c>
      <c r="R1718" s="24" t="s">
        <v>565</v>
      </c>
      <c r="S1718" s="25" t="s">
        <v>566</v>
      </c>
      <c r="T1718" s="23" t="s">
        <v>564</v>
      </c>
      <c r="U1718" s="24" t="s">
        <v>565</v>
      </c>
      <c r="V1718" s="25" t="s">
        <v>566</v>
      </c>
      <c r="W1718" s="23" t="s">
        <v>564</v>
      </c>
      <c r="X1718" s="83" t="s">
        <v>565</v>
      </c>
      <c r="Y1718" s="83" t="s">
        <v>566</v>
      </c>
      <c r="Z1718" s="109" t="s">
        <v>567</v>
      </c>
      <c r="AA1718" s="23" t="s">
        <v>564</v>
      </c>
      <c r="AB1718" s="109" t="s">
        <v>565</v>
      </c>
      <c r="AC1718" s="22" t="s">
        <v>564</v>
      </c>
      <c r="AD1718" s="82" t="s">
        <v>564</v>
      </c>
      <c r="AE1718" s="24" t="s">
        <v>565</v>
      </c>
      <c r="AF1718" s="25" t="s">
        <v>566</v>
      </c>
      <c r="AG1718" s="82" t="s">
        <v>564</v>
      </c>
      <c r="AH1718" s="83" t="s">
        <v>565</v>
      </c>
      <c r="AI1718" s="25" t="s">
        <v>566</v>
      </c>
      <c r="AJ1718" s="23" t="s">
        <v>564</v>
      </c>
      <c r="AK1718" s="83" t="s">
        <v>565</v>
      </c>
      <c r="AL1718" s="109" t="s">
        <v>566</v>
      </c>
      <c r="AM1718" s="23" t="s">
        <v>564</v>
      </c>
      <c r="AN1718" s="83" t="s">
        <v>565</v>
      </c>
      <c r="AO1718" s="109" t="s">
        <v>566</v>
      </c>
      <c r="AP1718" s="82" t="s">
        <v>564</v>
      </c>
      <c r="AQ1718" s="25" t="s">
        <v>565</v>
      </c>
      <c r="AR1718" s="23" t="s">
        <v>564</v>
      </c>
      <c r="AS1718" s="83" t="s">
        <v>565</v>
      </c>
      <c r="AT1718" s="25" t="s">
        <v>566</v>
      </c>
      <c r="AU1718" s="23" t="s">
        <v>564</v>
      </c>
      <c r="AV1718" s="24" t="s">
        <v>565</v>
      </c>
      <c r="AW1718" s="24" t="s">
        <v>566</v>
      </c>
      <c r="AX1718" s="24" t="s">
        <v>567</v>
      </c>
      <c r="AY1718" s="25" t="s">
        <v>568</v>
      </c>
      <c r="AZ1718" s="23" t="s">
        <v>564</v>
      </c>
      <c r="BA1718" s="25" t="s">
        <v>565</v>
      </c>
      <c r="BB1718" s="23" t="s">
        <v>564</v>
      </c>
      <c r="BC1718" s="25" t="s">
        <v>565</v>
      </c>
      <c r="BD1718" s="23" t="s">
        <v>564</v>
      </c>
      <c r="BE1718" s="25" t="s">
        <v>565</v>
      </c>
      <c r="BF1718" s="23" t="s">
        <v>564</v>
      </c>
      <c r="BG1718" s="25" t="s">
        <v>565</v>
      </c>
    </row>
    <row r="1719" spans="1:59">
      <c r="A1719" t="s">
        <v>8</v>
      </c>
      <c r="B1719" s="26" t="s">
        <v>45</v>
      </c>
      <c r="C1719" s="27">
        <v>125</v>
      </c>
      <c r="D1719" s="84">
        <v>26</v>
      </c>
      <c r="E1719" s="85">
        <v>16</v>
      </c>
      <c r="F1719" s="29">
        <v>31</v>
      </c>
      <c r="G1719" s="85">
        <v>22</v>
      </c>
      <c r="H1719" s="85">
        <v>12</v>
      </c>
      <c r="I1719" s="85">
        <v>19</v>
      </c>
      <c r="J1719" s="29">
        <v>34</v>
      </c>
      <c r="K1719" s="29">
        <v>31</v>
      </c>
      <c r="L1719" s="110">
        <v>16</v>
      </c>
      <c r="M1719" s="28">
        <v>110</v>
      </c>
      <c r="N1719" s="110">
        <v>15</v>
      </c>
      <c r="O1719" s="84">
        <v>28</v>
      </c>
      <c r="P1719" s="30">
        <v>95</v>
      </c>
      <c r="Q1719" s="28">
        <v>47</v>
      </c>
      <c r="R1719" s="29">
        <v>34</v>
      </c>
      <c r="S1719" s="30">
        <v>32</v>
      </c>
      <c r="T1719" s="28">
        <v>56</v>
      </c>
      <c r="U1719" s="29">
        <v>30</v>
      </c>
      <c r="V1719" s="30">
        <v>35</v>
      </c>
      <c r="W1719" s="28">
        <v>46</v>
      </c>
      <c r="X1719" s="85">
        <v>26</v>
      </c>
      <c r="Y1719" s="85">
        <v>26</v>
      </c>
      <c r="Z1719" s="110">
        <v>27</v>
      </c>
      <c r="AA1719" s="28">
        <v>99</v>
      </c>
      <c r="AB1719" s="110">
        <v>21</v>
      </c>
      <c r="AC1719" s="27">
        <v>109</v>
      </c>
      <c r="AD1719" s="84">
        <v>21</v>
      </c>
      <c r="AE1719" s="29">
        <v>43</v>
      </c>
      <c r="AF1719" s="30">
        <v>45</v>
      </c>
      <c r="AG1719" s="84">
        <v>25</v>
      </c>
      <c r="AH1719" s="85">
        <v>27</v>
      </c>
      <c r="AI1719" s="30">
        <v>57</v>
      </c>
      <c r="AJ1719" s="28">
        <v>100</v>
      </c>
      <c r="AK1719" s="85">
        <v>11</v>
      </c>
      <c r="AL1719" s="110">
        <v>14</v>
      </c>
      <c r="AM1719" s="28">
        <v>55</v>
      </c>
      <c r="AN1719" s="85">
        <v>27</v>
      </c>
      <c r="AO1719" s="110">
        <v>27</v>
      </c>
      <c r="AP1719" s="84">
        <v>25</v>
      </c>
      <c r="AQ1719" s="30">
        <v>74</v>
      </c>
      <c r="AR1719" s="28">
        <v>44</v>
      </c>
      <c r="AS1719" s="85">
        <v>22</v>
      </c>
      <c r="AT1719" s="30">
        <v>59</v>
      </c>
      <c r="AU1719" s="28">
        <v>84</v>
      </c>
      <c r="AV1719" s="29">
        <v>40</v>
      </c>
      <c r="AW1719" s="29">
        <v>66</v>
      </c>
      <c r="AX1719" s="29">
        <v>95</v>
      </c>
      <c r="AY1719" s="30">
        <v>30</v>
      </c>
      <c r="AZ1719" s="28">
        <v>40</v>
      </c>
      <c r="BA1719" s="30">
        <v>85</v>
      </c>
      <c r="BB1719" s="28">
        <v>64</v>
      </c>
      <c r="BC1719" s="30">
        <v>53</v>
      </c>
      <c r="BD1719" s="28">
        <v>60</v>
      </c>
      <c r="BE1719" s="30">
        <v>65</v>
      </c>
      <c r="BF1719" s="28">
        <v>61</v>
      </c>
      <c r="BG1719" s="30">
        <v>64</v>
      </c>
    </row>
    <row r="1720" spans="1:59">
      <c r="A1720" t="s">
        <v>10</v>
      </c>
      <c r="B1720" s="35" t="s">
        <v>87</v>
      </c>
      <c r="C1720" s="31">
        <v>40</v>
      </c>
      <c r="D1720" s="86">
        <v>9</v>
      </c>
      <c r="E1720" s="87">
        <v>5</v>
      </c>
      <c r="F1720" s="33">
        <v>11</v>
      </c>
      <c r="G1720" s="87">
        <v>9</v>
      </c>
      <c r="H1720" s="87">
        <v>5</v>
      </c>
      <c r="I1720" s="87">
        <v>5</v>
      </c>
      <c r="J1720" s="33">
        <v>8</v>
      </c>
      <c r="K1720" s="33">
        <v>12</v>
      </c>
      <c r="L1720" s="111">
        <v>5</v>
      </c>
      <c r="M1720" s="32">
        <v>39</v>
      </c>
      <c r="N1720" s="111">
        <v>1</v>
      </c>
      <c r="O1720" s="86">
        <v>9</v>
      </c>
      <c r="P1720" s="34">
        <v>31</v>
      </c>
      <c r="Q1720" s="32">
        <v>13</v>
      </c>
      <c r="R1720" s="33">
        <v>10</v>
      </c>
      <c r="S1720" s="34">
        <v>13</v>
      </c>
      <c r="T1720" s="32">
        <v>15</v>
      </c>
      <c r="U1720" s="33">
        <v>8</v>
      </c>
      <c r="V1720" s="34">
        <v>15</v>
      </c>
      <c r="W1720" s="32">
        <v>9</v>
      </c>
      <c r="X1720" s="87">
        <v>8</v>
      </c>
      <c r="Y1720" s="87">
        <v>11</v>
      </c>
      <c r="Z1720" s="111">
        <v>12</v>
      </c>
      <c r="AA1720" s="32">
        <v>32</v>
      </c>
      <c r="AB1720" s="111">
        <v>7</v>
      </c>
      <c r="AC1720" s="31">
        <v>36</v>
      </c>
      <c r="AD1720" s="86">
        <v>9</v>
      </c>
      <c r="AE1720" s="33">
        <v>11</v>
      </c>
      <c r="AF1720" s="34">
        <v>16</v>
      </c>
      <c r="AG1720" s="86">
        <v>10</v>
      </c>
      <c r="AH1720" s="87">
        <v>6</v>
      </c>
      <c r="AI1720" s="34">
        <v>20</v>
      </c>
      <c r="AJ1720" s="32">
        <v>36</v>
      </c>
      <c r="AK1720" s="87">
        <v>2</v>
      </c>
      <c r="AL1720" s="111">
        <v>2</v>
      </c>
      <c r="AM1720" s="32">
        <v>21</v>
      </c>
      <c r="AN1720" s="87">
        <v>8</v>
      </c>
      <c r="AO1720" s="111">
        <v>7</v>
      </c>
      <c r="AP1720" s="86">
        <v>10</v>
      </c>
      <c r="AQ1720" s="34">
        <v>23</v>
      </c>
      <c r="AR1720" s="32">
        <v>12</v>
      </c>
      <c r="AS1720" s="87">
        <v>9</v>
      </c>
      <c r="AT1720" s="34">
        <v>19</v>
      </c>
      <c r="AU1720" s="32">
        <v>33</v>
      </c>
      <c r="AV1720" s="33">
        <v>15</v>
      </c>
      <c r="AW1720" s="33">
        <v>20</v>
      </c>
      <c r="AX1720" s="33">
        <v>34</v>
      </c>
      <c r="AY1720" s="34">
        <v>6</v>
      </c>
      <c r="AZ1720" s="32">
        <v>40</v>
      </c>
      <c r="BA1720" s="34">
        <v>0</v>
      </c>
      <c r="BB1720" s="32">
        <v>25</v>
      </c>
      <c r="BC1720" s="34">
        <v>13</v>
      </c>
      <c r="BD1720" s="32">
        <v>40</v>
      </c>
      <c r="BE1720" s="34">
        <v>0</v>
      </c>
      <c r="BF1720" s="32">
        <v>22</v>
      </c>
      <c r="BG1720" s="34">
        <v>18</v>
      </c>
    </row>
    <row r="1721" spans="1:59">
      <c r="A1721" t="s">
        <v>12</v>
      </c>
      <c r="B1721" s="36"/>
      <c r="C1721" s="51">
        <v>0.32</v>
      </c>
      <c r="D1721" s="88">
        <v>0.34615384615384598</v>
      </c>
      <c r="E1721" s="88">
        <v>0.3125</v>
      </c>
      <c r="F1721" s="7">
        <v>0.35483870967741898</v>
      </c>
      <c r="G1721" s="88">
        <v>0.40909090909090901</v>
      </c>
      <c r="H1721" s="88">
        <v>0.41666666666666702</v>
      </c>
      <c r="I1721" s="88">
        <v>0.26315789473684198</v>
      </c>
      <c r="J1721" s="7">
        <v>0.23529411764705899</v>
      </c>
      <c r="K1721" s="7">
        <v>0.38709677419354799</v>
      </c>
      <c r="L1721" s="117">
        <v>0.3125</v>
      </c>
      <c r="M1721" s="7">
        <v>0.354545454545455</v>
      </c>
      <c r="N1721" s="117">
        <v>6.6666666666666693E-2</v>
      </c>
      <c r="O1721" s="88">
        <v>0.32142857142857101</v>
      </c>
      <c r="P1721" s="52">
        <v>0.326315789473684</v>
      </c>
      <c r="Q1721" s="7">
        <v>0.27659574468085102</v>
      </c>
      <c r="R1721" s="7">
        <v>0.29411764705882398</v>
      </c>
      <c r="S1721" s="52">
        <v>0.40625</v>
      </c>
      <c r="T1721" s="7">
        <v>0.26785714285714302</v>
      </c>
      <c r="U1721" s="7">
        <v>0.266666666666667</v>
      </c>
      <c r="V1721" s="52">
        <v>0.42857142857142899</v>
      </c>
      <c r="W1721" s="7">
        <v>0.19565217391304299</v>
      </c>
      <c r="X1721" s="88">
        <v>0.30769230769230799</v>
      </c>
      <c r="Y1721" s="88">
        <v>0.42307692307692302</v>
      </c>
      <c r="Z1721" s="117">
        <v>0.44444444444444398</v>
      </c>
      <c r="AA1721" s="7">
        <v>0.32323232323232298</v>
      </c>
      <c r="AB1721" s="117">
        <v>0.33333333333333298</v>
      </c>
      <c r="AC1721" s="51">
        <v>0.33027522935779802</v>
      </c>
      <c r="AD1721" s="88">
        <v>0.42857142857142899</v>
      </c>
      <c r="AE1721" s="7">
        <v>0.25581395348837199</v>
      </c>
      <c r="AF1721" s="52">
        <v>0.35555555555555601</v>
      </c>
      <c r="AG1721" s="88">
        <v>0.4</v>
      </c>
      <c r="AH1721" s="88">
        <v>0.22222222222222199</v>
      </c>
      <c r="AI1721" s="52">
        <v>0.35087719298245601</v>
      </c>
      <c r="AJ1721" s="7">
        <v>0.36</v>
      </c>
      <c r="AK1721" s="88">
        <v>0.18181818181818199</v>
      </c>
      <c r="AL1721" s="117">
        <v>0.14285714285714299</v>
      </c>
      <c r="AM1721" s="7">
        <v>0.381818181818182</v>
      </c>
      <c r="AN1721" s="88">
        <v>0.296296296296296</v>
      </c>
      <c r="AO1721" s="117">
        <v>0.25925925925925902</v>
      </c>
      <c r="AP1721" s="88">
        <v>0.4</v>
      </c>
      <c r="AQ1721" s="52">
        <v>0.31081081081081102</v>
      </c>
      <c r="AR1721" s="7">
        <v>0.27272727272727298</v>
      </c>
      <c r="AS1721" s="88">
        <v>0.40909090909090901</v>
      </c>
      <c r="AT1721" s="52">
        <v>0.322033898305085</v>
      </c>
      <c r="AU1721" s="7">
        <v>0.39285714285714302</v>
      </c>
      <c r="AV1721" s="7">
        <v>0.375</v>
      </c>
      <c r="AW1721" s="7">
        <v>0.30303030303030298</v>
      </c>
      <c r="AX1721" s="7">
        <v>0.35789473684210499</v>
      </c>
      <c r="AY1721" s="52">
        <v>0.2</v>
      </c>
      <c r="AZ1721" s="7">
        <v>1</v>
      </c>
      <c r="BA1721" s="52">
        <v>0</v>
      </c>
      <c r="BB1721" s="7">
        <v>0.390625</v>
      </c>
      <c r="BC1721" s="52">
        <v>0.245283018867925</v>
      </c>
      <c r="BD1721" s="7">
        <v>0.66666666666666696</v>
      </c>
      <c r="BE1721" s="52">
        <v>0</v>
      </c>
      <c r="BF1721" s="7">
        <v>0.36065573770491799</v>
      </c>
      <c r="BG1721" s="52">
        <v>0.28125</v>
      </c>
    </row>
    <row r="1722" spans="1:59">
      <c r="A1722" t="s">
        <v>13</v>
      </c>
      <c r="B1722" s="53"/>
      <c r="C1722" s="54"/>
      <c r="D1722" s="93"/>
      <c r="E1722" s="93"/>
      <c r="F1722" s="9"/>
      <c r="G1722" s="93"/>
      <c r="H1722" s="93"/>
      <c r="I1722" s="93"/>
      <c r="J1722" s="9"/>
      <c r="K1722" s="9"/>
      <c r="L1722" s="118"/>
      <c r="M1722" s="9"/>
      <c r="N1722" s="118"/>
      <c r="O1722" s="93"/>
      <c r="P1722" s="55"/>
      <c r="Q1722" s="9"/>
      <c r="R1722" s="9"/>
      <c r="S1722" s="55"/>
      <c r="T1722" s="9"/>
      <c r="U1722" s="9"/>
      <c r="V1722" s="55"/>
      <c r="W1722" s="9"/>
      <c r="X1722" s="93"/>
      <c r="Y1722" s="93"/>
      <c r="Z1722" s="118"/>
      <c r="AA1722" s="9"/>
      <c r="AB1722" s="118"/>
      <c r="AC1722" s="54"/>
      <c r="AD1722" s="93"/>
      <c r="AE1722" s="9"/>
      <c r="AF1722" s="55"/>
      <c r="AG1722" s="93"/>
      <c r="AH1722" s="93"/>
      <c r="AI1722" s="55"/>
      <c r="AJ1722" s="9"/>
      <c r="AK1722" s="93"/>
      <c r="AL1722" s="118"/>
      <c r="AM1722" s="9"/>
      <c r="AN1722" s="93"/>
      <c r="AO1722" s="118"/>
      <c r="AP1722" s="93"/>
      <c r="AQ1722" s="55"/>
      <c r="AR1722" s="9"/>
      <c r="AS1722" s="93"/>
      <c r="AT1722" s="55"/>
      <c r="AU1722" s="9"/>
      <c r="AV1722" s="9"/>
      <c r="AW1722" s="9"/>
      <c r="AX1722" s="9"/>
      <c r="AY1722" s="55"/>
      <c r="AZ1722" s="9"/>
      <c r="BA1722" s="55"/>
      <c r="BB1722" s="9"/>
      <c r="BC1722" s="55"/>
      <c r="BD1722" s="9"/>
      <c r="BE1722" s="55"/>
      <c r="BG1722" s="56"/>
    </row>
    <row r="1723" spans="1:59">
      <c r="A1723" t="s">
        <v>10</v>
      </c>
      <c r="B1723" s="36" t="s">
        <v>88</v>
      </c>
      <c r="C1723" s="39">
        <v>73</v>
      </c>
      <c r="D1723" s="89">
        <v>10</v>
      </c>
      <c r="E1723" s="90">
        <v>10</v>
      </c>
      <c r="F1723" s="41">
        <v>16</v>
      </c>
      <c r="G1723" s="90">
        <v>9</v>
      </c>
      <c r="H1723" s="90">
        <v>5</v>
      </c>
      <c r="I1723" s="90">
        <v>14</v>
      </c>
      <c r="J1723" s="41">
        <v>24</v>
      </c>
      <c r="K1723" s="41">
        <v>19</v>
      </c>
      <c r="L1723" s="113">
        <v>10</v>
      </c>
      <c r="M1723" s="40">
        <v>60</v>
      </c>
      <c r="N1723" s="113">
        <v>13</v>
      </c>
      <c r="O1723" s="89">
        <v>17</v>
      </c>
      <c r="P1723" s="42">
        <v>54</v>
      </c>
      <c r="Q1723" s="40">
        <v>32</v>
      </c>
      <c r="R1723" s="41">
        <v>20</v>
      </c>
      <c r="S1723" s="42">
        <v>15</v>
      </c>
      <c r="T1723" s="40">
        <v>37</v>
      </c>
      <c r="U1723" s="41">
        <v>17</v>
      </c>
      <c r="V1723" s="42">
        <v>17</v>
      </c>
      <c r="W1723" s="40">
        <v>33</v>
      </c>
      <c r="X1723" s="90">
        <v>18</v>
      </c>
      <c r="Y1723" s="90">
        <v>11</v>
      </c>
      <c r="Z1723" s="113">
        <v>11</v>
      </c>
      <c r="AA1723" s="40">
        <v>57</v>
      </c>
      <c r="AB1723" s="113">
        <v>13</v>
      </c>
      <c r="AC1723" s="39">
        <v>62</v>
      </c>
      <c r="AD1723" s="89">
        <v>10</v>
      </c>
      <c r="AE1723" s="41">
        <v>26</v>
      </c>
      <c r="AF1723" s="42">
        <v>26</v>
      </c>
      <c r="AG1723" s="89">
        <v>12</v>
      </c>
      <c r="AH1723" s="90">
        <v>16</v>
      </c>
      <c r="AI1723" s="42">
        <v>34</v>
      </c>
      <c r="AJ1723" s="40">
        <v>54</v>
      </c>
      <c r="AK1723" s="90">
        <v>8</v>
      </c>
      <c r="AL1723" s="113">
        <v>11</v>
      </c>
      <c r="AM1723" s="40">
        <v>29</v>
      </c>
      <c r="AN1723" s="90">
        <v>16</v>
      </c>
      <c r="AO1723" s="113">
        <v>17</v>
      </c>
      <c r="AP1723" s="89">
        <v>13</v>
      </c>
      <c r="AQ1723" s="42">
        <v>45</v>
      </c>
      <c r="AR1723" s="40">
        <v>29</v>
      </c>
      <c r="AS1723" s="90">
        <v>11</v>
      </c>
      <c r="AT1723" s="42">
        <v>33</v>
      </c>
      <c r="AU1723" s="40">
        <v>43</v>
      </c>
      <c r="AV1723" s="41">
        <v>20</v>
      </c>
      <c r="AW1723" s="41">
        <v>39</v>
      </c>
      <c r="AX1723" s="41">
        <v>52</v>
      </c>
      <c r="AY1723" s="42">
        <v>21</v>
      </c>
      <c r="AZ1723" s="40">
        <v>0</v>
      </c>
      <c r="BA1723" s="42">
        <v>73</v>
      </c>
      <c r="BB1723" s="40">
        <v>33</v>
      </c>
      <c r="BC1723" s="42">
        <v>37</v>
      </c>
      <c r="BD1723" s="40">
        <v>18</v>
      </c>
      <c r="BE1723" s="42">
        <v>55</v>
      </c>
      <c r="BF1723" s="40">
        <v>32</v>
      </c>
      <c r="BG1723" s="42">
        <v>41</v>
      </c>
    </row>
    <row r="1724" spans="1:59">
      <c r="A1724" t="s">
        <v>12</v>
      </c>
      <c r="B1724" s="36"/>
      <c r="C1724" s="51">
        <v>0.58399999999999996</v>
      </c>
      <c r="D1724" s="88">
        <v>0.38461538461538503</v>
      </c>
      <c r="E1724" s="88">
        <v>0.625</v>
      </c>
      <c r="F1724" s="7">
        <v>0.51612903225806495</v>
      </c>
      <c r="G1724" s="88">
        <v>0.40909090909090901</v>
      </c>
      <c r="H1724" s="88">
        <v>0.41666666666666702</v>
      </c>
      <c r="I1724" s="88">
        <v>0.73684210526315796</v>
      </c>
      <c r="J1724" s="7">
        <v>0.70588235294117696</v>
      </c>
      <c r="K1724" s="7">
        <v>0.61290322580645196</v>
      </c>
      <c r="L1724" s="117">
        <v>0.625</v>
      </c>
      <c r="M1724" s="7">
        <v>0.54545454545454497</v>
      </c>
      <c r="N1724" s="117">
        <v>0.86666666666666703</v>
      </c>
      <c r="O1724" s="88">
        <v>0.60714285714285698</v>
      </c>
      <c r="P1724" s="52">
        <v>0.56842105263157905</v>
      </c>
      <c r="Q1724" s="7">
        <v>0.680851063829787</v>
      </c>
      <c r="R1724" s="7">
        <v>0.58823529411764697</v>
      </c>
      <c r="S1724" s="52">
        <v>0.46875</v>
      </c>
      <c r="T1724" s="7">
        <v>0.66071428571428603</v>
      </c>
      <c r="U1724" s="7">
        <v>0.56666666666666698</v>
      </c>
      <c r="V1724" s="52">
        <v>0.48571428571428599</v>
      </c>
      <c r="W1724" s="7">
        <v>0.71739130434782605</v>
      </c>
      <c r="X1724" s="88">
        <v>0.69230769230769196</v>
      </c>
      <c r="Y1724" s="88">
        <v>0.42307692307692302</v>
      </c>
      <c r="Z1724" s="117">
        <v>0.407407407407407</v>
      </c>
      <c r="AA1724" s="7">
        <v>0.57575757575757602</v>
      </c>
      <c r="AB1724" s="117">
        <v>0.61904761904761896</v>
      </c>
      <c r="AC1724" s="51">
        <v>0.56880733944954098</v>
      </c>
      <c r="AD1724" s="88">
        <v>0.476190476190476</v>
      </c>
      <c r="AE1724" s="7">
        <v>0.60465116279069797</v>
      </c>
      <c r="AF1724" s="52">
        <v>0.57777777777777795</v>
      </c>
      <c r="AG1724" s="88">
        <v>0.48</v>
      </c>
      <c r="AH1724" s="88">
        <v>0.592592592592593</v>
      </c>
      <c r="AI1724" s="52">
        <v>0.59649122807017496</v>
      </c>
      <c r="AJ1724" s="7">
        <v>0.54</v>
      </c>
      <c r="AK1724" s="88">
        <v>0.72727272727272696</v>
      </c>
      <c r="AL1724" s="117">
        <v>0.78571428571428603</v>
      </c>
      <c r="AM1724" s="7">
        <v>0.527272727272727</v>
      </c>
      <c r="AN1724" s="88">
        <v>0.592592592592593</v>
      </c>
      <c r="AO1724" s="117">
        <v>0.62962962962962998</v>
      </c>
      <c r="AP1724" s="88">
        <v>0.52</v>
      </c>
      <c r="AQ1724" s="52">
        <v>0.608108108108108</v>
      </c>
      <c r="AR1724" s="7">
        <v>0.65909090909090895</v>
      </c>
      <c r="AS1724" s="88">
        <v>0.5</v>
      </c>
      <c r="AT1724" s="52">
        <v>0.55932203389830504</v>
      </c>
      <c r="AU1724" s="7">
        <v>0.51190476190476197</v>
      </c>
      <c r="AV1724" s="7">
        <v>0.5</v>
      </c>
      <c r="AW1724" s="7">
        <v>0.59090909090909105</v>
      </c>
      <c r="AX1724" s="7">
        <v>0.54736842105263195</v>
      </c>
      <c r="AY1724" s="52">
        <v>0.7</v>
      </c>
      <c r="AZ1724" s="7">
        <v>0</v>
      </c>
      <c r="BA1724" s="52">
        <v>0.85882352941176499</v>
      </c>
      <c r="BB1724" s="7">
        <v>0.515625</v>
      </c>
      <c r="BC1724" s="52">
        <v>0.69811320754716999</v>
      </c>
      <c r="BD1724" s="7">
        <v>0.3</v>
      </c>
      <c r="BE1724" s="52">
        <v>0.84615384615384603</v>
      </c>
      <c r="BF1724" s="7">
        <v>0.52459016393442603</v>
      </c>
      <c r="BG1724" s="52">
        <v>0.640625</v>
      </c>
    </row>
    <row r="1725" spans="1:59">
      <c r="A1725" t="s">
        <v>13</v>
      </c>
      <c r="B1725" s="53"/>
      <c r="C1725" s="54"/>
      <c r="D1725" s="93"/>
      <c r="E1725" s="93"/>
      <c r="F1725" s="9"/>
      <c r="G1725" s="93"/>
      <c r="H1725" s="93"/>
      <c r="I1725" s="93"/>
      <c r="J1725" s="9"/>
      <c r="K1725" s="9"/>
      <c r="L1725" s="118"/>
      <c r="M1725" s="9"/>
      <c r="N1725" s="118"/>
      <c r="O1725" s="93"/>
      <c r="P1725" s="55"/>
      <c r="Q1725" s="9"/>
      <c r="R1725" s="9"/>
      <c r="S1725" s="55"/>
      <c r="T1725" s="9"/>
      <c r="U1725" s="9"/>
      <c r="V1725" s="55"/>
      <c r="W1725" s="9"/>
      <c r="X1725" s="93"/>
      <c r="Y1725" s="93"/>
      <c r="Z1725" s="118"/>
      <c r="AA1725" s="9"/>
      <c r="AB1725" s="118"/>
      <c r="AC1725" s="54"/>
      <c r="AD1725" s="93"/>
      <c r="AE1725" s="9"/>
      <c r="AF1725" s="55"/>
      <c r="AG1725" s="93"/>
      <c r="AH1725" s="93"/>
      <c r="AI1725" s="55"/>
      <c r="AJ1725" s="9"/>
      <c r="AK1725" s="93"/>
      <c r="AL1725" s="118"/>
      <c r="AM1725" s="9"/>
      <c r="AN1725" s="93"/>
      <c r="AO1725" s="118"/>
      <c r="AP1725" s="93"/>
      <c r="AQ1725" s="55"/>
      <c r="AR1725" s="9"/>
      <c r="AS1725" s="93"/>
      <c r="AT1725" s="55"/>
      <c r="AU1725" s="9"/>
      <c r="AV1725" s="9"/>
      <c r="AW1725" s="9"/>
      <c r="AX1725" s="9"/>
      <c r="AY1725" s="55"/>
      <c r="AZ1725" s="9"/>
      <c r="BA1725" s="55"/>
      <c r="BB1725" s="9"/>
      <c r="BC1725" s="55"/>
      <c r="BD1725" s="9"/>
      <c r="BE1725" s="55"/>
      <c r="BG1725" s="56"/>
    </row>
    <row r="1726" spans="1:59">
      <c r="A1726" t="s">
        <v>10</v>
      </c>
      <c r="B1726" s="36" t="s">
        <v>110</v>
      </c>
      <c r="C1726" s="39">
        <v>12</v>
      </c>
      <c r="D1726" s="89">
        <v>7</v>
      </c>
      <c r="E1726" s="90">
        <v>1</v>
      </c>
      <c r="F1726" s="41">
        <v>4</v>
      </c>
      <c r="G1726" s="90">
        <v>4</v>
      </c>
      <c r="H1726" s="90">
        <v>2</v>
      </c>
      <c r="I1726" s="90">
        <v>0</v>
      </c>
      <c r="J1726" s="41">
        <v>2</v>
      </c>
      <c r="K1726" s="41">
        <v>0</v>
      </c>
      <c r="L1726" s="113">
        <v>1</v>
      </c>
      <c r="M1726" s="40">
        <v>11</v>
      </c>
      <c r="N1726" s="113">
        <v>1</v>
      </c>
      <c r="O1726" s="89">
        <v>2</v>
      </c>
      <c r="P1726" s="42">
        <v>10</v>
      </c>
      <c r="Q1726" s="40">
        <v>2</v>
      </c>
      <c r="R1726" s="41">
        <v>4</v>
      </c>
      <c r="S1726" s="42">
        <v>4</v>
      </c>
      <c r="T1726" s="40">
        <v>4</v>
      </c>
      <c r="U1726" s="41">
        <v>5</v>
      </c>
      <c r="V1726" s="42">
        <v>3</v>
      </c>
      <c r="W1726" s="40">
        <v>4</v>
      </c>
      <c r="X1726" s="90">
        <v>0</v>
      </c>
      <c r="Y1726" s="90">
        <v>4</v>
      </c>
      <c r="Z1726" s="113">
        <v>4</v>
      </c>
      <c r="AA1726" s="40">
        <v>10</v>
      </c>
      <c r="AB1726" s="113">
        <v>1</v>
      </c>
      <c r="AC1726" s="39">
        <v>11</v>
      </c>
      <c r="AD1726" s="89">
        <v>2</v>
      </c>
      <c r="AE1726" s="41">
        <v>6</v>
      </c>
      <c r="AF1726" s="42">
        <v>3</v>
      </c>
      <c r="AG1726" s="89">
        <v>3</v>
      </c>
      <c r="AH1726" s="90">
        <v>5</v>
      </c>
      <c r="AI1726" s="42">
        <v>3</v>
      </c>
      <c r="AJ1726" s="40">
        <v>10</v>
      </c>
      <c r="AK1726" s="90">
        <v>1</v>
      </c>
      <c r="AL1726" s="113">
        <v>1</v>
      </c>
      <c r="AM1726" s="40">
        <v>5</v>
      </c>
      <c r="AN1726" s="90">
        <v>3</v>
      </c>
      <c r="AO1726" s="113">
        <v>3</v>
      </c>
      <c r="AP1726" s="89">
        <v>2</v>
      </c>
      <c r="AQ1726" s="42">
        <v>6</v>
      </c>
      <c r="AR1726" s="40">
        <v>3</v>
      </c>
      <c r="AS1726" s="90">
        <v>2</v>
      </c>
      <c r="AT1726" s="42">
        <v>7</v>
      </c>
      <c r="AU1726" s="40">
        <v>8</v>
      </c>
      <c r="AV1726" s="41">
        <v>5</v>
      </c>
      <c r="AW1726" s="41">
        <v>7</v>
      </c>
      <c r="AX1726" s="41">
        <v>9</v>
      </c>
      <c r="AY1726" s="42">
        <v>3</v>
      </c>
      <c r="AZ1726" s="40">
        <v>0</v>
      </c>
      <c r="BA1726" s="42">
        <v>12</v>
      </c>
      <c r="BB1726" s="40">
        <v>6</v>
      </c>
      <c r="BC1726" s="42">
        <v>3</v>
      </c>
      <c r="BD1726" s="40">
        <v>2</v>
      </c>
      <c r="BE1726" s="42">
        <v>10</v>
      </c>
      <c r="BF1726" s="40">
        <v>7</v>
      </c>
      <c r="BG1726" s="42">
        <v>5</v>
      </c>
    </row>
    <row r="1727" spans="1:59">
      <c r="A1727" t="s">
        <v>12</v>
      </c>
      <c r="B1727" s="36"/>
      <c r="C1727" s="51">
        <v>9.6000000000000002E-2</v>
      </c>
      <c r="D1727" s="88">
        <v>0.269230769230769</v>
      </c>
      <c r="E1727" s="88">
        <v>6.25E-2</v>
      </c>
      <c r="F1727" s="7">
        <v>0.12903225806451599</v>
      </c>
      <c r="G1727" s="88">
        <v>0.18181818181818199</v>
      </c>
      <c r="H1727" s="88">
        <v>0.16666666666666699</v>
      </c>
      <c r="I1727" s="88">
        <v>0</v>
      </c>
      <c r="J1727" s="7">
        <v>5.8823529411764698E-2</v>
      </c>
      <c r="K1727" s="7">
        <v>0</v>
      </c>
      <c r="L1727" s="117">
        <v>6.25E-2</v>
      </c>
      <c r="M1727" s="7">
        <v>0.1</v>
      </c>
      <c r="N1727" s="117">
        <v>6.6666666666666693E-2</v>
      </c>
      <c r="O1727" s="88">
        <v>7.1428571428571397E-2</v>
      </c>
      <c r="P1727" s="52">
        <v>0.105263157894737</v>
      </c>
      <c r="Q1727" s="7">
        <v>4.2553191489361701E-2</v>
      </c>
      <c r="R1727" s="7">
        <v>0.11764705882352899</v>
      </c>
      <c r="S1727" s="52">
        <v>0.125</v>
      </c>
      <c r="T1727" s="7">
        <v>7.1428571428571397E-2</v>
      </c>
      <c r="U1727" s="7">
        <v>0.16666666666666699</v>
      </c>
      <c r="V1727" s="52">
        <v>8.5714285714285701E-2</v>
      </c>
      <c r="W1727" s="7">
        <v>8.6956521739130405E-2</v>
      </c>
      <c r="X1727" s="88">
        <v>0</v>
      </c>
      <c r="Y1727" s="88">
        <v>0.15384615384615399</v>
      </c>
      <c r="Z1727" s="117">
        <v>0.148148148148148</v>
      </c>
      <c r="AA1727" s="7">
        <v>0.10101010101010099</v>
      </c>
      <c r="AB1727" s="117">
        <v>4.7619047619047603E-2</v>
      </c>
      <c r="AC1727" s="51">
        <v>0.100917431192661</v>
      </c>
      <c r="AD1727" s="88">
        <v>9.5238095238095205E-2</v>
      </c>
      <c r="AE1727" s="7">
        <v>0.13953488372093001</v>
      </c>
      <c r="AF1727" s="52">
        <v>6.6666666666666693E-2</v>
      </c>
      <c r="AG1727" s="88">
        <v>0.12</v>
      </c>
      <c r="AH1727" s="88">
        <v>0.18518518518518501</v>
      </c>
      <c r="AI1727" s="52">
        <v>5.2631578947368397E-2</v>
      </c>
      <c r="AJ1727" s="7">
        <v>0.1</v>
      </c>
      <c r="AK1727" s="88">
        <v>9.0909090909090898E-2</v>
      </c>
      <c r="AL1727" s="117">
        <v>7.1428571428571397E-2</v>
      </c>
      <c r="AM1727" s="7">
        <v>9.0909090909090898E-2</v>
      </c>
      <c r="AN1727" s="88">
        <v>0.11111111111111099</v>
      </c>
      <c r="AO1727" s="117">
        <v>0.11111111111111099</v>
      </c>
      <c r="AP1727" s="88">
        <v>0.08</v>
      </c>
      <c r="AQ1727" s="52">
        <v>8.1081081081081099E-2</v>
      </c>
      <c r="AR1727" s="7">
        <v>6.8181818181818205E-2</v>
      </c>
      <c r="AS1727" s="88">
        <v>9.0909090909090898E-2</v>
      </c>
      <c r="AT1727" s="52">
        <v>0.11864406779661001</v>
      </c>
      <c r="AU1727" s="7">
        <v>9.5238095238095205E-2</v>
      </c>
      <c r="AV1727" s="7">
        <v>0.125</v>
      </c>
      <c r="AW1727" s="7">
        <v>0.10606060606060599</v>
      </c>
      <c r="AX1727" s="7">
        <v>9.4736842105263203E-2</v>
      </c>
      <c r="AY1727" s="52">
        <v>0.1</v>
      </c>
      <c r="AZ1727" s="7">
        <v>0</v>
      </c>
      <c r="BA1727" s="52">
        <v>0.14117647058823499</v>
      </c>
      <c r="BB1727" s="7">
        <v>9.375E-2</v>
      </c>
      <c r="BC1727" s="52">
        <v>5.6603773584905703E-2</v>
      </c>
      <c r="BD1727" s="7">
        <v>3.3333333333333298E-2</v>
      </c>
      <c r="BE1727" s="52">
        <v>0.15384615384615399</v>
      </c>
      <c r="BF1727" s="7">
        <v>0.114754098360656</v>
      </c>
      <c r="BG1727" s="52">
        <v>7.8125E-2</v>
      </c>
    </row>
    <row r="1728" spans="1:59">
      <c r="A1728" t="s">
        <v>13</v>
      </c>
      <c r="B1728" s="58"/>
      <c r="C1728" s="59"/>
      <c r="D1728" s="94"/>
      <c r="E1728" s="95"/>
      <c r="F1728" s="63"/>
      <c r="G1728" s="95"/>
      <c r="H1728" s="95"/>
      <c r="I1728" s="95"/>
      <c r="J1728" s="63"/>
      <c r="K1728" s="63"/>
      <c r="L1728" s="124"/>
      <c r="M1728" s="62"/>
      <c r="N1728" s="124"/>
      <c r="O1728" s="94"/>
      <c r="P1728" s="60"/>
      <c r="Q1728" s="62"/>
      <c r="R1728" s="63"/>
      <c r="S1728" s="60"/>
      <c r="T1728" s="62"/>
      <c r="U1728" s="63"/>
      <c r="V1728" s="60"/>
      <c r="W1728" s="62"/>
      <c r="X1728" s="95"/>
      <c r="Y1728" s="95"/>
      <c r="Z1728" s="124"/>
      <c r="AA1728" s="62"/>
      <c r="AB1728" s="124"/>
      <c r="AC1728" s="59"/>
      <c r="AD1728" s="94"/>
      <c r="AE1728" s="63"/>
      <c r="AF1728" s="60"/>
      <c r="AG1728" s="94"/>
      <c r="AH1728" s="95"/>
      <c r="AI1728" s="60"/>
      <c r="AJ1728" s="62"/>
      <c r="AK1728" s="95"/>
      <c r="AL1728" s="124"/>
      <c r="AM1728" s="62"/>
      <c r="AN1728" s="95"/>
      <c r="AO1728" s="124"/>
      <c r="AP1728" s="94"/>
      <c r="AQ1728" s="60"/>
      <c r="AR1728" s="62"/>
      <c r="AS1728" s="95"/>
      <c r="AT1728" s="60"/>
      <c r="AU1728" s="62"/>
      <c r="AV1728" s="63"/>
      <c r="AW1728" s="63"/>
      <c r="AX1728" s="63"/>
      <c r="AY1728" s="60"/>
      <c r="AZ1728" s="62"/>
      <c r="BA1728" s="60"/>
      <c r="BB1728" s="62"/>
      <c r="BC1728" s="60"/>
      <c r="BD1728" s="62"/>
      <c r="BE1728" s="60"/>
      <c r="BF1728" s="64"/>
      <c r="BG1728" s="61"/>
    </row>
    <row r="1729" spans="1:59">
      <c r="A1729" t="s">
        <v>4</v>
      </c>
      <c r="B1729" s="3"/>
    </row>
    <row r="1730" spans="1:59">
      <c r="A1730" t="s">
        <v>14</v>
      </c>
    </row>
    <row r="1731" spans="1:59">
      <c r="A1731" t="s">
        <v>1</v>
      </c>
      <c r="B1731" s="217" t="s">
        <v>21</v>
      </c>
      <c r="C1731" s="218"/>
    </row>
    <row r="1732" spans="1:59" ht="26.65">
      <c r="A1732" t="s">
        <v>2</v>
      </c>
      <c r="B1732" s="2" t="s">
        <v>448</v>
      </c>
    </row>
    <row r="1733" spans="1:59" ht="39.75">
      <c r="A1733" t="s">
        <v>3</v>
      </c>
      <c r="B1733" s="2" t="s">
        <v>449</v>
      </c>
    </row>
    <row r="1734" spans="1:59">
      <c r="A1734" t="s">
        <v>7</v>
      </c>
      <c r="B1734" s="10" t="s">
        <v>450</v>
      </c>
      <c r="C1734" s="11"/>
      <c r="D1734" s="216"/>
      <c r="E1734" s="215"/>
      <c r="F1734" s="215"/>
      <c r="G1734" s="215"/>
      <c r="H1734" s="215"/>
      <c r="I1734" s="215"/>
      <c r="J1734" s="215"/>
      <c r="K1734" s="215"/>
      <c r="L1734" s="215"/>
      <c r="M1734" s="215"/>
      <c r="N1734" s="215"/>
      <c r="O1734" s="215"/>
      <c r="P1734" s="215"/>
      <c r="Q1734" s="215"/>
      <c r="R1734" s="215"/>
      <c r="S1734" s="215"/>
      <c r="T1734" s="215"/>
      <c r="U1734" s="215"/>
      <c r="V1734" s="215"/>
      <c r="W1734" s="215"/>
      <c r="X1734" s="215"/>
      <c r="Y1734" s="215"/>
      <c r="Z1734" s="215"/>
      <c r="AA1734" s="215"/>
      <c r="AB1734" s="215"/>
      <c r="AC1734" s="215"/>
      <c r="AD1734" s="215"/>
      <c r="AE1734" s="215"/>
      <c r="AF1734" s="215"/>
      <c r="AG1734" s="215"/>
      <c r="AH1734" s="215"/>
      <c r="AI1734" s="215"/>
      <c r="AJ1734" s="215"/>
      <c r="AK1734" s="215"/>
      <c r="AL1734" s="215"/>
      <c r="AM1734" s="215"/>
      <c r="AN1734" s="215"/>
      <c r="AO1734" s="215"/>
      <c r="AP1734" s="215"/>
      <c r="AQ1734" s="215"/>
      <c r="AR1734" s="215"/>
      <c r="AS1734" s="215"/>
      <c r="AT1734" s="215"/>
      <c r="AU1734" s="215"/>
      <c r="AV1734" s="215"/>
      <c r="AW1734" s="215"/>
      <c r="AX1734" s="215"/>
      <c r="AY1734" s="215"/>
      <c r="AZ1734" s="215"/>
      <c r="BA1734" s="215"/>
      <c r="BB1734" s="215"/>
      <c r="BC1734" s="215"/>
      <c r="BD1734" s="215"/>
      <c r="BE1734" s="215"/>
      <c r="BF1734" s="215"/>
      <c r="BG1734" s="214"/>
    </row>
    <row r="1735" spans="1:59" ht="38.200000000000003" customHeight="1">
      <c r="A1735" t="s">
        <v>5</v>
      </c>
      <c r="B1735" s="15"/>
      <c r="D1735" s="213" t="s">
        <v>25</v>
      </c>
      <c r="E1735" s="215"/>
      <c r="F1735" s="215"/>
      <c r="G1735" s="215"/>
      <c r="H1735" s="215"/>
      <c r="I1735" s="215"/>
      <c r="J1735" s="215"/>
      <c r="K1735" s="215"/>
      <c r="L1735" s="214"/>
      <c r="M1735" s="213" t="s">
        <v>26</v>
      </c>
      <c r="N1735" s="214"/>
      <c r="O1735" s="213" t="s">
        <v>27</v>
      </c>
      <c r="P1735" s="214"/>
      <c r="Q1735" s="213" t="s">
        <v>28</v>
      </c>
      <c r="R1735" s="215"/>
      <c r="S1735" s="214"/>
      <c r="T1735" s="213" t="s">
        <v>29</v>
      </c>
      <c r="U1735" s="215"/>
      <c r="V1735" s="214"/>
      <c r="W1735" s="213" t="s">
        <v>30</v>
      </c>
      <c r="X1735" s="215"/>
      <c r="Y1735" s="215"/>
      <c r="Z1735" s="214"/>
      <c r="AA1735" s="213" t="s">
        <v>31</v>
      </c>
      <c r="AB1735" s="214"/>
      <c r="AC1735" s="219" t="s">
        <v>32</v>
      </c>
      <c r="AD1735" s="213" t="s">
        <v>33</v>
      </c>
      <c r="AE1735" s="215"/>
      <c r="AF1735" s="214"/>
      <c r="AG1735" s="213" t="s">
        <v>34</v>
      </c>
      <c r="AH1735" s="215"/>
      <c r="AI1735" s="214"/>
      <c r="AJ1735" s="213" t="s">
        <v>35</v>
      </c>
      <c r="AK1735" s="215"/>
      <c r="AL1735" s="214"/>
      <c r="AM1735" s="213" t="s">
        <v>36</v>
      </c>
      <c r="AN1735" s="215"/>
      <c r="AO1735" s="214"/>
      <c r="AP1735" s="213" t="s">
        <v>37</v>
      </c>
      <c r="AQ1735" s="214"/>
      <c r="AR1735" s="213" t="s">
        <v>38</v>
      </c>
      <c r="AS1735" s="215"/>
      <c r="AT1735" s="214"/>
      <c r="AU1735" s="213" t="s">
        <v>39</v>
      </c>
      <c r="AV1735" s="215"/>
      <c r="AW1735" s="215"/>
      <c r="AX1735" s="215"/>
      <c r="AY1735" s="214"/>
      <c r="AZ1735" s="213" t="s">
        <v>40</v>
      </c>
      <c r="BA1735" s="214"/>
      <c r="BB1735" s="213" t="s">
        <v>41</v>
      </c>
      <c r="BC1735" s="214"/>
      <c r="BD1735" s="213" t="s">
        <v>42</v>
      </c>
      <c r="BE1735" s="214"/>
      <c r="BF1735" s="213" t="s">
        <v>43</v>
      </c>
      <c r="BG1735" s="214"/>
    </row>
    <row r="1736" spans="1:59" ht="151.9">
      <c r="A1736" t="s">
        <v>6</v>
      </c>
      <c r="B1736" s="16" t="s">
        <v>44</v>
      </c>
      <c r="C1736" s="17" t="s">
        <v>45</v>
      </c>
      <c r="D1736" s="80" t="s">
        <v>46</v>
      </c>
      <c r="E1736" s="81" t="s">
        <v>47</v>
      </c>
      <c r="F1736" s="19" t="s">
        <v>48</v>
      </c>
      <c r="G1736" s="81" t="s">
        <v>49</v>
      </c>
      <c r="H1736" s="81" t="s">
        <v>50</v>
      </c>
      <c r="I1736" s="81" t="s">
        <v>51</v>
      </c>
      <c r="J1736" s="19" t="s">
        <v>52</v>
      </c>
      <c r="K1736" s="19" t="s">
        <v>53</v>
      </c>
      <c r="L1736" s="108" t="s">
        <v>54</v>
      </c>
      <c r="M1736" s="18" t="s">
        <v>55</v>
      </c>
      <c r="N1736" s="108" t="s">
        <v>56</v>
      </c>
      <c r="O1736" s="80" t="s">
        <v>55</v>
      </c>
      <c r="P1736" s="20" t="s">
        <v>56</v>
      </c>
      <c r="Q1736" s="18" t="s">
        <v>57</v>
      </c>
      <c r="R1736" s="19" t="s">
        <v>58</v>
      </c>
      <c r="S1736" s="20" t="s">
        <v>59</v>
      </c>
      <c r="T1736" s="18" t="s">
        <v>60</v>
      </c>
      <c r="U1736" s="19" t="s">
        <v>61</v>
      </c>
      <c r="V1736" s="20" t="s">
        <v>62</v>
      </c>
      <c r="W1736" s="18" t="s">
        <v>63</v>
      </c>
      <c r="X1736" s="81" t="s">
        <v>64</v>
      </c>
      <c r="Y1736" s="81" t="s">
        <v>65</v>
      </c>
      <c r="Z1736" s="108" t="s">
        <v>66</v>
      </c>
      <c r="AA1736" s="18" t="s">
        <v>55</v>
      </c>
      <c r="AB1736" s="108" t="s">
        <v>56</v>
      </c>
      <c r="AC1736" s="17" t="s">
        <v>55</v>
      </c>
      <c r="AD1736" s="80" t="s">
        <v>67</v>
      </c>
      <c r="AE1736" s="19" t="s">
        <v>68</v>
      </c>
      <c r="AF1736" s="20" t="s">
        <v>69</v>
      </c>
      <c r="AG1736" s="80" t="s">
        <v>67</v>
      </c>
      <c r="AH1736" s="81" t="s">
        <v>68</v>
      </c>
      <c r="AI1736" s="20" t="s">
        <v>69</v>
      </c>
      <c r="AJ1736" s="18" t="s">
        <v>55</v>
      </c>
      <c r="AK1736" s="81" t="s">
        <v>56</v>
      </c>
      <c r="AL1736" s="108" t="s">
        <v>70</v>
      </c>
      <c r="AM1736" s="18" t="s">
        <v>55</v>
      </c>
      <c r="AN1736" s="81" t="s">
        <v>71</v>
      </c>
      <c r="AO1736" s="108" t="s">
        <v>72</v>
      </c>
      <c r="AP1736" s="80" t="s">
        <v>73</v>
      </c>
      <c r="AQ1736" s="20" t="s">
        <v>74</v>
      </c>
      <c r="AR1736" s="18" t="s">
        <v>75</v>
      </c>
      <c r="AS1736" s="81" t="s">
        <v>76</v>
      </c>
      <c r="AT1736" s="20" t="s">
        <v>77</v>
      </c>
      <c r="AU1736" s="18" t="s">
        <v>78</v>
      </c>
      <c r="AV1736" s="19" t="s">
        <v>79</v>
      </c>
      <c r="AW1736" s="19" t="s">
        <v>80</v>
      </c>
      <c r="AX1736" s="19" t="s">
        <v>81</v>
      </c>
      <c r="AY1736" s="20" t="s">
        <v>82</v>
      </c>
      <c r="AZ1736" s="18" t="s">
        <v>83</v>
      </c>
      <c r="BA1736" s="20" t="s">
        <v>84</v>
      </c>
      <c r="BB1736" s="18" t="s">
        <v>55</v>
      </c>
      <c r="BC1736" s="20" t="s">
        <v>56</v>
      </c>
      <c r="BD1736" s="18" t="s">
        <v>85</v>
      </c>
      <c r="BE1736" s="20" t="s">
        <v>86</v>
      </c>
      <c r="BF1736" s="18" t="s">
        <v>55</v>
      </c>
      <c r="BG1736" s="20" t="s">
        <v>56</v>
      </c>
    </row>
    <row r="1737" spans="1:59">
      <c r="A1737" t="s">
        <v>0</v>
      </c>
      <c r="B1737" s="21"/>
      <c r="C1737" s="22"/>
      <c r="D1737" s="82" t="s">
        <v>564</v>
      </c>
      <c r="E1737" s="83" t="s">
        <v>565</v>
      </c>
      <c r="F1737" s="24" t="s">
        <v>566</v>
      </c>
      <c r="G1737" s="83" t="s">
        <v>567</v>
      </c>
      <c r="H1737" s="83" t="s">
        <v>568</v>
      </c>
      <c r="I1737" s="83" t="s">
        <v>569</v>
      </c>
      <c r="J1737" s="24" t="s">
        <v>570</v>
      </c>
      <c r="K1737" s="24" t="s">
        <v>571</v>
      </c>
      <c r="L1737" s="109" t="s">
        <v>572</v>
      </c>
      <c r="M1737" s="23" t="s">
        <v>564</v>
      </c>
      <c r="N1737" s="109" t="s">
        <v>565</v>
      </c>
      <c r="O1737" s="82" t="s">
        <v>564</v>
      </c>
      <c r="P1737" s="25" t="s">
        <v>565</v>
      </c>
      <c r="Q1737" s="23" t="s">
        <v>564</v>
      </c>
      <c r="R1737" s="24" t="s">
        <v>565</v>
      </c>
      <c r="S1737" s="25" t="s">
        <v>566</v>
      </c>
      <c r="T1737" s="23" t="s">
        <v>564</v>
      </c>
      <c r="U1737" s="24" t="s">
        <v>565</v>
      </c>
      <c r="V1737" s="25" t="s">
        <v>566</v>
      </c>
      <c r="W1737" s="23" t="s">
        <v>564</v>
      </c>
      <c r="X1737" s="83" t="s">
        <v>565</v>
      </c>
      <c r="Y1737" s="83" t="s">
        <v>566</v>
      </c>
      <c r="Z1737" s="109" t="s">
        <v>567</v>
      </c>
      <c r="AA1737" s="23" t="s">
        <v>564</v>
      </c>
      <c r="AB1737" s="109" t="s">
        <v>565</v>
      </c>
      <c r="AC1737" s="22" t="s">
        <v>564</v>
      </c>
      <c r="AD1737" s="82" t="s">
        <v>564</v>
      </c>
      <c r="AE1737" s="24" t="s">
        <v>565</v>
      </c>
      <c r="AF1737" s="25" t="s">
        <v>566</v>
      </c>
      <c r="AG1737" s="82" t="s">
        <v>564</v>
      </c>
      <c r="AH1737" s="83" t="s">
        <v>565</v>
      </c>
      <c r="AI1737" s="25" t="s">
        <v>566</v>
      </c>
      <c r="AJ1737" s="23" t="s">
        <v>564</v>
      </c>
      <c r="AK1737" s="83" t="s">
        <v>565</v>
      </c>
      <c r="AL1737" s="109" t="s">
        <v>566</v>
      </c>
      <c r="AM1737" s="23" t="s">
        <v>564</v>
      </c>
      <c r="AN1737" s="83" t="s">
        <v>565</v>
      </c>
      <c r="AO1737" s="109" t="s">
        <v>566</v>
      </c>
      <c r="AP1737" s="82" t="s">
        <v>564</v>
      </c>
      <c r="AQ1737" s="25" t="s">
        <v>565</v>
      </c>
      <c r="AR1737" s="23" t="s">
        <v>564</v>
      </c>
      <c r="AS1737" s="83" t="s">
        <v>565</v>
      </c>
      <c r="AT1737" s="25" t="s">
        <v>566</v>
      </c>
      <c r="AU1737" s="23" t="s">
        <v>564</v>
      </c>
      <c r="AV1737" s="24" t="s">
        <v>565</v>
      </c>
      <c r="AW1737" s="24" t="s">
        <v>566</v>
      </c>
      <c r="AX1737" s="24" t="s">
        <v>567</v>
      </c>
      <c r="AY1737" s="25" t="s">
        <v>568</v>
      </c>
      <c r="AZ1737" s="23" t="s">
        <v>564</v>
      </c>
      <c r="BA1737" s="25" t="s">
        <v>565</v>
      </c>
      <c r="BB1737" s="23" t="s">
        <v>564</v>
      </c>
      <c r="BC1737" s="25" t="s">
        <v>565</v>
      </c>
      <c r="BD1737" s="23" t="s">
        <v>564</v>
      </c>
      <c r="BE1737" s="25" t="s">
        <v>565</v>
      </c>
      <c r="BF1737" s="23" t="s">
        <v>564</v>
      </c>
      <c r="BG1737" s="25" t="s">
        <v>565</v>
      </c>
    </row>
    <row r="1738" spans="1:59">
      <c r="A1738" t="s">
        <v>8</v>
      </c>
      <c r="B1738" s="26" t="s">
        <v>45</v>
      </c>
      <c r="C1738" s="27">
        <v>125</v>
      </c>
      <c r="D1738" s="84">
        <v>26</v>
      </c>
      <c r="E1738" s="85">
        <v>16</v>
      </c>
      <c r="F1738" s="29">
        <v>31</v>
      </c>
      <c r="G1738" s="85">
        <v>22</v>
      </c>
      <c r="H1738" s="85">
        <v>12</v>
      </c>
      <c r="I1738" s="85">
        <v>19</v>
      </c>
      <c r="J1738" s="29">
        <v>34</v>
      </c>
      <c r="K1738" s="29">
        <v>31</v>
      </c>
      <c r="L1738" s="110">
        <v>16</v>
      </c>
      <c r="M1738" s="28">
        <v>110</v>
      </c>
      <c r="N1738" s="110">
        <v>15</v>
      </c>
      <c r="O1738" s="84">
        <v>28</v>
      </c>
      <c r="P1738" s="30">
        <v>95</v>
      </c>
      <c r="Q1738" s="28">
        <v>47</v>
      </c>
      <c r="R1738" s="29">
        <v>34</v>
      </c>
      <c r="S1738" s="30">
        <v>32</v>
      </c>
      <c r="T1738" s="28">
        <v>56</v>
      </c>
      <c r="U1738" s="29">
        <v>30</v>
      </c>
      <c r="V1738" s="30">
        <v>35</v>
      </c>
      <c r="W1738" s="28">
        <v>46</v>
      </c>
      <c r="X1738" s="85">
        <v>26</v>
      </c>
      <c r="Y1738" s="85">
        <v>26</v>
      </c>
      <c r="Z1738" s="110">
        <v>27</v>
      </c>
      <c r="AA1738" s="28">
        <v>99</v>
      </c>
      <c r="AB1738" s="110">
        <v>21</v>
      </c>
      <c r="AC1738" s="27">
        <v>109</v>
      </c>
      <c r="AD1738" s="84">
        <v>21</v>
      </c>
      <c r="AE1738" s="29">
        <v>43</v>
      </c>
      <c r="AF1738" s="30">
        <v>45</v>
      </c>
      <c r="AG1738" s="84">
        <v>25</v>
      </c>
      <c r="AH1738" s="85">
        <v>27</v>
      </c>
      <c r="AI1738" s="30">
        <v>57</v>
      </c>
      <c r="AJ1738" s="28">
        <v>100</v>
      </c>
      <c r="AK1738" s="85">
        <v>11</v>
      </c>
      <c r="AL1738" s="110">
        <v>14</v>
      </c>
      <c r="AM1738" s="28">
        <v>55</v>
      </c>
      <c r="AN1738" s="85">
        <v>27</v>
      </c>
      <c r="AO1738" s="110">
        <v>27</v>
      </c>
      <c r="AP1738" s="84">
        <v>25</v>
      </c>
      <c r="AQ1738" s="30">
        <v>74</v>
      </c>
      <c r="AR1738" s="28">
        <v>44</v>
      </c>
      <c r="AS1738" s="85">
        <v>22</v>
      </c>
      <c r="AT1738" s="30">
        <v>59</v>
      </c>
      <c r="AU1738" s="28">
        <v>84</v>
      </c>
      <c r="AV1738" s="29">
        <v>40</v>
      </c>
      <c r="AW1738" s="29">
        <v>66</v>
      </c>
      <c r="AX1738" s="29">
        <v>95</v>
      </c>
      <c r="AY1738" s="30">
        <v>30</v>
      </c>
      <c r="AZ1738" s="28">
        <v>40</v>
      </c>
      <c r="BA1738" s="30">
        <v>85</v>
      </c>
      <c r="BB1738" s="28">
        <v>64</v>
      </c>
      <c r="BC1738" s="30">
        <v>53</v>
      </c>
      <c r="BD1738" s="28">
        <v>60</v>
      </c>
      <c r="BE1738" s="30">
        <v>65</v>
      </c>
      <c r="BF1738" s="28">
        <v>61</v>
      </c>
      <c r="BG1738" s="30">
        <v>64</v>
      </c>
    </row>
    <row r="1739" spans="1:59">
      <c r="A1739" t="s">
        <v>10</v>
      </c>
      <c r="B1739" s="35" t="s">
        <v>87</v>
      </c>
      <c r="C1739" s="31">
        <v>16</v>
      </c>
      <c r="D1739" s="86">
        <v>4</v>
      </c>
      <c r="E1739" s="87">
        <v>3</v>
      </c>
      <c r="F1739" s="33">
        <v>5</v>
      </c>
      <c r="G1739" s="87">
        <v>1</v>
      </c>
      <c r="H1739" s="87">
        <v>2</v>
      </c>
      <c r="I1739" s="87">
        <v>2</v>
      </c>
      <c r="J1739" s="33">
        <v>4</v>
      </c>
      <c r="K1739" s="33">
        <v>6</v>
      </c>
      <c r="L1739" s="111">
        <v>1</v>
      </c>
      <c r="M1739" s="32">
        <v>16</v>
      </c>
      <c r="N1739" s="111">
        <v>0</v>
      </c>
      <c r="O1739" s="86">
        <v>4</v>
      </c>
      <c r="P1739" s="34">
        <v>12</v>
      </c>
      <c r="Q1739" s="32">
        <v>3</v>
      </c>
      <c r="R1739" s="33">
        <v>5</v>
      </c>
      <c r="S1739" s="34">
        <v>7</v>
      </c>
      <c r="T1739" s="32">
        <v>8</v>
      </c>
      <c r="U1739" s="33">
        <v>3</v>
      </c>
      <c r="V1739" s="34">
        <v>5</v>
      </c>
      <c r="W1739" s="32">
        <v>4</v>
      </c>
      <c r="X1739" s="87">
        <v>3</v>
      </c>
      <c r="Y1739" s="87">
        <v>6</v>
      </c>
      <c r="Z1739" s="111">
        <v>3</v>
      </c>
      <c r="AA1739" s="32">
        <v>14</v>
      </c>
      <c r="AB1739" s="111">
        <v>2</v>
      </c>
      <c r="AC1739" s="31">
        <v>15</v>
      </c>
      <c r="AD1739" s="86">
        <v>3</v>
      </c>
      <c r="AE1739" s="33">
        <v>4</v>
      </c>
      <c r="AF1739" s="34">
        <v>8</v>
      </c>
      <c r="AG1739" s="86">
        <v>5</v>
      </c>
      <c r="AH1739" s="87">
        <v>2</v>
      </c>
      <c r="AI1739" s="34">
        <v>8</v>
      </c>
      <c r="AJ1739" s="32">
        <v>15</v>
      </c>
      <c r="AK1739" s="87">
        <v>0</v>
      </c>
      <c r="AL1739" s="111">
        <v>1</v>
      </c>
      <c r="AM1739" s="32">
        <v>9</v>
      </c>
      <c r="AN1739" s="87">
        <v>2</v>
      </c>
      <c r="AO1739" s="111">
        <v>4</v>
      </c>
      <c r="AP1739" s="86">
        <v>6</v>
      </c>
      <c r="AQ1739" s="34">
        <v>9</v>
      </c>
      <c r="AR1739" s="32">
        <v>5</v>
      </c>
      <c r="AS1739" s="87">
        <v>4</v>
      </c>
      <c r="AT1739" s="34">
        <v>7</v>
      </c>
      <c r="AU1739" s="32">
        <v>12</v>
      </c>
      <c r="AV1739" s="33">
        <v>4</v>
      </c>
      <c r="AW1739" s="33">
        <v>5</v>
      </c>
      <c r="AX1739" s="33">
        <v>12</v>
      </c>
      <c r="AY1739" s="34">
        <v>4</v>
      </c>
      <c r="AZ1739" s="32">
        <v>16</v>
      </c>
      <c r="BA1739" s="34">
        <v>0</v>
      </c>
      <c r="BB1739" s="32">
        <v>8</v>
      </c>
      <c r="BC1739" s="34">
        <v>7</v>
      </c>
      <c r="BD1739" s="32">
        <v>16</v>
      </c>
      <c r="BE1739" s="34">
        <v>0</v>
      </c>
      <c r="BF1739" s="32">
        <v>8</v>
      </c>
      <c r="BG1739" s="34">
        <v>8</v>
      </c>
    </row>
    <row r="1740" spans="1:59">
      <c r="A1740" t="s">
        <v>12</v>
      </c>
      <c r="B1740" s="36"/>
      <c r="C1740" s="51">
        <v>0.128</v>
      </c>
      <c r="D1740" s="88">
        <v>0.15384615384615399</v>
      </c>
      <c r="E1740" s="88">
        <v>0.1875</v>
      </c>
      <c r="F1740" s="7">
        <v>0.16129032258064499</v>
      </c>
      <c r="G1740" s="88">
        <v>4.5454545454545497E-2</v>
      </c>
      <c r="H1740" s="88">
        <v>0.16666666666666699</v>
      </c>
      <c r="I1740" s="88">
        <v>0.105263157894737</v>
      </c>
      <c r="J1740" s="7">
        <v>0.11764705882352899</v>
      </c>
      <c r="K1740" s="7">
        <v>0.19354838709677399</v>
      </c>
      <c r="L1740" s="117">
        <v>6.25E-2</v>
      </c>
      <c r="M1740" s="7">
        <v>0.145454545454545</v>
      </c>
      <c r="N1740" s="117">
        <v>0</v>
      </c>
      <c r="O1740" s="88">
        <v>0.14285714285714299</v>
      </c>
      <c r="P1740" s="52">
        <v>0.12631578947368399</v>
      </c>
      <c r="Q1740" s="7">
        <v>6.3829787234042604E-2</v>
      </c>
      <c r="R1740" s="7">
        <v>0.14705882352941199</v>
      </c>
      <c r="S1740" s="52">
        <v>0.21875</v>
      </c>
      <c r="T1740" s="7">
        <v>0.14285714285714299</v>
      </c>
      <c r="U1740" s="7">
        <v>0.1</v>
      </c>
      <c r="V1740" s="52">
        <v>0.14285714285714299</v>
      </c>
      <c r="W1740" s="7">
        <v>8.6956521739130405E-2</v>
      </c>
      <c r="X1740" s="88">
        <v>0.115384615384615</v>
      </c>
      <c r="Y1740" s="88">
        <v>0.230769230769231</v>
      </c>
      <c r="Z1740" s="117">
        <v>0.11111111111111099</v>
      </c>
      <c r="AA1740" s="7">
        <v>0.14141414141414099</v>
      </c>
      <c r="AB1740" s="117">
        <v>9.5238095238095205E-2</v>
      </c>
      <c r="AC1740" s="51">
        <v>0.13761467889908299</v>
      </c>
      <c r="AD1740" s="88">
        <v>0.14285714285714299</v>
      </c>
      <c r="AE1740" s="7">
        <v>9.3023255813953501E-2</v>
      </c>
      <c r="AF1740" s="52">
        <v>0.17777777777777801</v>
      </c>
      <c r="AG1740" s="88">
        <v>0.2</v>
      </c>
      <c r="AH1740" s="88">
        <v>7.4074074074074098E-2</v>
      </c>
      <c r="AI1740" s="52">
        <v>0.140350877192982</v>
      </c>
      <c r="AJ1740" s="7">
        <v>0.15</v>
      </c>
      <c r="AK1740" s="88">
        <v>0</v>
      </c>
      <c r="AL1740" s="117">
        <v>7.1428571428571397E-2</v>
      </c>
      <c r="AM1740" s="7">
        <v>0.163636363636364</v>
      </c>
      <c r="AN1740" s="88">
        <v>7.4074074074074098E-2</v>
      </c>
      <c r="AO1740" s="117">
        <v>0.148148148148148</v>
      </c>
      <c r="AP1740" s="88">
        <v>0.24</v>
      </c>
      <c r="AQ1740" s="52">
        <v>0.121621621621622</v>
      </c>
      <c r="AR1740" s="7">
        <v>0.11363636363636399</v>
      </c>
      <c r="AS1740" s="88">
        <v>0.18181818181818199</v>
      </c>
      <c r="AT1740" s="52">
        <v>0.11864406779661001</v>
      </c>
      <c r="AU1740" s="7">
        <v>0.14285714285714299</v>
      </c>
      <c r="AV1740" s="7">
        <v>0.1</v>
      </c>
      <c r="AW1740" s="7">
        <v>7.5757575757575801E-2</v>
      </c>
      <c r="AX1740" s="7">
        <v>0.12631578947368399</v>
      </c>
      <c r="AY1740" s="52">
        <v>0.133333333333333</v>
      </c>
      <c r="AZ1740" s="7">
        <v>0.4</v>
      </c>
      <c r="BA1740" s="52">
        <v>0</v>
      </c>
      <c r="BB1740" s="7">
        <v>0.125</v>
      </c>
      <c r="BC1740" s="52">
        <v>0.13207547169811301</v>
      </c>
      <c r="BD1740" s="7">
        <v>0.266666666666667</v>
      </c>
      <c r="BE1740" s="52">
        <v>0</v>
      </c>
      <c r="BF1740" s="7">
        <v>0.13114754098360701</v>
      </c>
      <c r="BG1740" s="52">
        <v>0.125</v>
      </c>
    </row>
    <row r="1741" spans="1:59">
      <c r="A1741" t="s">
        <v>13</v>
      </c>
      <c r="B1741" s="53"/>
      <c r="C1741" s="54"/>
      <c r="D1741" s="93"/>
      <c r="E1741" s="93"/>
      <c r="F1741" s="9"/>
      <c r="G1741" s="93"/>
      <c r="H1741" s="93"/>
      <c r="I1741" s="93"/>
      <c r="J1741" s="9"/>
      <c r="K1741" s="9"/>
      <c r="L1741" s="118"/>
      <c r="M1741" s="9"/>
      <c r="N1741" s="118"/>
      <c r="O1741" s="93"/>
      <c r="P1741" s="55"/>
      <c r="Q1741" s="9"/>
      <c r="R1741" s="9"/>
      <c r="S1741" s="55"/>
      <c r="T1741" s="9"/>
      <c r="U1741" s="9"/>
      <c r="V1741" s="55"/>
      <c r="W1741" s="9"/>
      <c r="X1741" s="93"/>
      <c r="Y1741" s="93"/>
      <c r="Z1741" s="118"/>
      <c r="AA1741" s="9"/>
      <c r="AB1741" s="118"/>
      <c r="AC1741" s="54"/>
      <c r="AD1741" s="93"/>
      <c r="AE1741" s="9"/>
      <c r="AF1741" s="55"/>
      <c r="AG1741" s="93"/>
      <c r="AH1741" s="93"/>
      <c r="AI1741" s="55"/>
      <c r="AJ1741" s="9"/>
      <c r="AK1741" s="93"/>
      <c r="AL1741" s="118"/>
      <c r="AM1741" s="9"/>
      <c r="AN1741" s="93"/>
      <c r="AO1741" s="118"/>
      <c r="AP1741" s="93"/>
      <c r="AQ1741" s="55"/>
      <c r="AR1741" s="9"/>
      <c r="AS1741" s="93"/>
      <c r="AT1741" s="55"/>
      <c r="AU1741" s="9"/>
      <c r="AV1741" s="9"/>
      <c r="AW1741" s="9"/>
      <c r="AX1741" s="9"/>
      <c r="AY1741" s="55"/>
      <c r="AZ1741" s="9"/>
      <c r="BA1741" s="55"/>
      <c r="BB1741" s="9"/>
      <c r="BC1741" s="55"/>
      <c r="BD1741" s="9"/>
      <c r="BE1741" s="55"/>
      <c r="BG1741" s="56"/>
    </row>
    <row r="1742" spans="1:59">
      <c r="A1742" t="s">
        <v>10</v>
      </c>
      <c r="B1742" s="36" t="s">
        <v>88</v>
      </c>
      <c r="C1742" s="39">
        <v>3</v>
      </c>
      <c r="D1742" s="89">
        <v>1</v>
      </c>
      <c r="E1742" s="90">
        <v>0</v>
      </c>
      <c r="F1742" s="41">
        <v>1</v>
      </c>
      <c r="G1742" s="90">
        <v>1</v>
      </c>
      <c r="H1742" s="90">
        <v>2</v>
      </c>
      <c r="I1742" s="90">
        <v>0</v>
      </c>
      <c r="J1742" s="41">
        <v>0</v>
      </c>
      <c r="K1742" s="41">
        <v>1</v>
      </c>
      <c r="L1742" s="113">
        <v>0</v>
      </c>
      <c r="M1742" s="40">
        <v>3</v>
      </c>
      <c r="N1742" s="113">
        <v>0</v>
      </c>
      <c r="O1742" s="89">
        <v>0</v>
      </c>
      <c r="P1742" s="42">
        <v>3</v>
      </c>
      <c r="Q1742" s="40">
        <v>1</v>
      </c>
      <c r="R1742" s="41">
        <v>1</v>
      </c>
      <c r="S1742" s="42">
        <v>1</v>
      </c>
      <c r="T1742" s="40">
        <v>2</v>
      </c>
      <c r="U1742" s="41">
        <v>1</v>
      </c>
      <c r="V1742" s="42">
        <v>0</v>
      </c>
      <c r="W1742" s="40">
        <v>1</v>
      </c>
      <c r="X1742" s="90">
        <v>0</v>
      </c>
      <c r="Y1742" s="90">
        <v>1</v>
      </c>
      <c r="Z1742" s="113">
        <v>1</v>
      </c>
      <c r="AA1742" s="40">
        <v>3</v>
      </c>
      <c r="AB1742" s="113">
        <v>0</v>
      </c>
      <c r="AC1742" s="39">
        <v>3</v>
      </c>
      <c r="AD1742" s="89">
        <v>0</v>
      </c>
      <c r="AE1742" s="41">
        <v>1</v>
      </c>
      <c r="AF1742" s="42">
        <v>2</v>
      </c>
      <c r="AG1742" s="89">
        <v>0</v>
      </c>
      <c r="AH1742" s="90">
        <v>0</v>
      </c>
      <c r="AI1742" s="42">
        <v>3</v>
      </c>
      <c r="AJ1742" s="40">
        <v>3</v>
      </c>
      <c r="AK1742" s="90">
        <v>0</v>
      </c>
      <c r="AL1742" s="113">
        <v>0</v>
      </c>
      <c r="AM1742" s="40">
        <v>3</v>
      </c>
      <c r="AN1742" s="90">
        <v>0</v>
      </c>
      <c r="AO1742" s="113">
        <v>0</v>
      </c>
      <c r="AP1742" s="89">
        <v>0</v>
      </c>
      <c r="AQ1742" s="42">
        <v>3</v>
      </c>
      <c r="AR1742" s="40">
        <v>1</v>
      </c>
      <c r="AS1742" s="90">
        <v>1</v>
      </c>
      <c r="AT1742" s="42">
        <v>1</v>
      </c>
      <c r="AU1742" s="40">
        <v>3</v>
      </c>
      <c r="AV1742" s="41">
        <v>1</v>
      </c>
      <c r="AW1742" s="41">
        <v>2</v>
      </c>
      <c r="AX1742" s="41">
        <v>3</v>
      </c>
      <c r="AY1742" s="42">
        <v>0</v>
      </c>
      <c r="AZ1742" s="40">
        <v>3</v>
      </c>
      <c r="BA1742" s="42">
        <v>0</v>
      </c>
      <c r="BB1742" s="40">
        <v>3</v>
      </c>
      <c r="BC1742" s="42">
        <v>0</v>
      </c>
      <c r="BD1742" s="40">
        <v>3</v>
      </c>
      <c r="BE1742" s="42">
        <v>0</v>
      </c>
      <c r="BF1742" s="40">
        <v>1</v>
      </c>
      <c r="BG1742" s="42">
        <v>2</v>
      </c>
    </row>
    <row r="1743" spans="1:59">
      <c r="A1743" t="s">
        <v>12</v>
      </c>
      <c r="B1743" s="36"/>
      <c r="C1743" s="51">
        <v>2.4E-2</v>
      </c>
      <c r="D1743" s="88">
        <v>3.8461538461538498E-2</v>
      </c>
      <c r="E1743" s="88">
        <v>0</v>
      </c>
      <c r="F1743" s="7">
        <v>3.2258064516128997E-2</v>
      </c>
      <c r="G1743" s="88">
        <v>4.5454545454545497E-2</v>
      </c>
      <c r="H1743" s="88">
        <v>0.16666666666666699</v>
      </c>
      <c r="I1743" s="88">
        <v>0</v>
      </c>
      <c r="J1743" s="7">
        <v>0</v>
      </c>
      <c r="K1743" s="7">
        <v>3.2258064516128997E-2</v>
      </c>
      <c r="L1743" s="117">
        <v>0</v>
      </c>
      <c r="M1743" s="7">
        <v>2.7272727272727299E-2</v>
      </c>
      <c r="N1743" s="117">
        <v>0</v>
      </c>
      <c r="O1743" s="88">
        <v>0</v>
      </c>
      <c r="P1743" s="52">
        <v>3.1578947368421102E-2</v>
      </c>
      <c r="Q1743" s="7">
        <v>2.1276595744680899E-2</v>
      </c>
      <c r="R1743" s="7">
        <v>2.9411764705882401E-2</v>
      </c>
      <c r="S1743" s="52">
        <v>3.125E-2</v>
      </c>
      <c r="T1743" s="7">
        <v>3.5714285714285698E-2</v>
      </c>
      <c r="U1743" s="7">
        <v>3.3333333333333298E-2</v>
      </c>
      <c r="V1743" s="52">
        <v>0</v>
      </c>
      <c r="W1743" s="7">
        <v>2.1739130434782601E-2</v>
      </c>
      <c r="X1743" s="88">
        <v>0</v>
      </c>
      <c r="Y1743" s="88">
        <v>3.8461538461538498E-2</v>
      </c>
      <c r="Z1743" s="117">
        <v>3.7037037037037E-2</v>
      </c>
      <c r="AA1743" s="7">
        <v>3.03030303030303E-2</v>
      </c>
      <c r="AB1743" s="117">
        <v>0</v>
      </c>
      <c r="AC1743" s="51">
        <v>2.7522935779816501E-2</v>
      </c>
      <c r="AD1743" s="88">
        <v>0</v>
      </c>
      <c r="AE1743" s="7">
        <v>2.32558139534884E-2</v>
      </c>
      <c r="AF1743" s="52">
        <v>4.4444444444444398E-2</v>
      </c>
      <c r="AG1743" s="88">
        <v>0</v>
      </c>
      <c r="AH1743" s="88">
        <v>0</v>
      </c>
      <c r="AI1743" s="52">
        <v>5.2631578947368397E-2</v>
      </c>
      <c r="AJ1743" s="7">
        <v>0.03</v>
      </c>
      <c r="AK1743" s="88">
        <v>0</v>
      </c>
      <c r="AL1743" s="117">
        <v>0</v>
      </c>
      <c r="AM1743" s="7">
        <v>5.4545454545454501E-2</v>
      </c>
      <c r="AN1743" s="88">
        <v>0</v>
      </c>
      <c r="AO1743" s="117">
        <v>0</v>
      </c>
      <c r="AP1743" s="88">
        <v>0</v>
      </c>
      <c r="AQ1743" s="52">
        <v>4.0540540540540501E-2</v>
      </c>
      <c r="AR1743" s="7">
        <v>2.27272727272727E-2</v>
      </c>
      <c r="AS1743" s="88">
        <v>4.5454545454545497E-2</v>
      </c>
      <c r="AT1743" s="52">
        <v>1.6949152542372899E-2</v>
      </c>
      <c r="AU1743" s="7">
        <v>3.5714285714285698E-2</v>
      </c>
      <c r="AV1743" s="7">
        <v>2.5000000000000001E-2</v>
      </c>
      <c r="AW1743" s="7">
        <v>3.03030303030303E-2</v>
      </c>
      <c r="AX1743" s="7">
        <v>3.1578947368421102E-2</v>
      </c>
      <c r="AY1743" s="52">
        <v>0</v>
      </c>
      <c r="AZ1743" s="7">
        <v>7.4999999999999997E-2</v>
      </c>
      <c r="BA1743" s="52">
        <v>0</v>
      </c>
      <c r="BB1743" s="7">
        <v>4.6875E-2</v>
      </c>
      <c r="BC1743" s="52">
        <v>0</v>
      </c>
      <c r="BD1743" s="7">
        <v>0.05</v>
      </c>
      <c r="BE1743" s="52">
        <v>0</v>
      </c>
      <c r="BF1743" s="7">
        <v>1.63934426229508E-2</v>
      </c>
      <c r="BG1743" s="52">
        <v>3.125E-2</v>
      </c>
    </row>
    <row r="1744" spans="1:59">
      <c r="A1744" t="s">
        <v>13</v>
      </c>
      <c r="B1744" s="53"/>
      <c r="C1744" s="54"/>
      <c r="D1744" s="93"/>
      <c r="E1744" s="93"/>
      <c r="F1744" s="9"/>
      <c r="G1744" s="93"/>
      <c r="H1744" s="93"/>
      <c r="I1744" s="93"/>
      <c r="J1744" s="9"/>
      <c r="K1744" s="9"/>
      <c r="L1744" s="118"/>
      <c r="M1744" s="9"/>
      <c r="N1744" s="118"/>
      <c r="O1744" s="93"/>
      <c r="P1744" s="55"/>
      <c r="Q1744" s="9"/>
      <c r="R1744" s="9"/>
      <c r="S1744" s="55"/>
      <c r="T1744" s="9"/>
      <c r="U1744" s="9"/>
      <c r="V1744" s="55"/>
      <c r="W1744" s="9"/>
      <c r="X1744" s="93"/>
      <c r="Y1744" s="93"/>
      <c r="Z1744" s="118"/>
      <c r="AA1744" s="9"/>
      <c r="AB1744" s="118"/>
      <c r="AC1744" s="54"/>
      <c r="AD1744" s="93"/>
      <c r="AE1744" s="9"/>
      <c r="AF1744" s="55"/>
      <c r="AG1744" s="93"/>
      <c r="AH1744" s="93"/>
      <c r="AI1744" s="55"/>
      <c r="AJ1744" s="9"/>
      <c r="AK1744" s="93"/>
      <c r="AL1744" s="118"/>
      <c r="AM1744" s="9"/>
      <c r="AN1744" s="93"/>
      <c r="AO1744" s="118"/>
      <c r="AP1744" s="93"/>
      <c r="AQ1744" s="55"/>
      <c r="AR1744" s="9"/>
      <c r="AS1744" s="93"/>
      <c r="AT1744" s="55"/>
      <c r="AU1744" s="9"/>
      <c r="AV1744" s="9"/>
      <c r="AW1744" s="9"/>
      <c r="AX1744" s="9"/>
      <c r="AY1744" s="55"/>
      <c r="AZ1744" s="9"/>
      <c r="BA1744" s="55"/>
      <c r="BC1744" s="56"/>
      <c r="BE1744" s="56"/>
      <c r="BG1744" s="56"/>
    </row>
    <row r="1745" spans="1:59">
      <c r="A1745" t="s">
        <v>10</v>
      </c>
      <c r="B1745" s="36" t="s">
        <v>110</v>
      </c>
      <c r="C1745" s="39">
        <v>21</v>
      </c>
      <c r="D1745" s="89">
        <v>4</v>
      </c>
      <c r="E1745" s="90">
        <v>2</v>
      </c>
      <c r="F1745" s="41">
        <v>5</v>
      </c>
      <c r="G1745" s="90">
        <v>7</v>
      </c>
      <c r="H1745" s="90">
        <v>1</v>
      </c>
      <c r="I1745" s="90">
        <v>3</v>
      </c>
      <c r="J1745" s="41">
        <v>4</v>
      </c>
      <c r="K1745" s="41">
        <v>5</v>
      </c>
      <c r="L1745" s="113">
        <v>4</v>
      </c>
      <c r="M1745" s="40">
        <v>20</v>
      </c>
      <c r="N1745" s="113">
        <v>1</v>
      </c>
      <c r="O1745" s="89">
        <v>5</v>
      </c>
      <c r="P1745" s="42">
        <v>16</v>
      </c>
      <c r="Q1745" s="40">
        <v>9</v>
      </c>
      <c r="R1745" s="41">
        <v>4</v>
      </c>
      <c r="S1745" s="42">
        <v>5</v>
      </c>
      <c r="T1745" s="40">
        <v>5</v>
      </c>
      <c r="U1745" s="41">
        <v>4</v>
      </c>
      <c r="V1745" s="42">
        <v>10</v>
      </c>
      <c r="W1745" s="40">
        <v>4</v>
      </c>
      <c r="X1745" s="90">
        <v>5</v>
      </c>
      <c r="Y1745" s="90">
        <v>4</v>
      </c>
      <c r="Z1745" s="113">
        <v>8</v>
      </c>
      <c r="AA1745" s="40">
        <v>15</v>
      </c>
      <c r="AB1745" s="113">
        <v>5</v>
      </c>
      <c r="AC1745" s="39">
        <v>18</v>
      </c>
      <c r="AD1745" s="89">
        <v>6</v>
      </c>
      <c r="AE1745" s="41">
        <v>6</v>
      </c>
      <c r="AF1745" s="42">
        <v>6</v>
      </c>
      <c r="AG1745" s="89">
        <v>5</v>
      </c>
      <c r="AH1745" s="90">
        <v>4</v>
      </c>
      <c r="AI1745" s="42">
        <v>9</v>
      </c>
      <c r="AJ1745" s="40">
        <v>18</v>
      </c>
      <c r="AK1745" s="90">
        <v>2</v>
      </c>
      <c r="AL1745" s="113">
        <v>1</v>
      </c>
      <c r="AM1745" s="40">
        <v>9</v>
      </c>
      <c r="AN1745" s="90">
        <v>6</v>
      </c>
      <c r="AO1745" s="113">
        <v>3</v>
      </c>
      <c r="AP1745" s="89">
        <v>4</v>
      </c>
      <c r="AQ1745" s="42">
        <v>11</v>
      </c>
      <c r="AR1745" s="40">
        <v>6</v>
      </c>
      <c r="AS1745" s="90">
        <v>4</v>
      </c>
      <c r="AT1745" s="42">
        <v>11</v>
      </c>
      <c r="AU1745" s="40">
        <v>18</v>
      </c>
      <c r="AV1745" s="41">
        <v>10</v>
      </c>
      <c r="AW1745" s="41">
        <v>13</v>
      </c>
      <c r="AX1745" s="41">
        <v>19</v>
      </c>
      <c r="AY1745" s="42">
        <v>2</v>
      </c>
      <c r="AZ1745" s="40">
        <v>21</v>
      </c>
      <c r="BA1745" s="42">
        <v>0</v>
      </c>
      <c r="BB1745" s="40">
        <v>14</v>
      </c>
      <c r="BC1745" s="42">
        <v>6</v>
      </c>
      <c r="BD1745" s="40">
        <v>21</v>
      </c>
      <c r="BE1745" s="42">
        <v>0</v>
      </c>
      <c r="BF1745" s="40">
        <v>13</v>
      </c>
      <c r="BG1745" s="42">
        <v>8</v>
      </c>
    </row>
    <row r="1746" spans="1:59">
      <c r="A1746" t="s">
        <v>12</v>
      </c>
      <c r="B1746" s="36"/>
      <c r="C1746" s="51">
        <v>0.16800000000000001</v>
      </c>
      <c r="D1746" s="88">
        <v>0.15384615384615399</v>
      </c>
      <c r="E1746" s="88">
        <v>0.125</v>
      </c>
      <c r="F1746" s="7">
        <v>0.16129032258064499</v>
      </c>
      <c r="G1746" s="88">
        <v>0.31818181818181801</v>
      </c>
      <c r="H1746" s="88">
        <v>8.3333333333333301E-2</v>
      </c>
      <c r="I1746" s="88">
        <v>0.157894736842105</v>
      </c>
      <c r="J1746" s="7">
        <v>0.11764705882352899</v>
      </c>
      <c r="K1746" s="7">
        <v>0.16129032258064499</v>
      </c>
      <c r="L1746" s="117">
        <v>0.25</v>
      </c>
      <c r="M1746" s="7">
        <v>0.18181818181818199</v>
      </c>
      <c r="N1746" s="117">
        <v>6.6666666666666693E-2</v>
      </c>
      <c r="O1746" s="88">
        <v>0.17857142857142899</v>
      </c>
      <c r="P1746" s="52">
        <v>0.168421052631579</v>
      </c>
      <c r="Q1746" s="7">
        <v>0.19148936170212799</v>
      </c>
      <c r="R1746" s="7">
        <v>0.11764705882352899</v>
      </c>
      <c r="S1746" s="52">
        <v>0.15625</v>
      </c>
      <c r="T1746" s="7">
        <v>8.9285714285714302E-2</v>
      </c>
      <c r="U1746" s="7">
        <v>0.133333333333333</v>
      </c>
      <c r="V1746" s="52">
        <v>0.28571428571428598</v>
      </c>
      <c r="W1746" s="7">
        <v>8.6956521739130405E-2</v>
      </c>
      <c r="X1746" s="88">
        <v>0.19230769230769201</v>
      </c>
      <c r="Y1746" s="88">
        <v>0.15384615384615399</v>
      </c>
      <c r="Z1746" s="117">
        <v>0.296296296296296</v>
      </c>
      <c r="AA1746" s="7">
        <v>0.15151515151515199</v>
      </c>
      <c r="AB1746" s="117">
        <v>0.238095238095238</v>
      </c>
      <c r="AC1746" s="51">
        <v>0.16513761467889901</v>
      </c>
      <c r="AD1746" s="88">
        <v>0.28571428571428598</v>
      </c>
      <c r="AE1746" s="7">
        <v>0.13953488372093001</v>
      </c>
      <c r="AF1746" s="52">
        <v>0.133333333333333</v>
      </c>
      <c r="AG1746" s="88">
        <v>0.2</v>
      </c>
      <c r="AH1746" s="88">
        <v>0.148148148148148</v>
      </c>
      <c r="AI1746" s="52">
        <v>0.157894736842105</v>
      </c>
      <c r="AJ1746" s="7">
        <v>0.18</v>
      </c>
      <c r="AK1746" s="88">
        <v>0.18181818181818199</v>
      </c>
      <c r="AL1746" s="117">
        <v>7.1428571428571397E-2</v>
      </c>
      <c r="AM1746" s="7">
        <v>0.163636363636364</v>
      </c>
      <c r="AN1746" s="88">
        <v>0.22222222222222199</v>
      </c>
      <c r="AO1746" s="117">
        <v>0.11111111111111099</v>
      </c>
      <c r="AP1746" s="88">
        <v>0.16</v>
      </c>
      <c r="AQ1746" s="52">
        <v>0.14864864864864899</v>
      </c>
      <c r="AR1746" s="7">
        <v>0.13636363636363599</v>
      </c>
      <c r="AS1746" s="88">
        <v>0.18181818181818199</v>
      </c>
      <c r="AT1746" s="52">
        <v>0.186440677966102</v>
      </c>
      <c r="AU1746" s="7">
        <v>0.214285714285714</v>
      </c>
      <c r="AV1746" s="7">
        <v>0.25</v>
      </c>
      <c r="AW1746" s="7">
        <v>0.19696969696969699</v>
      </c>
      <c r="AX1746" s="7">
        <v>0.2</v>
      </c>
      <c r="AY1746" s="52">
        <v>6.6666666666666693E-2</v>
      </c>
      <c r="AZ1746" s="7">
        <v>0.52500000000000002</v>
      </c>
      <c r="BA1746" s="52">
        <v>0</v>
      </c>
      <c r="BB1746" s="7">
        <v>0.21875</v>
      </c>
      <c r="BC1746" s="52">
        <v>0.113207547169811</v>
      </c>
      <c r="BD1746" s="7">
        <v>0.35</v>
      </c>
      <c r="BE1746" s="52">
        <v>0</v>
      </c>
      <c r="BF1746" s="7">
        <v>0.213114754098361</v>
      </c>
      <c r="BG1746" s="52">
        <v>0.125</v>
      </c>
    </row>
    <row r="1747" spans="1:59">
      <c r="A1747" t="s">
        <v>13</v>
      </c>
      <c r="B1747" s="58"/>
      <c r="C1747" s="59"/>
      <c r="D1747" s="94"/>
      <c r="E1747" s="95"/>
      <c r="F1747" s="63"/>
      <c r="G1747" s="95"/>
      <c r="H1747" s="95"/>
      <c r="I1747" s="95"/>
      <c r="J1747" s="63"/>
      <c r="K1747" s="63"/>
      <c r="L1747" s="124"/>
      <c r="M1747" s="62"/>
      <c r="N1747" s="124"/>
      <c r="O1747" s="94"/>
      <c r="P1747" s="60"/>
      <c r="Q1747" s="62"/>
      <c r="R1747" s="63"/>
      <c r="S1747" s="60"/>
      <c r="T1747" s="62"/>
      <c r="U1747" s="63"/>
      <c r="V1747" s="60"/>
      <c r="W1747" s="62"/>
      <c r="X1747" s="95"/>
      <c r="Y1747" s="95"/>
      <c r="Z1747" s="124"/>
      <c r="AA1747" s="62"/>
      <c r="AB1747" s="124"/>
      <c r="AC1747" s="59"/>
      <c r="AD1747" s="94"/>
      <c r="AE1747" s="63"/>
      <c r="AF1747" s="60"/>
      <c r="AG1747" s="94"/>
      <c r="AH1747" s="95"/>
      <c r="AI1747" s="60"/>
      <c r="AJ1747" s="62"/>
      <c r="AK1747" s="95"/>
      <c r="AL1747" s="124"/>
      <c r="AM1747" s="62"/>
      <c r="AN1747" s="95"/>
      <c r="AO1747" s="124"/>
      <c r="AP1747" s="94"/>
      <c r="AQ1747" s="60"/>
      <c r="AR1747" s="62"/>
      <c r="AS1747" s="95"/>
      <c r="AT1747" s="60"/>
      <c r="AU1747" s="62"/>
      <c r="AV1747" s="63"/>
      <c r="AW1747" s="63"/>
      <c r="AX1747" s="63"/>
      <c r="AY1747" s="60"/>
      <c r="AZ1747" s="62"/>
      <c r="BA1747" s="60"/>
      <c r="BB1747" s="62"/>
      <c r="BC1747" s="60"/>
      <c r="BD1747" s="62"/>
      <c r="BE1747" s="60"/>
      <c r="BF1747" s="64"/>
      <c r="BG1747" s="61"/>
    </row>
    <row r="1748" spans="1:59">
      <c r="A1748" t="s">
        <v>4</v>
      </c>
      <c r="B1748" s="3"/>
    </row>
    <row r="1749" spans="1:59">
      <c r="A1749" t="s">
        <v>14</v>
      </c>
    </row>
    <row r="1750" spans="1:59">
      <c r="A1750" t="s">
        <v>1</v>
      </c>
      <c r="B1750" s="217" t="s">
        <v>21</v>
      </c>
      <c r="C1750" s="218"/>
    </row>
    <row r="1751" spans="1:59" ht="26.65">
      <c r="A1751" t="s">
        <v>2</v>
      </c>
      <c r="B1751" s="2" t="s">
        <v>448</v>
      </c>
    </row>
    <row r="1752" spans="1:59" ht="39.75">
      <c r="A1752" t="s">
        <v>3</v>
      </c>
      <c r="B1752" s="2" t="s">
        <v>449</v>
      </c>
    </row>
    <row r="1753" spans="1:59">
      <c r="A1753" t="s">
        <v>7</v>
      </c>
      <c r="B1753" s="10" t="s">
        <v>451</v>
      </c>
      <c r="C1753" s="11"/>
      <c r="D1753" s="216"/>
      <c r="E1753" s="215"/>
      <c r="F1753" s="215"/>
      <c r="G1753" s="215"/>
      <c r="H1753" s="215"/>
      <c r="I1753" s="215"/>
      <c r="J1753" s="215"/>
      <c r="K1753" s="215"/>
      <c r="L1753" s="215"/>
      <c r="M1753" s="215"/>
      <c r="N1753" s="215"/>
      <c r="O1753" s="215"/>
      <c r="P1753" s="215"/>
      <c r="Q1753" s="215"/>
      <c r="R1753" s="215"/>
      <c r="S1753" s="215"/>
      <c r="T1753" s="215"/>
      <c r="U1753" s="215"/>
      <c r="V1753" s="215"/>
      <c r="W1753" s="215"/>
      <c r="X1753" s="215"/>
      <c r="Y1753" s="215"/>
      <c r="Z1753" s="215"/>
      <c r="AA1753" s="215"/>
      <c r="AB1753" s="215"/>
      <c r="AC1753" s="215"/>
      <c r="AD1753" s="215"/>
      <c r="AE1753" s="215"/>
      <c r="AF1753" s="215"/>
      <c r="AG1753" s="215"/>
      <c r="AH1753" s="215"/>
      <c r="AI1753" s="215"/>
      <c r="AJ1753" s="214"/>
    </row>
    <row r="1754" spans="1:59" s="154" customFormat="1" ht="93" customHeight="1">
      <c r="A1754" s="154" t="s">
        <v>5</v>
      </c>
      <c r="B1754" s="202"/>
      <c r="D1754" s="226" t="s">
        <v>25</v>
      </c>
      <c r="E1754" s="227"/>
      <c r="F1754" s="229" t="s">
        <v>26</v>
      </c>
      <c r="G1754" s="229" t="s">
        <v>27</v>
      </c>
      <c r="H1754" s="226" t="s">
        <v>28</v>
      </c>
      <c r="I1754" s="228"/>
      <c r="J1754" s="227"/>
      <c r="K1754" s="226" t="s">
        <v>29</v>
      </c>
      <c r="L1754" s="227"/>
      <c r="M1754" s="226" t="s">
        <v>30</v>
      </c>
      <c r="N1754" s="227"/>
      <c r="O1754" s="229" t="s">
        <v>31</v>
      </c>
      <c r="P1754" s="229" t="s">
        <v>32</v>
      </c>
      <c r="Q1754" s="226" t="s">
        <v>33</v>
      </c>
      <c r="R1754" s="227"/>
      <c r="S1754" s="226" t="s">
        <v>34</v>
      </c>
      <c r="T1754" s="227"/>
      <c r="U1754" s="229" t="s">
        <v>35</v>
      </c>
      <c r="V1754" s="229" t="s">
        <v>36</v>
      </c>
      <c r="W1754" s="226" t="s">
        <v>37</v>
      </c>
      <c r="X1754" s="227"/>
      <c r="Y1754" s="226" t="s">
        <v>38</v>
      </c>
      <c r="Z1754" s="227"/>
      <c r="AA1754" s="226" t="s">
        <v>39</v>
      </c>
      <c r="AB1754" s="228"/>
      <c r="AC1754" s="228"/>
      <c r="AD1754" s="227"/>
      <c r="AE1754" s="229" t="s">
        <v>40</v>
      </c>
      <c r="AF1754" s="226" t="s">
        <v>41</v>
      </c>
      <c r="AG1754" s="227"/>
      <c r="AH1754" s="229" t="s">
        <v>42</v>
      </c>
      <c r="AI1754" s="226" t="s">
        <v>43</v>
      </c>
      <c r="AJ1754" s="227"/>
      <c r="AO1754" s="79"/>
    </row>
    <row r="1755" spans="1:59" ht="117">
      <c r="A1755" t="s">
        <v>6</v>
      </c>
      <c r="B1755" s="16" t="s">
        <v>452</v>
      </c>
      <c r="C1755" s="17" t="s">
        <v>45</v>
      </c>
      <c r="D1755" s="80" t="s">
        <v>48</v>
      </c>
      <c r="E1755" s="108" t="s">
        <v>53</v>
      </c>
      <c r="F1755" s="167" t="s">
        <v>55</v>
      </c>
      <c r="G1755" s="167" t="s">
        <v>56</v>
      </c>
      <c r="H1755" s="80" t="s">
        <v>57</v>
      </c>
      <c r="I1755" s="81" t="s">
        <v>58</v>
      </c>
      <c r="J1755" s="108" t="s">
        <v>59</v>
      </c>
      <c r="K1755" s="80" t="s">
        <v>60</v>
      </c>
      <c r="L1755" s="108" t="s">
        <v>62</v>
      </c>
      <c r="M1755" s="80" t="s">
        <v>65</v>
      </c>
      <c r="N1755" s="108" t="s">
        <v>66</v>
      </c>
      <c r="O1755" s="167" t="s">
        <v>55</v>
      </c>
      <c r="P1755" s="167" t="s">
        <v>55</v>
      </c>
      <c r="Q1755" s="80" t="s">
        <v>68</v>
      </c>
      <c r="R1755" s="108" t="s">
        <v>69</v>
      </c>
      <c r="S1755" s="80" t="s">
        <v>67</v>
      </c>
      <c r="T1755" s="108" t="s">
        <v>69</v>
      </c>
      <c r="U1755" s="167" t="s">
        <v>55</v>
      </c>
      <c r="V1755" s="101" t="s">
        <v>55</v>
      </c>
      <c r="W1755" s="80" t="s">
        <v>73</v>
      </c>
      <c r="X1755" s="108" t="s">
        <v>74</v>
      </c>
      <c r="Y1755" s="80" t="s">
        <v>75</v>
      </c>
      <c r="Z1755" s="108" t="s">
        <v>77</v>
      </c>
      <c r="AA1755" s="141" t="s">
        <v>78</v>
      </c>
      <c r="AB1755" s="81" t="s">
        <v>79</v>
      </c>
      <c r="AC1755" s="81" t="s">
        <v>80</v>
      </c>
      <c r="AD1755" s="143" t="s">
        <v>81</v>
      </c>
      <c r="AE1755" s="167" t="s">
        <v>83</v>
      </c>
      <c r="AF1755" s="80" t="s">
        <v>55</v>
      </c>
      <c r="AG1755" s="108" t="s">
        <v>56</v>
      </c>
      <c r="AH1755" s="167" t="s">
        <v>85</v>
      </c>
      <c r="AI1755" s="80" t="s">
        <v>55</v>
      </c>
      <c r="AJ1755" s="108" t="s">
        <v>56</v>
      </c>
    </row>
    <row r="1756" spans="1:59">
      <c r="A1756" t="s">
        <v>0</v>
      </c>
      <c r="B1756" s="21"/>
      <c r="C1756" s="22"/>
      <c r="D1756" s="82" t="s">
        <v>566</v>
      </c>
      <c r="E1756" s="109" t="s">
        <v>571</v>
      </c>
      <c r="F1756" s="168" t="s">
        <v>564</v>
      </c>
      <c r="G1756" s="168" t="s">
        <v>565</v>
      </c>
      <c r="H1756" s="82" t="s">
        <v>564</v>
      </c>
      <c r="I1756" s="83" t="s">
        <v>565</v>
      </c>
      <c r="J1756" s="109" t="s">
        <v>566</v>
      </c>
      <c r="K1756" s="82" t="s">
        <v>564</v>
      </c>
      <c r="L1756" s="109" t="s">
        <v>566</v>
      </c>
      <c r="M1756" s="82" t="s">
        <v>566</v>
      </c>
      <c r="N1756" s="109" t="s">
        <v>567</v>
      </c>
      <c r="O1756" s="168" t="s">
        <v>564</v>
      </c>
      <c r="P1756" s="168" t="s">
        <v>564</v>
      </c>
      <c r="Q1756" s="82" t="s">
        <v>565</v>
      </c>
      <c r="R1756" s="109" t="s">
        <v>566</v>
      </c>
      <c r="S1756" s="82" t="s">
        <v>564</v>
      </c>
      <c r="T1756" s="109" t="s">
        <v>566</v>
      </c>
      <c r="U1756" s="168" t="s">
        <v>564</v>
      </c>
      <c r="V1756" s="102" t="s">
        <v>564</v>
      </c>
      <c r="W1756" s="82" t="s">
        <v>564</v>
      </c>
      <c r="X1756" s="109" t="s">
        <v>565</v>
      </c>
      <c r="Y1756" s="82" t="s">
        <v>564</v>
      </c>
      <c r="Z1756" s="109" t="s">
        <v>566</v>
      </c>
      <c r="AA1756" s="144" t="s">
        <v>564</v>
      </c>
      <c r="AB1756" s="83" t="s">
        <v>565</v>
      </c>
      <c r="AC1756" s="83" t="s">
        <v>566</v>
      </c>
      <c r="AD1756" s="146" t="s">
        <v>567</v>
      </c>
      <c r="AE1756" s="168" t="s">
        <v>564</v>
      </c>
      <c r="AF1756" s="82" t="s">
        <v>564</v>
      </c>
      <c r="AG1756" s="109" t="s">
        <v>565</v>
      </c>
      <c r="AH1756" s="168" t="s">
        <v>564</v>
      </c>
      <c r="AI1756" s="82" t="s">
        <v>564</v>
      </c>
      <c r="AJ1756" s="109" t="s">
        <v>565</v>
      </c>
    </row>
    <row r="1757" spans="1:59">
      <c r="A1757" t="s">
        <v>8</v>
      </c>
      <c r="B1757" s="26" t="s">
        <v>45</v>
      </c>
      <c r="C1757" s="27">
        <v>40</v>
      </c>
      <c r="D1757" s="84">
        <v>11</v>
      </c>
      <c r="E1757" s="110">
        <v>12</v>
      </c>
      <c r="F1757" s="169">
        <v>39</v>
      </c>
      <c r="G1757" s="169">
        <v>31</v>
      </c>
      <c r="H1757" s="84">
        <v>13</v>
      </c>
      <c r="I1757" s="85">
        <v>10</v>
      </c>
      <c r="J1757" s="110">
        <v>13</v>
      </c>
      <c r="K1757" s="84">
        <v>15</v>
      </c>
      <c r="L1757" s="110">
        <v>15</v>
      </c>
      <c r="M1757" s="84">
        <v>11</v>
      </c>
      <c r="N1757" s="110">
        <v>12</v>
      </c>
      <c r="O1757" s="169">
        <v>32</v>
      </c>
      <c r="P1757" s="169">
        <v>36</v>
      </c>
      <c r="Q1757" s="84">
        <v>11</v>
      </c>
      <c r="R1757" s="110">
        <v>16</v>
      </c>
      <c r="S1757" s="84">
        <v>10</v>
      </c>
      <c r="T1757" s="110">
        <v>20</v>
      </c>
      <c r="U1757" s="169">
        <v>36</v>
      </c>
      <c r="V1757" s="103">
        <v>21</v>
      </c>
      <c r="W1757" s="84">
        <v>10</v>
      </c>
      <c r="X1757" s="110">
        <v>23</v>
      </c>
      <c r="Y1757" s="84">
        <v>12</v>
      </c>
      <c r="Z1757" s="110">
        <v>19</v>
      </c>
      <c r="AA1757" s="147">
        <v>33</v>
      </c>
      <c r="AB1757" s="85">
        <v>15</v>
      </c>
      <c r="AC1757" s="85">
        <v>20</v>
      </c>
      <c r="AD1757" s="135">
        <v>34</v>
      </c>
      <c r="AE1757" s="169">
        <v>40</v>
      </c>
      <c r="AF1757" s="84">
        <v>25</v>
      </c>
      <c r="AG1757" s="110">
        <v>13</v>
      </c>
      <c r="AH1757" s="169">
        <v>40</v>
      </c>
      <c r="AI1757" s="84">
        <v>22</v>
      </c>
      <c r="AJ1757" s="110">
        <v>18</v>
      </c>
    </row>
    <row r="1758" spans="1:59">
      <c r="A1758" t="s">
        <v>10</v>
      </c>
      <c r="B1758" s="35" t="s">
        <v>87</v>
      </c>
      <c r="C1758" s="31">
        <v>16</v>
      </c>
      <c r="D1758" s="86">
        <v>5</v>
      </c>
      <c r="E1758" s="111">
        <v>6</v>
      </c>
      <c r="F1758" s="170">
        <v>16</v>
      </c>
      <c r="G1758" s="170">
        <v>12</v>
      </c>
      <c r="H1758" s="86">
        <v>3</v>
      </c>
      <c r="I1758" s="87">
        <v>5</v>
      </c>
      <c r="J1758" s="111">
        <v>7</v>
      </c>
      <c r="K1758" s="86">
        <v>8</v>
      </c>
      <c r="L1758" s="111">
        <v>5</v>
      </c>
      <c r="M1758" s="86">
        <v>6</v>
      </c>
      <c r="N1758" s="111">
        <v>3</v>
      </c>
      <c r="O1758" s="170">
        <v>14</v>
      </c>
      <c r="P1758" s="170">
        <v>15</v>
      </c>
      <c r="Q1758" s="86">
        <v>4</v>
      </c>
      <c r="R1758" s="111">
        <v>8</v>
      </c>
      <c r="S1758" s="86">
        <v>5</v>
      </c>
      <c r="T1758" s="111">
        <v>8</v>
      </c>
      <c r="U1758" s="170">
        <v>15</v>
      </c>
      <c r="V1758" s="104">
        <v>9</v>
      </c>
      <c r="W1758" s="86">
        <v>6</v>
      </c>
      <c r="X1758" s="111">
        <v>9</v>
      </c>
      <c r="Y1758" s="86">
        <v>5</v>
      </c>
      <c r="Z1758" s="111">
        <v>7</v>
      </c>
      <c r="AA1758" s="148">
        <v>12</v>
      </c>
      <c r="AB1758" s="87">
        <v>4</v>
      </c>
      <c r="AC1758" s="87">
        <v>5</v>
      </c>
      <c r="AD1758" s="136">
        <v>12</v>
      </c>
      <c r="AE1758" s="170">
        <v>16</v>
      </c>
      <c r="AF1758" s="86">
        <v>8</v>
      </c>
      <c r="AG1758" s="111">
        <v>7</v>
      </c>
      <c r="AH1758" s="170">
        <v>16</v>
      </c>
      <c r="AI1758" s="86">
        <v>8</v>
      </c>
      <c r="AJ1758" s="111">
        <v>8</v>
      </c>
    </row>
    <row r="1759" spans="1:59">
      <c r="A1759" t="s">
        <v>12</v>
      </c>
      <c r="B1759" s="36"/>
      <c r="C1759" s="37">
        <v>0.4</v>
      </c>
      <c r="D1759" s="88">
        <v>0.45454545454545497</v>
      </c>
      <c r="E1759" s="112">
        <v>0.5</v>
      </c>
      <c r="F1759" s="171">
        <v>0.41025641025641002</v>
      </c>
      <c r="G1759" s="171">
        <v>0.38709677419354799</v>
      </c>
      <c r="H1759" s="88">
        <v>0.230769230769231</v>
      </c>
      <c r="I1759" s="88">
        <v>0.5</v>
      </c>
      <c r="J1759" s="112">
        <v>0.53846153846153799</v>
      </c>
      <c r="K1759" s="88">
        <v>0.53333333333333299</v>
      </c>
      <c r="L1759" s="112">
        <v>0.33333333333333298</v>
      </c>
      <c r="M1759" s="88">
        <v>0.54545454545454497</v>
      </c>
      <c r="N1759" s="112">
        <v>0.25</v>
      </c>
      <c r="O1759" s="171">
        <v>0.4375</v>
      </c>
      <c r="P1759" s="171">
        <v>0.41666666666666702</v>
      </c>
      <c r="Q1759" s="88">
        <v>0.36363636363636398</v>
      </c>
      <c r="R1759" s="112">
        <v>0.5</v>
      </c>
      <c r="S1759" s="88">
        <v>0.5</v>
      </c>
      <c r="T1759" s="112">
        <v>0.4</v>
      </c>
      <c r="U1759" s="171">
        <v>0.41666666666666702</v>
      </c>
      <c r="V1759" s="105">
        <v>0.42857142857142899</v>
      </c>
      <c r="W1759" s="88">
        <v>0.6</v>
      </c>
      <c r="X1759" s="112">
        <v>0.39130434782608697</v>
      </c>
      <c r="Y1759" s="88">
        <v>0.41666666666666702</v>
      </c>
      <c r="Z1759" s="112">
        <v>0.36842105263157898</v>
      </c>
      <c r="AA1759" s="132">
        <v>0.36363636363636398</v>
      </c>
      <c r="AB1759" s="88">
        <v>0.266666666666667</v>
      </c>
      <c r="AC1759" s="88">
        <v>0.25</v>
      </c>
      <c r="AD1759" s="137">
        <v>0.35294117647058798</v>
      </c>
      <c r="AE1759" s="171">
        <v>0.4</v>
      </c>
      <c r="AF1759" s="88">
        <v>0.32</v>
      </c>
      <c r="AG1759" s="112">
        <v>0.53846153846153799</v>
      </c>
      <c r="AH1759" s="171">
        <v>0.4</v>
      </c>
      <c r="AI1759" s="88">
        <v>0.36363636363636398</v>
      </c>
      <c r="AJ1759" s="112">
        <v>0.44444444444444398</v>
      </c>
    </row>
    <row r="1760" spans="1:59">
      <c r="A1760" t="s">
        <v>10</v>
      </c>
      <c r="B1760" s="36" t="s">
        <v>88</v>
      </c>
      <c r="C1760" s="39">
        <v>3</v>
      </c>
      <c r="D1760" s="89">
        <v>1</v>
      </c>
      <c r="E1760" s="113">
        <v>1</v>
      </c>
      <c r="F1760" s="172">
        <v>3</v>
      </c>
      <c r="G1760" s="172">
        <v>3</v>
      </c>
      <c r="H1760" s="89">
        <v>1</v>
      </c>
      <c r="I1760" s="90">
        <v>1</v>
      </c>
      <c r="J1760" s="113">
        <v>1</v>
      </c>
      <c r="K1760" s="89">
        <v>2</v>
      </c>
      <c r="L1760" s="113">
        <v>0</v>
      </c>
      <c r="M1760" s="89">
        <v>1</v>
      </c>
      <c r="N1760" s="113">
        <v>1</v>
      </c>
      <c r="O1760" s="172">
        <v>3</v>
      </c>
      <c r="P1760" s="172">
        <v>3</v>
      </c>
      <c r="Q1760" s="89">
        <v>1</v>
      </c>
      <c r="R1760" s="113">
        <v>2</v>
      </c>
      <c r="S1760" s="89">
        <v>0</v>
      </c>
      <c r="T1760" s="113">
        <v>3</v>
      </c>
      <c r="U1760" s="172">
        <v>3</v>
      </c>
      <c r="V1760" s="106">
        <v>3</v>
      </c>
      <c r="W1760" s="89">
        <v>0</v>
      </c>
      <c r="X1760" s="113">
        <v>3</v>
      </c>
      <c r="Y1760" s="89">
        <v>1</v>
      </c>
      <c r="Z1760" s="113">
        <v>1</v>
      </c>
      <c r="AA1760" s="152">
        <v>3</v>
      </c>
      <c r="AB1760" s="90">
        <v>1</v>
      </c>
      <c r="AC1760" s="90">
        <v>2</v>
      </c>
      <c r="AD1760" s="138">
        <v>3</v>
      </c>
      <c r="AE1760" s="172">
        <v>3</v>
      </c>
      <c r="AF1760" s="89">
        <v>3</v>
      </c>
      <c r="AG1760" s="113">
        <v>0</v>
      </c>
      <c r="AH1760" s="172">
        <v>3</v>
      </c>
      <c r="AI1760" s="89">
        <v>1</v>
      </c>
      <c r="AJ1760" s="113">
        <v>2</v>
      </c>
    </row>
    <row r="1761" spans="1:59">
      <c r="A1761" t="s">
        <v>12</v>
      </c>
      <c r="B1761" s="36"/>
      <c r="C1761" s="37">
        <v>7.4999999999999997E-2</v>
      </c>
      <c r="D1761" s="88">
        <v>9.0909090909090898E-2</v>
      </c>
      <c r="E1761" s="112">
        <v>8.3333333333333301E-2</v>
      </c>
      <c r="F1761" s="171">
        <v>7.69230769230769E-2</v>
      </c>
      <c r="G1761" s="171">
        <v>9.6774193548387094E-2</v>
      </c>
      <c r="H1761" s="88">
        <v>7.69230769230769E-2</v>
      </c>
      <c r="I1761" s="88">
        <v>0.1</v>
      </c>
      <c r="J1761" s="112">
        <v>7.69230769230769E-2</v>
      </c>
      <c r="K1761" s="88">
        <v>0.133333333333333</v>
      </c>
      <c r="L1761" s="112">
        <v>0</v>
      </c>
      <c r="M1761" s="88">
        <v>9.0909090909090898E-2</v>
      </c>
      <c r="N1761" s="112">
        <v>8.3333333333333301E-2</v>
      </c>
      <c r="O1761" s="171">
        <v>9.375E-2</v>
      </c>
      <c r="P1761" s="171">
        <v>8.3333333333333301E-2</v>
      </c>
      <c r="Q1761" s="88">
        <v>9.0909090909090898E-2</v>
      </c>
      <c r="R1761" s="112">
        <v>0.125</v>
      </c>
      <c r="S1761" s="88">
        <v>0</v>
      </c>
      <c r="T1761" s="112">
        <v>0.15</v>
      </c>
      <c r="U1761" s="171">
        <v>8.3333333333333301E-2</v>
      </c>
      <c r="V1761" s="105">
        <v>0.14285714285714299</v>
      </c>
      <c r="W1761" s="88">
        <v>0</v>
      </c>
      <c r="X1761" s="112">
        <v>0.13043478260869601</v>
      </c>
      <c r="Y1761" s="88">
        <v>8.3333333333333301E-2</v>
      </c>
      <c r="Z1761" s="112">
        <v>5.2631578947368397E-2</v>
      </c>
      <c r="AA1761" s="132">
        <v>9.0909090909090898E-2</v>
      </c>
      <c r="AB1761" s="88">
        <v>6.6666666666666693E-2</v>
      </c>
      <c r="AC1761" s="88">
        <v>0.1</v>
      </c>
      <c r="AD1761" s="137">
        <v>8.8235294117647106E-2</v>
      </c>
      <c r="AE1761" s="171">
        <v>7.4999999999999997E-2</v>
      </c>
      <c r="AF1761" s="88">
        <v>0.12</v>
      </c>
      <c r="AG1761" s="112">
        <v>0</v>
      </c>
      <c r="AH1761" s="171">
        <v>7.4999999999999997E-2</v>
      </c>
      <c r="AI1761" s="88">
        <v>4.5454545454545497E-2</v>
      </c>
      <c r="AJ1761" s="112">
        <v>0.11111111111111099</v>
      </c>
    </row>
    <row r="1762" spans="1:59">
      <c r="A1762" t="s">
        <v>10</v>
      </c>
      <c r="B1762" s="36" t="s">
        <v>110</v>
      </c>
      <c r="C1762" s="39">
        <v>21</v>
      </c>
      <c r="D1762" s="89">
        <v>5</v>
      </c>
      <c r="E1762" s="113">
        <v>5</v>
      </c>
      <c r="F1762" s="172">
        <v>20</v>
      </c>
      <c r="G1762" s="172">
        <v>16</v>
      </c>
      <c r="H1762" s="89">
        <v>9</v>
      </c>
      <c r="I1762" s="90">
        <v>4</v>
      </c>
      <c r="J1762" s="113">
        <v>5</v>
      </c>
      <c r="K1762" s="89">
        <v>5</v>
      </c>
      <c r="L1762" s="113">
        <v>10</v>
      </c>
      <c r="M1762" s="89">
        <v>4</v>
      </c>
      <c r="N1762" s="113">
        <v>8</v>
      </c>
      <c r="O1762" s="172">
        <v>15</v>
      </c>
      <c r="P1762" s="172">
        <v>18</v>
      </c>
      <c r="Q1762" s="89">
        <v>6</v>
      </c>
      <c r="R1762" s="113">
        <v>6</v>
      </c>
      <c r="S1762" s="89">
        <v>5</v>
      </c>
      <c r="T1762" s="113">
        <v>9</v>
      </c>
      <c r="U1762" s="172">
        <v>18</v>
      </c>
      <c r="V1762" s="106">
        <v>9</v>
      </c>
      <c r="W1762" s="89">
        <v>4</v>
      </c>
      <c r="X1762" s="113">
        <v>11</v>
      </c>
      <c r="Y1762" s="89">
        <v>6</v>
      </c>
      <c r="Z1762" s="113">
        <v>11</v>
      </c>
      <c r="AA1762" s="152">
        <v>18</v>
      </c>
      <c r="AB1762" s="90">
        <v>10</v>
      </c>
      <c r="AC1762" s="90">
        <v>13</v>
      </c>
      <c r="AD1762" s="138">
        <v>19</v>
      </c>
      <c r="AE1762" s="172">
        <v>21</v>
      </c>
      <c r="AF1762" s="89">
        <v>14</v>
      </c>
      <c r="AG1762" s="113">
        <v>6</v>
      </c>
      <c r="AH1762" s="172">
        <v>21</v>
      </c>
      <c r="AI1762" s="89">
        <v>13</v>
      </c>
      <c r="AJ1762" s="113">
        <v>8</v>
      </c>
    </row>
    <row r="1763" spans="1:59">
      <c r="A1763" t="s">
        <v>12</v>
      </c>
      <c r="B1763" s="43"/>
      <c r="C1763" s="44">
        <v>0.52500000000000002</v>
      </c>
      <c r="D1763" s="91">
        <v>0.45454545454545497</v>
      </c>
      <c r="E1763" s="114">
        <v>0.41666666666666702</v>
      </c>
      <c r="F1763" s="180">
        <v>0.512820512820513</v>
      </c>
      <c r="G1763" s="180">
        <v>0.51612903225806495</v>
      </c>
      <c r="H1763" s="91">
        <v>0.69230769230769196</v>
      </c>
      <c r="I1763" s="92">
        <v>0.4</v>
      </c>
      <c r="J1763" s="114">
        <v>0.38461538461538503</v>
      </c>
      <c r="K1763" s="91">
        <v>0.33333333333333298</v>
      </c>
      <c r="L1763" s="114">
        <v>0.66666666666666696</v>
      </c>
      <c r="M1763" s="91">
        <v>0.36363636363636398</v>
      </c>
      <c r="N1763" s="114">
        <v>0.66666666666666696</v>
      </c>
      <c r="O1763" s="180">
        <v>0.46875</v>
      </c>
      <c r="P1763" s="180">
        <v>0.5</v>
      </c>
      <c r="Q1763" s="91">
        <v>0.54545454545454497</v>
      </c>
      <c r="R1763" s="114">
        <v>0.375</v>
      </c>
      <c r="S1763" s="91">
        <v>0.5</v>
      </c>
      <c r="T1763" s="114">
        <v>0.45</v>
      </c>
      <c r="U1763" s="180">
        <v>0.5</v>
      </c>
      <c r="V1763" s="107">
        <v>0.42857142857142899</v>
      </c>
      <c r="W1763" s="91">
        <v>0.4</v>
      </c>
      <c r="X1763" s="114">
        <v>0.47826086956521702</v>
      </c>
      <c r="Y1763" s="91">
        <v>0.5</v>
      </c>
      <c r="Z1763" s="114">
        <v>0.57894736842105299</v>
      </c>
      <c r="AA1763" s="164">
        <v>0.54545454545454497</v>
      </c>
      <c r="AB1763" s="92">
        <v>0.66666666666666696</v>
      </c>
      <c r="AC1763" s="92">
        <v>0.65</v>
      </c>
      <c r="AD1763" s="165">
        <v>0.55882352941176505</v>
      </c>
      <c r="AE1763" s="180">
        <v>0.52500000000000002</v>
      </c>
      <c r="AF1763" s="91">
        <v>0.56000000000000005</v>
      </c>
      <c r="AG1763" s="114">
        <v>0.46153846153846201</v>
      </c>
      <c r="AH1763" s="180">
        <v>0.52500000000000002</v>
      </c>
      <c r="AI1763" s="91">
        <v>0.59090909090909105</v>
      </c>
      <c r="AJ1763" s="114">
        <v>0.44444444444444398</v>
      </c>
    </row>
    <row r="1764" spans="1:59">
      <c r="A1764" t="s">
        <v>4</v>
      </c>
      <c r="B1764" s="3"/>
    </row>
    <row r="1765" spans="1:59">
      <c r="A1765" t="s">
        <v>14</v>
      </c>
    </row>
    <row r="1766" spans="1:59">
      <c r="A1766" t="s">
        <v>1</v>
      </c>
      <c r="B1766" s="217" t="s">
        <v>21</v>
      </c>
      <c r="C1766" s="218"/>
    </row>
    <row r="1767" spans="1:59" ht="26.65">
      <c r="A1767" t="s">
        <v>2</v>
      </c>
      <c r="B1767" s="2" t="s">
        <v>453</v>
      </c>
    </row>
    <row r="1768" spans="1:59" ht="39.75">
      <c r="A1768" t="s">
        <v>3</v>
      </c>
      <c r="B1768" s="2" t="s">
        <v>454</v>
      </c>
    </row>
    <row r="1769" spans="1:59">
      <c r="A1769" t="s">
        <v>7</v>
      </c>
      <c r="B1769" s="10" t="s">
        <v>455</v>
      </c>
      <c r="C1769" s="11"/>
      <c r="D1769" s="216"/>
      <c r="E1769" s="215"/>
      <c r="F1769" s="215"/>
      <c r="G1769" s="215"/>
      <c r="H1769" s="215"/>
      <c r="I1769" s="215"/>
      <c r="J1769" s="215"/>
      <c r="K1769" s="215"/>
      <c r="L1769" s="215"/>
      <c r="M1769" s="215"/>
      <c r="N1769" s="215"/>
      <c r="O1769" s="215"/>
      <c r="P1769" s="215"/>
      <c r="Q1769" s="215"/>
      <c r="R1769" s="215"/>
      <c r="S1769" s="215"/>
      <c r="T1769" s="215"/>
      <c r="U1769" s="215"/>
      <c r="V1769" s="215"/>
      <c r="W1769" s="215"/>
      <c r="X1769" s="215"/>
      <c r="Y1769" s="215"/>
      <c r="Z1769" s="215"/>
      <c r="AA1769" s="215"/>
      <c r="AB1769" s="215"/>
      <c r="AC1769" s="215"/>
      <c r="AD1769" s="215"/>
      <c r="AE1769" s="215"/>
      <c r="AF1769" s="215"/>
      <c r="AG1769" s="215"/>
      <c r="AH1769" s="215"/>
      <c r="AI1769" s="215"/>
      <c r="AJ1769" s="215"/>
      <c r="AK1769" s="215"/>
      <c r="AL1769" s="215"/>
      <c r="AM1769" s="215"/>
      <c r="AN1769" s="215"/>
      <c r="AO1769" s="215"/>
      <c r="AP1769" s="215"/>
      <c r="AQ1769" s="215"/>
      <c r="AR1769" s="215"/>
      <c r="AS1769" s="215"/>
      <c r="AT1769" s="215"/>
      <c r="AU1769" s="215"/>
      <c r="AV1769" s="215"/>
      <c r="AW1769" s="215"/>
      <c r="AX1769" s="215"/>
      <c r="AY1769" s="215"/>
      <c r="AZ1769" s="215"/>
      <c r="BA1769" s="215"/>
      <c r="BB1769" s="215"/>
      <c r="BC1769" s="215"/>
      <c r="BD1769" s="215"/>
      <c r="BE1769" s="215"/>
      <c r="BF1769" s="215"/>
      <c r="BG1769" s="214"/>
    </row>
    <row r="1770" spans="1:59" ht="38.200000000000003" customHeight="1">
      <c r="A1770" t="s">
        <v>5</v>
      </c>
      <c r="B1770" s="15"/>
      <c r="D1770" s="213" t="s">
        <v>25</v>
      </c>
      <c r="E1770" s="215"/>
      <c r="F1770" s="215"/>
      <c r="G1770" s="215"/>
      <c r="H1770" s="215"/>
      <c r="I1770" s="215"/>
      <c r="J1770" s="215"/>
      <c r="K1770" s="215"/>
      <c r="L1770" s="214"/>
      <c r="M1770" s="213" t="s">
        <v>26</v>
      </c>
      <c r="N1770" s="214"/>
      <c r="O1770" s="213" t="s">
        <v>27</v>
      </c>
      <c r="P1770" s="214"/>
      <c r="Q1770" s="213" t="s">
        <v>28</v>
      </c>
      <c r="R1770" s="215"/>
      <c r="S1770" s="214"/>
      <c r="T1770" s="213" t="s">
        <v>29</v>
      </c>
      <c r="U1770" s="215"/>
      <c r="V1770" s="214"/>
      <c r="W1770" s="213" t="s">
        <v>30</v>
      </c>
      <c r="X1770" s="215"/>
      <c r="Y1770" s="215"/>
      <c r="Z1770" s="214"/>
      <c r="AA1770" s="213" t="s">
        <v>31</v>
      </c>
      <c r="AB1770" s="214"/>
      <c r="AC1770" s="219" t="s">
        <v>32</v>
      </c>
      <c r="AD1770" s="213" t="s">
        <v>33</v>
      </c>
      <c r="AE1770" s="215"/>
      <c r="AF1770" s="214"/>
      <c r="AG1770" s="213" t="s">
        <v>34</v>
      </c>
      <c r="AH1770" s="215"/>
      <c r="AI1770" s="214"/>
      <c r="AJ1770" s="213" t="s">
        <v>35</v>
      </c>
      <c r="AK1770" s="215"/>
      <c r="AL1770" s="214"/>
      <c r="AM1770" s="213" t="s">
        <v>36</v>
      </c>
      <c r="AN1770" s="215"/>
      <c r="AO1770" s="214"/>
      <c r="AP1770" s="213" t="s">
        <v>37</v>
      </c>
      <c r="AQ1770" s="214"/>
      <c r="AR1770" s="213" t="s">
        <v>38</v>
      </c>
      <c r="AS1770" s="215"/>
      <c r="AT1770" s="214"/>
      <c r="AU1770" s="213" t="s">
        <v>39</v>
      </c>
      <c r="AV1770" s="215"/>
      <c r="AW1770" s="215"/>
      <c r="AX1770" s="215"/>
      <c r="AY1770" s="214"/>
      <c r="AZ1770" s="213" t="s">
        <v>40</v>
      </c>
      <c r="BA1770" s="214"/>
      <c r="BB1770" s="213" t="s">
        <v>41</v>
      </c>
      <c r="BC1770" s="214"/>
      <c r="BD1770" s="213" t="s">
        <v>42</v>
      </c>
      <c r="BE1770" s="214"/>
      <c r="BF1770" s="213" t="s">
        <v>43</v>
      </c>
      <c r="BG1770" s="214"/>
    </row>
    <row r="1771" spans="1:59" ht="151.9">
      <c r="A1771" t="s">
        <v>6</v>
      </c>
      <c r="B1771" s="16" t="s">
        <v>44</v>
      </c>
      <c r="C1771" s="17" t="s">
        <v>45</v>
      </c>
      <c r="D1771" s="80" t="s">
        <v>46</v>
      </c>
      <c r="E1771" s="81" t="s">
        <v>47</v>
      </c>
      <c r="F1771" s="19" t="s">
        <v>48</v>
      </c>
      <c r="G1771" s="81" t="s">
        <v>49</v>
      </c>
      <c r="H1771" s="81" t="s">
        <v>50</v>
      </c>
      <c r="I1771" s="81" t="s">
        <v>51</v>
      </c>
      <c r="J1771" s="19" t="s">
        <v>52</v>
      </c>
      <c r="K1771" s="19" t="s">
        <v>53</v>
      </c>
      <c r="L1771" s="108" t="s">
        <v>54</v>
      </c>
      <c r="M1771" s="18" t="s">
        <v>55</v>
      </c>
      <c r="N1771" s="108" t="s">
        <v>56</v>
      </c>
      <c r="O1771" s="80" t="s">
        <v>55</v>
      </c>
      <c r="P1771" s="20" t="s">
        <v>56</v>
      </c>
      <c r="Q1771" s="18" t="s">
        <v>57</v>
      </c>
      <c r="R1771" s="19" t="s">
        <v>58</v>
      </c>
      <c r="S1771" s="20" t="s">
        <v>59</v>
      </c>
      <c r="T1771" s="18" t="s">
        <v>60</v>
      </c>
      <c r="U1771" s="19" t="s">
        <v>61</v>
      </c>
      <c r="V1771" s="20" t="s">
        <v>62</v>
      </c>
      <c r="W1771" s="18" t="s">
        <v>63</v>
      </c>
      <c r="X1771" s="81" t="s">
        <v>64</v>
      </c>
      <c r="Y1771" s="81" t="s">
        <v>65</v>
      </c>
      <c r="Z1771" s="108" t="s">
        <v>66</v>
      </c>
      <c r="AA1771" s="18" t="s">
        <v>55</v>
      </c>
      <c r="AB1771" s="108" t="s">
        <v>56</v>
      </c>
      <c r="AC1771" s="17" t="s">
        <v>55</v>
      </c>
      <c r="AD1771" s="80" t="s">
        <v>67</v>
      </c>
      <c r="AE1771" s="19" t="s">
        <v>68</v>
      </c>
      <c r="AF1771" s="20" t="s">
        <v>69</v>
      </c>
      <c r="AG1771" s="80" t="s">
        <v>67</v>
      </c>
      <c r="AH1771" s="81" t="s">
        <v>68</v>
      </c>
      <c r="AI1771" s="20" t="s">
        <v>69</v>
      </c>
      <c r="AJ1771" s="18" t="s">
        <v>55</v>
      </c>
      <c r="AK1771" s="81" t="s">
        <v>56</v>
      </c>
      <c r="AL1771" s="108" t="s">
        <v>70</v>
      </c>
      <c r="AM1771" s="18" t="s">
        <v>55</v>
      </c>
      <c r="AN1771" s="81" t="s">
        <v>71</v>
      </c>
      <c r="AO1771" s="108" t="s">
        <v>72</v>
      </c>
      <c r="AP1771" s="80" t="s">
        <v>73</v>
      </c>
      <c r="AQ1771" s="20" t="s">
        <v>74</v>
      </c>
      <c r="AR1771" s="18" t="s">
        <v>75</v>
      </c>
      <c r="AS1771" s="81" t="s">
        <v>76</v>
      </c>
      <c r="AT1771" s="20" t="s">
        <v>77</v>
      </c>
      <c r="AU1771" s="18" t="s">
        <v>78</v>
      </c>
      <c r="AV1771" s="19" t="s">
        <v>79</v>
      </c>
      <c r="AW1771" s="19" t="s">
        <v>80</v>
      </c>
      <c r="AX1771" s="19" t="s">
        <v>81</v>
      </c>
      <c r="AY1771" s="20" t="s">
        <v>82</v>
      </c>
      <c r="AZ1771" s="18" t="s">
        <v>83</v>
      </c>
      <c r="BA1771" s="20" t="s">
        <v>84</v>
      </c>
      <c r="BB1771" s="18" t="s">
        <v>55</v>
      </c>
      <c r="BC1771" s="20" t="s">
        <v>56</v>
      </c>
      <c r="BD1771" s="18" t="s">
        <v>85</v>
      </c>
      <c r="BE1771" s="20" t="s">
        <v>86</v>
      </c>
      <c r="BF1771" s="18" t="s">
        <v>55</v>
      </c>
      <c r="BG1771" s="20" t="s">
        <v>56</v>
      </c>
    </row>
    <row r="1772" spans="1:59">
      <c r="A1772" t="s">
        <v>0</v>
      </c>
      <c r="B1772" s="21"/>
      <c r="C1772" s="22"/>
      <c r="D1772" s="82" t="s">
        <v>564</v>
      </c>
      <c r="E1772" s="83" t="s">
        <v>565</v>
      </c>
      <c r="F1772" s="24" t="s">
        <v>566</v>
      </c>
      <c r="G1772" s="83" t="s">
        <v>567</v>
      </c>
      <c r="H1772" s="83" t="s">
        <v>568</v>
      </c>
      <c r="I1772" s="83" t="s">
        <v>569</v>
      </c>
      <c r="J1772" s="24" t="s">
        <v>570</v>
      </c>
      <c r="K1772" s="24" t="s">
        <v>571</v>
      </c>
      <c r="L1772" s="109" t="s">
        <v>572</v>
      </c>
      <c r="M1772" s="23" t="s">
        <v>564</v>
      </c>
      <c r="N1772" s="109" t="s">
        <v>565</v>
      </c>
      <c r="O1772" s="82" t="s">
        <v>564</v>
      </c>
      <c r="P1772" s="25" t="s">
        <v>565</v>
      </c>
      <c r="Q1772" s="23" t="s">
        <v>564</v>
      </c>
      <c r="R1772" s="24" t="s">
        <v>565</v>
      </c>
      <c r="S1772" s="25" t="s">
        <v>566</v>
      </c>
      <c r="T1772" s="23" t="s">
        <v>564</v>
      </c>
      <c r="U1772" s="24" t="s">
        <v>565</v>
      </c>
      <c r="V1772" s="25" t="s">
        <v>566</v>
      </c>
      <c r="W1772" s="23" t="s">
        <v>564</v>
      </c>
      <c r="X1772" s="83" t="s">
        <v>565</v>
      </c>
      <c r="Y1772" s="83" t="s">
        <v>566</v>
      </c>
      <c r="Z1772" s="109" t="s">
        <v>567</v>
      </c>
      <c r="AA1772" s="23" t="s">
        <v>564</v>
      </c>
      <c r="AB1772" s="109" t="s">
        <v>565</v>
      </c>
      <c r="AC1772" s="22" t="s">
        <v>564</v>
      </c>
      <c r="AD1772" s="82" t="s">
        <v>564</v>
      </c>
      <c r="AE1772" s="24" t="s">
        <v>565</v>
      </c>
      <c r="AF1772" s="25" t="s">
        <v>566</v>
      </c>
      <c r="AG1772" s="82" t="s">
        <v>564</v>
      </c>
      <c r="AH1772" s="83" t="s">
        <v>565</v>
      </c>
      <c r="AI1772" s="25" t="s">
        <v>566</v>
      </c>
      <c r="AJ1772" s="23" t="s">
        <v>564</v>
      </c>
      <c r="AK1772" s="83" t="s">
        <v>565</v>
      </c>
      <c r="AL1772" s="109" t="s">
        <v>566</v>
      </c>
      <c r="AM1772" s="23" t="s">
        <v>564</v>
      </c>
      <c r="AN1772" s="83" t="s">
        <v>565</v>
      </c>
      <c r="AO1772" s="109" t="s">
        <v>566</v>
      </c>
      <c r="AP1772" s="82" t="s">
        <v>564</v>
      </c>
      <c r="AQ1772" s="25" t="s">
        <v>565</v>
      </c>
      <c r="AR1772" s="23" t="s">
        <v>564</v>
      </c>
      <c r="AS1772" s="83" t="s">
        <v>565</v>
      </c>
      <c r="AT1772" s="25" t="s">
        <v>566</v>
      </c>
      <c r="AU1772" s="23" t="s">
        <v>564</v>
      </c>
      <c r="AV1772" s="24" t="s">
        <v>565</v>
      </c>
      <c r="AW1772" s="24" t="s">
        <v>566</v>
      </c>
      <c r="AX1772" s="24" t="s">
        <v>567</v>
      </c>
      <c r="AY1772" s="25" t="s">
        <v>568</v>
      </c>
      <c r="AZ1772" s="23" t="s">
        <v>564</v>
      </c>
      <c r="BA1772" s="25" t="s">
        <v>565</v>
      </c>
      <c r="BB1772" s="23" t="s">
        <v>564</v>
      </c>
      <c r="BC1772" s="25" t="s">
        <v>565</v>
      </c>
      <c r="BD1772" s="23" t="s">
        <v>564</v>
      </c>
      <c r="BE1772" s="25" t="s">
        <v>565</v>
      </c>
      <c r="BF1772" s="23" t="s">
        <v>564</v>
      </c>
      <c r="BG1772" s="25" t="s">
        <v>565</v>
      </c>
    </row>
    <row r="1773" spans="1:59">
      <c r="A1773" t="s">
        <v>8</v>
      </c>
      <c r="B1773" s="26" t="s">
        <v>45</v>
      </c>
      <c r="C1773" s="27">
        <v>125</v>
      </c>
      <c r="D1773" s="84">
        <v>26</v>
      </c>
      <c r="E1773" s="85">
        <v>16</v>
      </c>
      <c r="F1773" s="29">
        <v>31</v>
      </c>
      <c r="G1773" s="85">
        <v>22</v>
      </c>
      <c r="H1773" s="85">
        <v>12</v>
      </c>
      <c r="I1773" s="85">
        <v>19</v>
      </c>
      <c r="J1773" s="29">
        <v>34</v>
      </c>
      <c r="K1773" s="29">
        <v>31</v>
      </c>
      <c r="L1773" s="110">
        <v>16</v>
      </c>
      <c r="M1773" s="28">
        <v>110</v>
      </c>
      <c r="N1773" s="110">
        <v>15</v>
      </c>
      <c r="O1773" s="84">
        <v>28</v>
      </c>
      <c r="P1773" s="30">
        <v>95</v>
      </c>
      <c r="Q1773" s="28">
        <v>47</v>
      </c>
      <c r="R1773" s="29">
        <v>34</v>
      </c>
      <c r="S1773" s="30">
        <v>32</v>
      </c>
      <c r="T1773" s="28">
        <v>56</v>
      </c>
      <c r="U1773" s="29">
        <v>30</v>
      </c>
      <c r="V1773" s="30">
        <v>35</v>
      </c>
      <c r="W1773" s="28">
        <v>46</v>
      </c>
      <c r="X1773" s="85">
        <v>26</v>
      </c>
      <c r="Y1773" s="85">
        <v>26</v>
      </c>
      <c r="Z1773" s="110">
        <v>27</v>
      </c>
      <c r="AA1773" s="28">
        <v>99</v>
      </c>
      <c r="AB1773" s="110">
        <v>21</v>
      </c>
      <c r="AC1773" s="27">
        <v>109</v>
      </c>
      <c r="AD1773" s="84">
        <v>21</v>
      </c>
      <c r="AE1773" s="29">
        <v>43</v>
      </c>
      <c r="AF1773" s="30">
        <v>45</v>
      </c>
      <c r="AG1773" s="84">
        <v>25</v>
      </c>
      <c r="AH1773" s="85">
        <v>27</v>
      </c>
      <c r="AI1773" s="30">
        <v>57</v>
      </c>
      <c r="AJ1773" s="28">
        <v>100</v>
      </c>
      <c r="AK1773" s="85">
        <v>11</v>
      </c>
      <c r="AL1773" s="110">
        <v>14</v>
      </c>
      <c r="AM1773" s="28">
        <v>55</v>
      </c>
      <c r="AN1773" s="85">
        <v>27</v>
      </c>
      <c r="AO1773" s="110">
        <v>27</v>
      </c>
      <c r="AP1773" s="84">
        <v>25</v>
      </c>
      <c r="AQ1773" s="30">
        <v>74</v>
      </c>
      <c r="AR1773" s="28">
        <v>44</v>
      </c>
      <c r="AS1773" s="85">
        <v>22</v>
      </c>
      <c r="AT1773" s="30">
        <v>59</v>
      </c>
      <c r="AU1773" s="28">
        <v>84</v>
      </c>
      <c r="AV1773" s="29">
        <v>40</v>
      </c>
      <c r="AW1773" s="29">
        <v>66</v>
      </c>
      <c r="AX1773" s="29">
        <v>95</v>
      </c>
      <c r="AY1773" s="30">
        <v>30</v>
      </c>
      <c r="AZ1773" s="28">
        <v>40</v>
      </c>
      <c r="BA1773" s="30">
        <v>85</v>
      </c>
      <c r="BB1773" s="28">
        <v>64</v>
      </c>
      <c r="BC1773" s="30">
        <v>53</v>
      </c>
      <c r="BD1773" s="28">
        <v>60</v>
      </c>
      <c r="BE1773" s="30">
        <v>65</v>
      </c>
      <c r="BF1773" s="28">
        <v>61</v>
      </c>
      <c r="BG1773" s="30">
        <v>64</v>
      </c>
    </row>
    <row r="1774" spans="1:59">
      <c r="A1774" t="s">
        <v>10</v>
      </c>
      <c r="B1774" s="35" t="s">
        <v>87</v>
      </c>
      <c r="C1774" s="31">
        <v>10</v>
      </c>
      <c r="D1774" s="86">
        <v>6</v>
      </c>
      <c r="E1774" s="87">
        <v>2</v>
      </c>
      <c r="F1774" s="33">
        <v>3</v>
      </c>
      <c r="G1774" s="87">
        <v>4</v>
      </c>
      <c r="H1774" s="87">
        <v>1</v>
      </c>
      <c r="I1774" s="87">
        <v>3</v>
      </c>
      <c r="J1774" s="33">
        <v>3</v>
      </c>
      <c r="K1774" s="33">
        <v>1</v>
      </c>
      <c r="L1774" s="111">
        <v>0</v>
      </c>
      <c r="M1774" s="32">
        <v>9</v>
      </c>
      <c r="N1774" s="111">
        <v>1</v>
      </c>
      <c r="O1774" s="86">
        <v>5</v>
      </c>
      <c r="P1774" s="34">
        <v>5</v>
      </c>
      <c r="Q1774" s="32">
        <v>2</v>
      </c>
      <c r="R1774" s="33">
        <v>3</v>
      </c>
      <c r="S1774" s="34">
        <v>4</v>
      </c>
      <c r="T1774" s="32">
        <v>1</v>
      </c>
      <c r="U1774" s="33">
        <v>2</v>
      </c>
      <c r="V1774" s="34">
        <v>6</v>
      </c>
      <c r="W1774" s="32">
        <v>4</v>
      </c>
      <c r="X1774" s="87">
        <v>1</v>
      </c>
      <c r="Y1774" s="87">
        <v>4</v>
      </c>
      <c r="Z1774" s="111">
        <v>1</v>
      </c>
      <c r="AA1774" s="32">
        <v>8</v>
      </c>
      <c r="AB1774" s="111">
        <v>2</v>
      </c>
      <c r="AC1774" s="31">
        <v>9</v>
      </c>
      <c r="AD1774" s="86">
        <v>2</v>
      </c>
      <c r="AE1774" s="33">
        <v>2</v>
      </c>
      <c r="AF1774" s="34">
        <v>5</v>
      </c>
      <c r="AG1774" s="86">
        <v>1</v>
      </c>
      <c r="AH1774" s="87">
        <v>3</v>
      </c>
      <c r="AI1774" s="34">
        <v>5</v>
      </c>
      <c r="AJ1774" s="32">
        <v>9</v>
      </c>
      <c r="AK1774" s="87">
        <v>1</v>
      </c>
      <c r="AL1774" s="111">
        <v>0</v>
      </c>
      <c r="AM1774" s="32">
        <v>7</v>
      </c>
      <c r="AN1774" s="87">
        <v>1</v>
      </c>
      <c r="AO1774" s="111">
        <v>1</v>
      </c>
      <c r="AP1774" s="86">
        <v>2</v>
      </c>
      <c r="AQ1774" s="34">
        <v>7</v>
      </c>
      <c r="AR1774" s="32">
        <v>6</v>
      </c>
      <c r="AS1774" s="87">
        <v>2</v>
      </c>
      <c r="AT1774" s="34">
        <v>2</v>
      </c>
      <c r="AU1774" s="32">
        <v>8</v>
      </c>
      <c r="AV1774" s="33">
        <v>6</v>
      </c>
      <c r="AW1774" s="33">
        <v>7</v>
      </c>
      <c r="AX1774" s="33">
        <v>8</v>
      </c>
      <c r="AY1774" s="34">
        <v>2</v>
      </c>
      <c r="AZ1774" s="32">
        <v>9</v>
      </c>
      <c r="BA1774" s="34">
        <v>1</v>
      </c>
      <c r="BB1774" s="32">
        <v>9</v>
      </c>
      <c r="BC1774" s="34">
        <v>1</v>
      </c>
      <c r="BD1774" s="32">
        <v>10</v>
      </c>
      <c r="BE1774" s="34">
        <v>0</v>
      </c>
      <c r="BF1774" s="32">
        <v>7</v>
      </c>
      <c r="BG1774" s="34">
        <v>3</v>
      </c>
    </row>
    <row r="1775" spans="1:59">
      <c r="A1775" t="s">
        <v>12</v>
      </c>
      <c r="B1775" s="36"/>
      <c r="C1775" s="51">
        <v>0.08</v>
      </c>
      <c r="D1775" s="88">
        <v>0.230769230769231</v>
      </c>
      <c r="E1775" s="88">
        <v>0.125</v>
      </c>
      <c r="F1775" s="7">
        <v>9.6774193548387094E-2</v>
      </c>
      <c r="G1775" s="88">
        <v>0.18181818181818199</v>
      </c>
      <c r="H1775" s="88">
        <v>8.3333333333333301E-2</v>
      </c>
      <c r="I1775" s="88">
        <v>0.157894736842105</v>
      </c>
      <c r="J1775" s="7">
        <v>8.8235294117647106E-2</v>
      </c>
      <c r="K1775" s="7">
        <v>3.2258064516128997E-2</v>
      </c>
      <c r="L1775" s="117">
        <v>0</v>
      </c>
      <c r="M1775" s="7">
        <v>8.1818181818181804E-2</v>
      </c>
      <c r="N1775" s="117">
        <v>6.6666666666666693E-2</v>
      </c>
      <c r="O1775" s="88">
        <v>0.17857142857142899</v>
      </c>
      <c r="P1775" s="52">
        <v>5.2631578947368397E-2</v>
      </c>
      <c r="Q1775" s="7">
        <v>4.2553191489361701E-2</v>
      </c>
      <c r="R1775" s="7">
        <v>8.8235294117647106E-2</v>
      </c>
      <c r="S1775" s="52">
        <v>0.125</v>
      </c>
      <c r="T1775" s="7">
        <v>1.7857142857142901E-2</v>
      </c>
      <c r="U1775" s="7">
        <v>6.6666666666666693E-2</v>
      </c>
      <c r="V1775" s="52">
        <v>0.17142857142857101</v>
      </c>
      <c r="W1775" s="7">
        <v>8.6956521739130405E-2</v>
      </c>
      <c r="X1775" s="88">
        <v>3.8461538461538498E-2</v>
      </c>
      <c r="Y1775" s="88">
        <v>0.15384615384615399</v>
      </c>
      <c r="Z1775" s="117">
        <v>3.7037037037037E-2</v>
      </c>
      <c r="AA1775" s="7">
        <v>8.0808080808080801E-2</v>
      </c>
      <c r="AB1775" s="117">
        <v>9.5238095238095205E-2</v>
      </c>
      <c r="AC1775" s="51">
        <v>8.2568807339449504E-2</v>
      </c>
      <c r="AD1775" s="88">
        <v>9.5238095238095205E-2</v>
      </c>
      <c r="AE1775" s="7">
        <v>4.6511627906976702E-2</v>
      </c>
      <c r="AF1775" s="52">
        <v>0.11111111111111099</v>
      </c>
      <c r="AG1775" s="88">
        <v>0.04</v>
      </c>
      <c r="AH1775" s="88">
        <v>0.11111111111111099</v>
      </c>
      <c r="AI1775" s="52">
        <v>8.7719298245614002E-2</v>
      </c>
      <c r="AJ1775" s="7">
        <v>0.09</v>
      </c>
      <c r="AK1775" s="88">
        <v>9.0909090909090898E-2</v>
      </c>
      <c r="AL1775" s="117">
        <v>0</v>
      </c>
      <c r="AM1775" s="7">
        <v>0.12727272727272701</v>
      </c>
      <c r="AN1775" s="88">
        <v>3.7037037037037E-2</v>
      </c>
      <c r="AO1775" s="117">
        <v>3.7037037037037E-2</v>
      </c>
      <c r="AP1775" s="88">
        <v>0.08</v>
      </c>
      <c r="AQ1775" s="52">
        <v>9.45945945945946E-2</v>
      </c>
      <c r="AR1775" s="7">
        <v>0.13636363636363599</v>
      </c>
      <c r="AS1775" s="88">
        <v>9.0909090909090898E-2</v>
      </c>
      <c r="AT1775" s="52">
        <v>3.3898305084745797E-2</v>
      </c>
      <c r="AU1775" s="7">
        <v>9.5238095238095205E-2</v>
      </c>
      <c r="AV1775" s="7">
        <v>0.15</v>
      </c>
      <c r="AW1775" s="7">
        <v>0.10606060606060599</v>
      </c>
      <c r="AX1775" s="7">
        <v>8.42105263157895E-2</v>
      </c>
      <c r="AY1775" s="52">
        <v>6.6666666666666693E-2</v>
      </c>
      <c r="AZ1775" s="7">
        <v>0.22500000000000001</v>
      </c>
      <c r="BA1775" s="52">
        <v>1.1764705882352899E-2</v>
      </c>
      <c r="BB1775" s="7">
        <v>0.140625</v>
      </c>
      <c r="BC1775" s="52">
        <v>1.88679245283019E-2</v>
      </c>
      <c r="BD1775" s="7">
        <v>0.16666666666666699</v>
      </c>
      <c r="BE1775" s="52">
        <v>0</v>
      </c>
      <c r="BF1775" s="7">
        <v>0.114754098360656</v>
      </c>
      <c r="BG1775" s="52">
        <v>4.6875E-2</v>
      </c>
    </row>
    <row r="1776" spans="1:59">
      <c r="A1776" t="s">
        <v>13</v>
      </c>
      <c r="B1776" s="53"/>
      <c r="C1776" s="54"/>
      <c r="D1776" s="93"/>
      <c r="E1776" s="93"/>
      <c r="F1776" s="9"/>
      <c r="G1776" s="93"/>
      <c r="H1776" s="93"/>
      <c r="I1776" s="93"/>
      <c r="J1776" s="9"/>
      <c r="K1776" s="9"/>
      <c r="L1776" s="118"/>
      <c r="M1776" s="9"/>
      <c r="N1776" s="118"/>
      <c r="O1776" s="93"/>
      <c r="P1776" s="55"/>
      <c r="Q1776" s="9"/>
      <c r="R1776" s="9"/>
      <c r="S1776" s="55"/>
      <c r="T1776" s="9"/>
      <c r="U1776" s="9"/>
      <c r="V1776" s="55"/>
      <c r="W1776" s="9"/>
      <c r="X1776" s="93"/>
      <c r="Y1776" s="93"/>
      <c r="Z1776" s="118"/>
      <c r="AA1776" s="9"/>
      <c r="AB1776" s="118"/>
      <c r="AC1776" s="54"/>
      <c r="AD1776" s="93"/>
      <c r="AE1776" s="9"/>
      <c r="AF1776" s="55"/>
      <c r="AG1776" s="93"/>
      <c r="AH1776" s="93"/>
      <c r="AI1776" s="55"/>
      <c r="AJ1776" s="9"/>
      <c r="AK1776" s="93"/>
      <c r="AL1776" s="118"/>
      <c r="AM1776" s="9"/>
      <c r="AN1776" s="93"/>
      <c r="AO1776" s="118"/>
      <c r="AP1776" s="93"/>
      <c r="AQ1776" s="55"/>
      <c r="AR1776" s="9"/>
      <c r="AS1776" s="93"/>
      <c r="AT1776" s="55"/>
      <c r="AU1776" s="9"/>
      <c r="AV1776" s="9"/>
      <c r="AW1776" s="9"/>
      <c r="AX1776" s="9"/>
      <c r="AY1776" s="55"/>
      <c r="AZ1776" s="9"/>
      <c r="BA1776" s="55"/>
      <c r="BB1776" s="9"/>
      <c r="BC1776" s="55"/>
      <c r="BD1776" s="9"/>
      <c r="BE1776" s="55"/>
      <c r="BG1776" s="56"/>
    </row>
    <row r="1777" spans="1:59">
      <c r="A1777" t="s">
        <v>10</v>
      </c>
      <c r="B1777" s="36" t="s">
        <v>88</v>
      </c>
      <c r="C1777" s="39">
        <v>92</v>
      </c>
      <c r="D1777" s="89">
        <v>14</v>
      </c>
      <c r="E1777" s="90">
        <v>12</v>
      </c>
      <c r="F1777" s="41">
        <v>21</v>
      </c>
      <c r="G1777" s="90">
        <v>11</v>
      </c>
      <c r="H1777" s="90">
        <v>8</v>
      </c>
      <c r="I1777" s="90">
        <v>16</v>
      </c>
      <c r="J1777" s="41">
        <v>27</v>
      </c>
      <c r="K1777" s="41">
        <v>26</v>
      </c>
      <c r="L1777" s="113">
        <v>11</v>
      </c>
      <c r="M1777" s="40">
        <v>79</v>
      </c>
      <c r="N1777" s="113">
        <v>13</v>
      </c>
      <c r="O1777" s="89">
        <v>20</v>
      </c>
      <c r="P1777" s="42">
        <v>70</v>
      </c>
      <c r="Q1777" s="40">
        <v>42</v>
      </c>
      <c r="R1777" s="41">
        <v>24</v>
      </c>
      <c r="S1777" s="42">
        <v>19</v>
      </c>
      <c r="T1777" s="40">
        <v>46</v>
      </c>
      <c r="U1777" s="41">
        <v>21</v>
      </c>
      <c r="V1777" s="42">
        <v>23</v>
      </c>
      <c r="W1777" s="40">
        <v>40</v>
      </c>
      <c r="X1777" s="90">
        <v>22</v>
      </c>
      <c r="Y1777" s="90">
        <v>16</v>
      </c>
      <c r="Z1777" s="113">
        <v>14</v>
      </c>
      <c r="AA1777" s="40">
        <v>73</v>
      </c>
      <c r="AB1777" s="113">
        <v>16</v>
      </c>
      <c r="AC1777" s="39">
        <v>80</v>
      </c>
      <c r="AD1777" s="89">
        <v>14</v>
      </c>
      <c r="AE1777" s="41">
        <v>30</v>
      </c>
      <c r="AF1777" s="42">
        <v>36</v>
      </c>
      <c r="AG1777" s="89">
        <v>20</v>
      </c>
      <c r="AH1777" s="90">
        <v>16</v>
      </c>
      <c r="AI1777" s="42">
        <v>44</v>
      </c>
      <c r="AJ1777" s="40">
        <v>69</v>
      </c>
      <c r="AK1777" s="90">
        <v>10</v>
      </c>
      <c r="AL1777" s="113">
        <v>13</v>
      </c>
      <c r="AM1777" s="40">
        <v>37</v>
      </c>
      <c r="AN1777" s="90">
        <v>20</v>
      </c>
      <c r="AO1777" s="113">
        <v>23</v>
      </c>
      <c r="AP1777" s="89">
        <v>21</v>
      </c>
      <c r="AQ1777" s="42">
        <v>55</v>
      </c>
      <c r="AR1777" s="40">
        <v>34</v>
      </c>
      <c r="AS1777" s="90">
        <v>17</v>
      </c>
      <c r="AT1777" s="42">
        <v>41</v>
      </c>
      <c r="AU1777" s="40">
        <v>59</v>
      </c>
      <c r="AV1777" s="41">
        <v>23</v>
      </c>
      <c r="AW1777" s="41">
        <v>45</v>
      </c>
      <c r="AX1777" s="41">
        <v>69</v>
      </c>
      <c r="AY1777" s="42">
        <v>23</v>
      </c>
      <c r="AZ1777" s="40">
        <v>19</v>
      </c>
      <c r="BA1777" s="42">
        <v>73</v>
      </c>
      <c r="BB1777" s="40">
        <v>40</v>
      </c>
      <c r="BC1777" s="42">
        <v>46</v>
      </c>
      <c r="BD1777" s="40">
        <v>36</v>
      </c>
      <c r="BE1777" s="42">
        <v>56</v>
      </c>
      <c r="BF1777" s="40">
        <v>40</v>
      </c>
      <c r="BG1777" s="42">
        <v>52</v>
      </c>
    </row>
    <row r="1778" spans="1:59">
      <c r="A1778" t="s">
        <v>12</v>
      </c>
      <c r="B1778" s="36"/>
      <c r="C1778" s="51">
        <v>0.73599999999999999</v>
      </c>
      <c r="D1778" s="88">
        <v>0.53846153846153799</v>
      </c>
      <c r="E1778" s="88">
        <v>0.75</v>
      </c>
      <c r="F1778" s="7">
        <v>0.67741935483870996</v>
      </c>
      <c r="G1778" s="88">
        <v>0.5</v>
      </c>
      <c r="H1778" s="88">
        <v>0.66666666666666696</v>
      </c>
      <c r="I1778" s="88">
        <v>0.84210526315789502</v>
      </c>
      <c r="J1778" s="7">
        <v>0.79411764705882404</v>
      </c>
      <c r="K1778" s="7">
        <v>0.83870967741935498</v>
      </c>
      <c r="L1778" s="117">
        <v>0.6875</v>
      </c>
      <c r="M1778" s="7">
        <v>0.71818181818181803</v>
      </c>
      <c r="N1778" s="117">
        <v>0.86666666666666703</v>
      </c>
      <c r="O1778" s="88">
        <v>0.71428571428571397</v>
      </c>
      <c r="P1778" s="52">
        <v>0.73684210526315796</v>
      </c>
      <c r="Q1778" s="7">
        <v>0.89361702127659604</v>
      </c>
      <c r="R1778" s="7">
        <v>0.70588235294117696</v>
      </c>
      <c r="S1778" s="52">
        <v>0.59375</v>
      </c>
      <c r="T1778" s="7">
        <v>0.82142857142857095</v>
      </c>
      <c r="U1778" s="7">
        <v>0.7</v>
      </c>
      <c r="V1778" s="52">
        <v>0.65714285714285703</v>
      </c>
      <c r="W1778" s="7">
        <v>0.86956521739130399</v>
      </c>
      <c r="X1778" s="88">
        <v>0.84615384615384603</v>
      </c>
      <c r="Y1778" s="88">
        <v>0.61538461538461497</v>
      </c>
      <c r="Z1778" s="117">
        <v>0.51851851851851904</v>
      </c>
      <c r="AA1778" s="7">
        <v>0.73737373737373801</v>
      </c>
      <c r="AB1778" s="117">
        <v>0.76190476190476197</v>
      </c>
      <c r="AC1778" s="51">
        <v>0.73394495412843996</v>
      </c>
      <c r="AD1778" s="88">
        <v>0.66666666666666696</v>
      </c>
      <c r="AE1778" s="7">
        <v>0.69767441860465096</v>
      </c>
      <c r="AF1778" s="52">
        <v>0.8</v>
      </c>
      <c r="AG1778" s="88">
        <v>0.8</v>
      </c>
      <c r="AH1778" s="88">
        <v>0.592592592592593</v>
      </c>
      <c r="AI1778" s="52">
        <v>0.77192982456140402</v>
      </c>
      <c r="AJ1778" s="7">
        <v>0.69</v>
      </c>
      <c r="AK1778" s="88">
        <v>0.90909090909090895</v>
      </c>
      <c r="AL1778" s="117">
        <v>0.92857142857142905</v>
      </c>
      <c r="AM1778" s="7">
        <v>0.67272727272727295</v>
      </c>
      <c r="AN1778" s="88">
        <v>0.74074074074074103</v>
      </c>
      <c r="AO1778" s="117">
        <v>0.85185185185185197</v>
      </c>
      <c r="AP1778" s="88">
        <v>0.84</v>
      </c>
      <c r="AQ1778" s="52">
        <v>0.74324324324324298</v>
      </c>
      <c r="AR1778" s="7">
        <v>0.77272727272727304</v>
      </c>
      <c r="AS1778" s="88">
        <v>0.77272727272727304</v>
      </c>
      <c r="AT1778" s="52">
        <v>0.69491525423728795</v>
      </c>
      <c r="AU1778" s="7">
        <v>0.702380952380952</v>
      </c>
      <c r="AV1778" s="7">
        <v>0.57499999999999996</v>
      </c>
      <c r="AW1778" s="7">
        <v>0.68181818181818199</v>
      </c>
      <c r="AX1778" s="7">
        <v>0.72631578947368403</v>
      </c>
      <c r="AY1778" s="52">
        <v>0.76666666666666705</v>
      </c>
      <c r="AZ1778" s="7">
        <v>0.47499999999999998</v>
      </c>
      <c r="BA1778" s="52">
        <v>0.85882352941176499</v>
      </c>
      <c r="BB1778" s="7">
        <v>0.625</v>
      </c>
      <c r="BC1778" s="52">
        <v>0.86792452830188704</v>
      </c>
      <c r="BD1778" s="7">
        <v>0.6</v>
      </c>
      <c r="BE1778" s="52">
        <v>0.86153846153846203</v>
      </c>
      <c r="BF1778" s="7">
        <v>0.65573770491803296</v>
      </c>
      <c r="BG1778" s="52">
        <v>0.8125</v>
      </c>
    </row>
    <row r="1779" spans="1:59">
      <c r="A1779" t="s">
        <v>13</v>
      </c>
      <c r="B1779" s="53"/>
      <c r="C1779" s="54"/>
      <c r="D1779" s="93"/>
      <c r="E1779" s="93"/>
      <c r="F1779" s="9"/>
      <c r="G1779" s="93"/>
      <c r="H1779" s="93"/>
      <c r="I1779" s="93"/>
      <c r="J1779" s="9"/>
      <c r="K1779" s="9"/>
      <c r="L1779" s="118"/>
      <c r="M1779" s="9"/>
      <c r="N1779" s="118"/>
      <c r="O1779" s="93"/>
      <c r="P1779" s="55"/>
      <c r="Q1779" s="9"/>
      <c r="R1779" s="9"/>
      <c r="S1779" s="55"/>
      <c r="T1779" s="9"/>
      <c r="U1779" s="9"/>
      <c r="V1779" s="55"/>
      <c r="W1779" s="9"/>
      <c r="X1779" s="93"/>
      <c r="Y1779" s="93"/>
      <c r="Z1779" s="118"/>
      <c r="AA1779" s="9"/>
      <c r="AB1779" s="118"/>
      <c r="AC1779" s="54"/>
      <c r="AD1779" s="93"/>
      <c r="AE1779" s="9"/>
      <c r="AF1779" s="55"/>
      <c r="AG1779" s="93"/>
      <c r="AH1779" s="93"/>
      <c r="AI1779" s="55"/>
      <c r="AJ1779" s="9"/>
      <c r="AK1779" s="93"/>
      <c r="AL1779" s="118"/>
      <c r="AM1779" s="9"/>
      <c r="AN1779" s="93"/>
      <c r="AO1779" s="118"/>
      <c r="AP1779" s="93"/>
      <c r="AQ1779" s="55"/>
      <c r="AR1779" s="9"/>
      <c r="AS1779" s="93"/>
      <c r="AT1779" s="55"/>
      <c r="AU1779" s="9"/>
      <c r="AV1779" s="9"/>
      <c r="AW1779" s="9"/>
      <c r="AX1779" s="9"/>
      <c r="AY1779" s="55"/>
      <c r="AZ1779" s="9"/>
      <c r="BA1779" s="55"/>
      <c r="BB1779" s="9"/>
      <c r="BC1779" s="55"/>
      <c r="BD1779" s="9"/>
      <c r="BE1779" s="55"/>
      <c r="BF1779" s="9"/>
      <c r="BG1779" s="55"/>
    </row>
    <row r="1780" spans="1:59">
      <c r="A1780" t="s">
        <v>10</v>
      </c>
      <c r="B1780" s="36" t="s">
        <v>110</v>
      </c>
      <c r="C1780" s="39">
        <v>23</v>
      </c>
      <c r="D1780" s="89">
        <v>6</v>
      </c>
      <c r="E1780" s="90">
        <v>2</v>
      </c>
      <c r="F1780" s="41">
        <v>7</v>
      </c>
      <c r="G1780" s="90">
        <v>7</v>
      </c>
      <c r="H1780" s="90">
        <v>3</v>
      </c>
      <c r="I1780" s="90">
        <v>0</v>
      </c>
      <c r="J1780" s="41">
        <v>4</v>
      </c>
      <c r="K1780" s="41">
        <v>4</v>
      </c>
      <c r="L1780" s="113">
        <v>5</v>
      </c>
      <c r="M1780" s="40">
        <v>22</v>
      </c>
      <c r="N1780" s="113">
        <v>1</v>
      </c>
      <c r="O1780" s="89">
        <v>3</v>
      </c>
      <c r="P1780" s="42">
        <v>20</v>
      </c>
      <c r="Q1780" s="40">
        <v>3</v>
      </c>
      <c r="R1780" s="41">
        <v>7</v>
      </c>
      <c r="S1780" s="42">
        <v>9</v>
      </c>
      <c r="T1780" s="40">
        <v>9</v>
      </c>
      <c r="U1780" s="41">
        <v>7</v>
      </c>
      <c r="V1780" s="42">
        <v>6</v>
      </c>
      <c r="W1780" s="40">
        <v>2</v>
      </c>
      <c r="X1780" s="90">
        <v>3</v>
      </c>
      <c r="Y1780" s="90">
        <v>6</v>
      </c>
      <c r="Z1780" s="113">
        <v>12</v>
      </c>
      <c r="AA1780" s="40">
        <v>18</v>
      </c>
      <c r="AB1780" s="113">
        <v>3</v>
      </c>
      <c r="AC1780" s="39">
        <v>20</v>
      </c>
      <c r="AD1780" s="89">
        <v>5</v>
      </c>
      <c r="AE1780" s="41">
        <v>11</v>
      </c>
      <c r="AF1780" s="42">
        <v>4</v>
      </c>
      <c r="AG1780" s="89">
        <v>4</v>
      </c>
      <c r="AH1780" s="90">
        <v>8</v>
      </c>
      <c r="AI1780" s="42">
        <v>8</v>
      </c>
      <c r="AJ1780" s="40">
        <v>22</v>
      </c>
      <c r="AK1780" s="90">
        <v>0</v>
      </c>
      <c r="AL1780" s="113">
        <v>1</v>
      </c>
      <c r="AM1780" s="40">
        <v>11</v>
      </c>
      <c r="AN1780" s="90">
        <v>6</v>
      </c>
      <c r="AO1780" s="113">
        <v>3</v>
      </c>
      <c r="AP1780" s="89">
        <v>2</v>
      </c>
      <c r="AQ1780" s="42">
        <v>12</v>
      </c>
      <c r="AR1780" s="40">
        <v>4</v>
      </c>
      <c r="AS1780" s="90">
        <v>3</v>
      </c>
      <c r="AT1780" s="42">
        <v>16</v>
      </c>
      <c r="AU1780" s="40">
        <v>17</v>
      </c>
      <c r="AV1780" s="41">
        <v>11</v>
      </c>
      <c r="AW1780" s="41">
        <v>14</v>
      </c>
      <c r="AX1780" s="41">
        <v>18</v>
      </c>
      <c r="AY1780" s="42">
        <v>5</v>
      </c>
      <c r="AZ1780" s="40">
        <v>12</v>
      </c>
      <c r="BA1780" s="42">
        <v>11</v>
      </c>
      <c r="BB1780" s="40">
        <v>15</v>
      </c>
      <c r="BC1780" s="42">
        <v>6</v>
      </c>
      <c r="BD1780" s="40">
        <v>14</v>
      </c>
      <c r="BE1780" s="42">
        <v>9</v>
      </c>
      <c r="BF1780" s="40">
        <v>14</v>
      </c>
      <c r="BG1780" s="42">
        <v>9</v>
      </c>
    </row>
    <row r="1781" spans="1:59">
      <c r="A1781" t="s">
        <v>12</v>
      </c>
      <c r="B1781" s="36"/>
      <c r="C1781" s="51">
        <v>0.184</v>
      </c>
      <c r="D1781" s="88">
        <v>0.230769230769231</v>
      </c>
      <c r="E1781" s="88">
        <v>0.125</v>
      </c>
      <c r="F1781" s="7">
        <v>0.225806451612903</v>
      </c>
      <c r="G1781" s="88">
        <v>0.31818181818181801</v>
      </c>
      <c r="H1781" s="88">
        <v>0.25</v>
      </c>
      <c r="I1781" s="88">
        <v>0</v>
      </c>
      <c r="J1781" s="7">
        <v>0.11764705882352899</v>
      </c>
      <c r="K1781" s="7">
        <v>0.12903225806451599</v>
      </c>
      <c r="L1781" s="117">
        <v>0.3125</v>
      </c>
      <c r="M1781" s="7">
        <v>0.2</v>
      </c>
      <c r="N1781" s="117">
        <v>6.6666666666666693E-2</v>
      </c>
      <c r="O1781" s="88">
        <v>0.107142857142857</v>
      </c>
      <c r="P1781" s="52">
        <v>0.21052631578947401</v>
      </c>
      <c r="Q1781" s="7">
        <v>6.3829787234042604E-2</v>
      </c>
      <c r="R1781" s="7">
        <v>0.20588235294117699</v>
      </c>
      <c r="S1781" s="52">
        <v>0.28125</v>
      </c>
      <c r="T1781" s="7">
        <v>0.160714285714286</v>
      </c>
      <c r="U1781" s="7">
        <v>0.233333333333333</v>
      </c>
      <c r="V1781" s="52">
        <v>0.17142857142857101</v>
      </c>
      <c r="W1781" s="7">
        <v>4.3478260869565202E-2</v>
      </c>
      <c r="X1781" s="88">
        <v>0.115384615384615</v>
      </c>
      <c r="Y1781" s="88">
        <v>0.230769230769231</v>
      </c>
      <c r="Z1781" s="117">
        <v>0.44444444444444398</v>
      </c>
      <c r="AA1781" s="7">
        <v>0.18181818181818199</v>
      </c>
      <c r="AB1781" s="117">
        <v>0.14285714285714299</v>
      </c>
      <c r="AC1781" s="51">
        <v>0.18348623853210999</v>
      </c>
      <c r="AD1781" s="88">
        <v>0.238095238095238</v>
      </c>
      <c r="AE1781" s="7">
        <v>0.25581395348837199</v>
      </c>
      <c r="AF1781" s="52">
        <v>8.8888888888888906E-2</v>
      </c>
      <c r="AG1781" s="88">
        <v>0.16</v>
      </c>
      <c r="AH1781" s="88">
        <v>0.296296296296296</v>
      </c>
      <c r="AI1781" s="52">
        <v>0.140350877192982</v>
      </c>
      <c r="AJ1781" s="7">
        <v>0.22</v>
      </c>
      <c r="AK1781" s="88">
        <v>0</v>
      </c>
      <c r="AL1781" s="117">
        <v>7.1428571428571397E-2</v>
      </c>
      <c r="AM1781" s="7">
        <v>0.2</v>
      </c>
      <c r="AN1781" s="88">
        <v>0.22222222222222199</v>
      </c>
      <c r="AO1781" s="117">
        <v>0.11111111111111099</v>
      </c>
      <c r="AP1781" s="88">
        <v>0.08</v>
      </c>
      <c r="AQ1781" s="52">
        <v>0.162162162162162</v>
      </c>
      <c r="AR1781" s="7">
        <v>9.0909090909090898E-2</v>
      </c>
      <c r="AS1781" s="88">
        <v>0.13636363636363599</v>
      </c>
      <c r="AT1781" s="52">
        <v>0.27118644067796599</v>
      </c>
      <c r="AU1781" s="7">
        <v>0.202380952380952</v>
      </c>
      <c r="AV1781" s="7">
        <v>0.27500000000000002</v>
      </c>
      <c r="AW1781" s="7">
        <v>0.21212121212121199</v>
      </c>
      <c r="AX1781" s="7">
        <v>0.18947368421052599</v>
      </c>
      <c r="AY1781" s="52">
        <v>0.16666666666666699</v>
      </c>
      <c r="AZ1781" s="7">
        <v>0.3</v>
      </c>
      <c r="BA1781" s="52">
        <v>0.129411764705882</v>
      </c>
      <c r="BB1781" s="7">
        <v>0.234375</v>
      </c>
      <c r="BC1781" s="52">
        <v>0.113207547169811</v>
      </c>
      <c r="BD1781" s="7">
        <v>0.233333333333333</v>
      </c>
      <c r="BE1781" s="52">
        <v>0.138461538461538</v>
      </c>
      <c r="BF1781" s="7">
        <v>0.22950819672131101</v>
      </c>
      <c r="BG1781" s="52">
        <v>0.140625</v>
      </c>
    </row>
    <row r="1782" spans="1:59">
      <c r="A1782" t="s">
        <v>13</v>
      </c>
      <c r="B1782" s="58"/>
      <c r="C1782" s="59"/>
      <c r="D1782" s="94"/>
      <c r="E1782" s="95"/>
      <c r="F1782" s="63"/>
      <c r="G1782" s="95"/>
      <c r="H1782" s="95"/>
      <c r="I1782" s="95"/>
      <c r="J1782" s="63"/>
      <c r="K1782" s="63"/>
      <c r="L1782" s="124"/>
      <c r="M1782" s="62"/>
      <c r="N1782" s="124"/>
      <c r="O1782" s="94"/>
      <c r="P1782" s="60"/>
      <c r="Q1782" s="62"/>
      <c r="R1782" s="63"/>
      <c r="S1782" s="60"/>
      <c r="T1782" s="62"/>
      <c r="U1782" s="63"/>
      <c r="V1782" s="60"/>
      <c r="W1782" s="62"/>
      <c r="X1782" s="95"/>
      <c r="Y1782" s="95"/>
      <c r="Z1782" s="124"/>
      <c r="AA1782" s="62"/>
      <c r="AB1782" s="124"/>
      <c r="AC1782" s="59"/>
      <c r="AD1782" s="94"/>
      <c r="AE1782" s="63"/>
      <c r="AF1782" s="60"/>
      <c r="AG1782" s="94"/>
      <c r="AH1782" s="95"/>
      <c r="AI1782" s="60"/>
      <c r="AJ1782" s="62"/>
      <c r="AK1782" s="95"/>
      <c r="AL1782" s="124"/>
      <c r="AM1782" s="62"/>
      <c r="AN1782" s="95"/>
      <c r="AO1782" s="124"/>
      <c r="AP1782" s="94"/>
      <c r="AQ1782" s="60"/>
      <c r="AR1782" s="62"/>
      <c r="AS1782" s="95"/>
      <c r="AT1782" s="60"/>
      <c r="AU1782" s="62"/>
      <c r="AV1782" s="63"/>
      <c r="AW1782" s="63"/>
      <c r="AX1782" s="63"/>
      <c r="AY1782" s="60"/>
      <c r="AZ1782" s="62"/>
      <c r="BA1782" s="60"/>
      <c r="BB1782" s="64"/>
      <c r="BC1782" s="61"/>
      <c r="BD1782" s="64"/>
      <c r="BE1782" s="61"/>
      <c r="BF1782" s="64"/>
      <c r="BG1782" s="61"/>
    </row>
    <row r="1783" spans="1:59">
      <c r="A1783" t="s">
        <v>4</v>
      </c>
      <c r="B1783" s="3"/>
    </row>
    <row r="1784" spans="1:59">
      <c r="A1784" t="s">
        <v>14</v>
      </c>
    </row>
    <row r="1785" spans="1:59">
      <c r="A1785" t="s">
        <v>1</v>
      </c>
      <c r="B1785" s="217" t="s">
        <v>21</v>
      </c>
      <c r="C1785" s="218"/>
    </row>
    <row r="1786" spans="1:59" ht="26.65">
      <c r="A1786" t="s">
        <v>2</v>
      </c>
      <c r="B1786" s="2" t="s">
        <v>456</v>
      </c>
    </row>
    <row r="1787" spans="1:59" ht="39.75">
      <c r="A1787" t="s">
        <v>3</v>
      </c>
      <c r="B1787" s="2" t="s">
        <v>457</v>
      </c>
    </row>
    <row r="1788" spans="1:59">
      <c r="A1788" t="s">
        <v>7</v>
      </c>
      <c r="B1788" s="10" t="s">
        <v>458</v>
      </c>
      <c r="C1788" s="11"/>
      <c r="D1788" s="216"/>
      <c r="E1788" s="215"/>
      <c r="F1788" s="215"/>
      <c r="G1788" s="215"/>
      <c r="H1788" s="215"/>
      <c r="I1788" s="215"/>
      <c r="J1788" s="215"/>
      <c r="K1788" s="215"/>
      <c r="L1788" s="215"/>
      <c r="M1788" s="215"/>
      <c r="N1788" s="215"/>
      <c r="O1788" s="215"/>
      <c r="P1788" s="215"/>
      <c r="Q1788" s="215"/>
      <c r="R1788" s="215"/>
      <c r="S1788" s="215"/>
      <c r="T1788" s="215"/>
      <c r="U1788" s="215"/>
      <c r="V1788" s="215"/>
      <c r="W1788" s="215"/>
      <c r="X1788" s="215"/>
      <c r="Y1788" s="215"/>
      <c r="Z1788" s="215"/>
      <c r="AA1788" s="215"/>
      <c r="AB1788" s="215"/>
      <c r="AC1788" s="215"/>
      <c r="AD1788" s="215"/>
      <c r="AE1788" s="215"/>
      <c r="AF1788" s="215"/>
      <c r="AG1788" s="215"/>
      <c r="AH1788" s="215"/>
      <c r="AI1788" s="215"/>
      <c r="AJ1788" s="215"/>
      <c r="AK1788" s="215"/>
      <c r="AL1788" s="215"/>
      <c r="AM1788" s="215"/>
      <c r="AN1788" s="215"/>
      <c r="AO1788" s="215"/>
      <c r="AP1788" s="215"/>
      <c r="AQ1788" s="215"/>
      <c r="AR1788" s="215"/>
      <c r="AS1788" s="215"/>
      <c r="AT1788" s="215"/>
      <c r="AU1788" s="215"/>
      <c r="AV1788" s="215"/>
      <c r="AW1788" s="215"/>
      <c r="AX1788" s="215"/>
      <c r="AY1788" s="215"/>
      <c r="AZ1788" s="215"/>
      <c r="BA1788" s="215"/>
      <c r="BB1788" s="215"/>
      <c r="BC1788" s="215"/>
      <c r="BD1788" s="215"/>
      <c r="BE1788" s="215"/>
      <c r="BF1788" s="215"/>
      <c r="BG1788" s="214"/>
    </row>
    <row r="1789" spans="1:59" ht="38.200000000000003" customHeight="1">
      <c r="A1789" t="s">
        <v>5</v>
      </c>
      <c r="B1789" s="15"/>
      <c r="D1789" s="213" t="s">
        <v>25</v>
      </c>
      <c r="E1789" s="215"/>
      <c r="F1789" s="215"/>
      <c r="G1789" s="215"/>
      <c r="H1789" s="215"/>
      <c r="I1789" s="215"/>
      <c r="J1789" s="215"/>
      <c r="K1789" s="215"/>
      <c r="L1789" s="214"/>
      <c r="M1789" s="213" t="s">
        <v>26</v>
      </c>
      <c r="N1789" s="214"/>
      <c r="O1789" s="213" t="s">
        <v>27</v>
      </c>
      <c r="P1789" s="214"/>
      <c r="Q1789" s="213" t="s">
        <v>28</v>
      </c>
      <c r="R1789" s="215"/>
      <c r="S1789" s="214"/>
      <c r="T1789" s="213" t="s">
        <v>29</v>
      </c>
      <c r="U1789" s="215"/>
      <c r="V1789" s="214"/>
      <c r="W1789" s="213" t="s">
        <v>30</v>
      </c>
      <c r="X1789" s="215"/>
      <c r="Y1789" s="215"/>
      <c r="Z1789" s="214"/>
      <c r="AA1789" s="213" t="s">
        <v>31</v>
      </c>
      <c r="AB1789" s="214"/>
      <c r="AC1789" s="219" t="s">
        <v>32</v>
      </c>
      <c r="AD1789" s="213" t="s">
        <v>33</v>
      </c>
      <c r="AE1789" s="215"/>
      <c r="AF1789" s="214"/>
      <c r="AG1789" s="213" t="s">
        <v>34</v>
      </c>
      <c r="AH1789" s="215"/>
      <c r="AI1789" s="214"/>
      <c r="AJ1789" s="213" t="s">
        <v>35</v>
      </c>
      <c r="AK1789" s="215"/>
      <c r="AL1789" s="214"/>
      <c r="AM1789" s="213" t="s">
        <v>36</v>
      </c>
      <c r="AN1789" s="215"/>
      <c r="AO1789" s="214"/>
      <c r="AP1789" s="213" t="s">
        <v>37</v>
      </c>
      <c r="AQ1789" s="214"/>
      <c r="AR1789" s="213" t="s">
        <v>38</v>
      </c>
      <c r="AS1789" s="215"/>
      <c r="AT1789" s="214"/>
      <c r="AU1789" s="213" t="s">
        <v>39</v>
      </c>
      <c r="AV1789" s="215"/>
      <c r="AW1789" s="215"/>
      <c r="AX1789" s="215"/>
      <c r="AY1789" s="214"/>
      <c r="AZ1789" s="213" t="s">
        <v>40</v>
      </c>
      <c r="BA1789" s="214"/>
      <c r="BB1789" s="213" t="s">
        <v>41</v>
      </c>
      <c r="BC1789" s="214"/>
      <c r="BD1789" s="213" t="s">
        <v>42</v>
      </c>
      <c r="BE1789" s="214"/>
      <c r="BF1789" s="213" t="s">
        <v>43</v>
      </c>
      <c r="BG1789" s="214"/>
    </row>
    <row r="1790" spans="1:59" ht="151.9">
      <c r="A1790" t="s">
        <v>6</v>
      </c>
      <c r="B1790" s="16" t="s">
        <v>44</v>
      </c>
      <c r="C1790" s="17" t="s">
        <v>45</v>
      </c>
      <c r="D1790" s="80" t="s">
        <v>46</v>
      </c>
      <c r="E1790" s="81" t="s">
        <v>47</v>
      </c>
      <c r="F1790" s="19" t="s">
        <v>48</v>
      </c>
      <c r="G1790" s="81" t="s">
        <v>49</v>
      </c>
      <c r="H1790" s="81" t="s">
        <v>50</v>
      </c>
      <c r="I1790" s="81" t="s">
        <v>51</v>
      </c>
      <c r="J1790" s="19" t="s">
        <v>52</v>
      </c>
      <c r="K1790" s="19" t="s">
        <v>53</v>
      </c>
      <c r="L1790" s="108" t="s">
        <v>54</v>
      </c>
      <c r="M1790" s="18" t="s">
        <v>55</v>
      </c>
      <c r="N1790" s="108" t="s">
        <v>56</v>
      </c>
      <c r="O1790" s="80" t="s">
        <v>55</v>
      </c>
      <c r="P1790" s="20" t="s">
        <v>56</v>
      </c>
      <c r="Q1790" s="18" t="s">
        <v>57</v>
      </c>
      <c r="R1790" s="19" t="s">
        <v>58</v>
      </c>
      <c r="S1790" s="20" t="s">
        <v>59</v>
      </c>
      <c r="T1790" s="18" t="s">
        <v>60</v>
      </c>
      <c r="U1790" s="19" t="s">
        <v>61</v>
      </c>
      <c r="V1790" s="20" t="s">
        <v>62</v>
      </c>
      <c r="W1790" s="18" t="s">
        <v>63</v>
      </c>
      <c r="X1790" s="81" t="s">
        <v>64</v>
      </c>
      <c r="Y1790" s="81" t="s">
        <v>65</v>
      </c>
      <c r="Z1790" s="108" t="s">
        <v>66</v>
      </c>
      <c r="AA1790" s="18" t="s">
        <v>55</v>
      </c>
      <c r="AB1790" s="108" t="s">
        <v>56</v>
      </c>
      <c r="AC1790" s="17" t="s">
        <v>55</v>
      </c>
      <c r="AD1790" s="80" t="s">
        <v>67</v>
      </c>
      <c r="AE1790" s="19" t="s">
        <v>68</v>
      </c>
      <c r="AF1790" s="20" t="s">
        <v>69</v>
      </c>
      <c r="AG1790" s="80" t="s">
        <v>67</v>
      </c>
      <c r="AH1790" s="81" t="s">
        <v>68</v>
      </c>
      <c r="AI1790" s="20" t="s">
        <v>69</v>
      </c>
      <c r="AJ1790" s="18" t="s">
        <v>55</v>
      </c>
      <c r="AK1790" s="81" t="s">
        <v>56</v>
      </c>
      <c r="AL1790" s="108" t="s">
        <v>70</v>
      </c>
      <c r="AM1790" s="18" t="s">
        <v>55</v>
      </c>
      <c r="AN1790" s="81" t="s">
        <v>71</v>
      </c>
      <c r="AO1790" s="108" t="s">
        <v>72</v>
      </c>
      <c r="AP1790" s="80" t="s">
        <v>73</v>
      </c>
      <c r="AQ1790" s="20" t="s">
        <v>74</v>
      </c>
      <c r="AR1790" s="18" t="s">
        <v>75</v>
      </c>
      <c r="AS1790" s="81" t="s">
        <v>76</v>
      </c>
      <c r="AT1790" s="20" t="s">
        <v>77</v>
      </c>
      <c r="AU1790" s="18" t="s">
        <v>78</v>
      </c>
      <c r="AV1790" s="19" t="s">
        <v>79</v>
      </c>
      <c r="AW1790" s="19" t="s">
        <v>80</v>
      </c>
      <c r="AX1790" s="19" t="s">
        <v>81</v>
      </c>
      <c r="AY1790" s="20" t="s">
        <v>82</v>
      </c>
      <c r="AZ1790" s="18" t="s">
        <v>83</v>
      </c>
      <c r="BA1790" s="20" t="s">
        <v>84</v>
      </c>
      <c r="BB1790" s="18" t="s">
        <v>55</v>
      </c>
      <c r="BC1790" s="20" t="s">
        <v>56</v>
      </c>
      <c r="BD1790" s="18" t="s">
        <v>85</v>
      </c>
      <c r="BE1790" s="20" t="s">
        <v>86</v>
      </c>
      <c r="BF1790" s="18" t="s">
        <v>55</v>
      </c>
      <c r="BG1790" s="20" t="s">
        <v>56</v>
      </c>
    </row>
    <row r="1791" spans="1:59">
      <c r="A1791" t="s">
        <v>0</v>
      </c>
      <c r="B1791" s="21"/>
      <c r="C1791" s="22"/>
      <c r="D1791" s="82" t="s">
        <v>564</v>
      </c>
      <c r="E1791" s="83" t="s">
        <v>565</v>
      </c>
      <c r="F1791" s="24" t="s">
        <v>566</v>
      </c>
      <c r="G1791" s="83" t="s">
        <v>567</v>
      </c>
      <c r="H1791" s="83" t="s">
        <v>568</v>
      </c>
      <c r="I1791" s="83" t="s">
        <v>569</v>
      </c>
      <c r="J1791" s="24" t="s">
        <v>570</v>
      </c>
      <c r="K1791" s="24" t="s">
        <v>571</v>
      </c>
      <c r="L1791" s="109" t="s">
        <v>572</v>
      </c>
      <c r="M1791" s="23" t="s">
        <v>564</v>
      </c>
      <c r="N1791" s="109" t="s">
        <v>565</v>
      </c>
      <c r="O1791" s="82" t="s">
        <v>564</v>
      </c>
      <c r="P1791" s="25" t="s">
        <v>565</v>
      </c>
      <c r="Q1791" s="23" t="s">
        <v>564</v>
      </c>
      <c r="R1791" s="24" t="s">
        <v>565</v>
      </c>
      <c r="S1791" s="25" t="s">
        <v>566</v>
      </c>
      <c r="T1791" s="23" t="s">
        <v>564</v>
      </c>
      <c r="U1791" s="24" t="s">
        <v>565</v>
      </c>
      <c r="V1791" s="25" t="s">
        <v>566</v>
      </c>
      <c r="W1791" s="23" t="s">
        <v>564</v>
      </c>
      <c r="X1791" s="83" t="s">
        <v>565</v>
      </c>
      <c r="Y1791" s="83" t="s">
        <v>566</v>
      </c>
      <c r="Z1791" s="109" t="s">
        <v>567</v>
      </c>
      <c r="AA1791" s="23" t="s">
        <v>564</v>
      </c>
      <c r="AB1791" s="109" t="s">
        <v>565</v>
      </c>
      <c r="AC1791" s="22" t="s">
        <v>564</v>
      </c>
      <c r="AD1791" s="82" t="s">
        <v>564</v>
      </c>
      <c r="AE1791" s="24" t="s">
        <v>565</v>
      </c>
      <c r="AF1791" s="25" t="s">
        <v>566</v>
      </c>
      <c r="AG1791" s="82" t="s">
        <v>564</v>
      </c>
      <c r="AH1791" s="83" t="s">
        <v>565</v>
      </c>
      <c r="AI1791" s="25" t="s">
        <v>566</v>
      </c>
      <c r="AJ1791" s="23" t="s">
        <v>564</v>
      </c>
      <c r="AK1791" s="83" t="s">
        <v>565</v>
      </c>
      <c r="AL1791" s="109" t="s">
        <v>566</v>
      </c>
      <c r="AM1791" s="23" t="s">
        <v>564</v>
      </c>
      <c r="AN1791" s="83" t="s">
        <v>565</v>
      </c>
      <c r="AO1791" s="109" t="s">
        <v>566</v>
      </c>
      <c r="AP1791" s="82" t="s">
        <v>564</v>
      </c>
      <c r="AQ1791" s="25" t="s">
        <v>565</v>
      </c>
      <c r="AR1791" s="23" t="s">
        <v>564</v>
      </c>
      <c r="AS1791" s="83" t="s">
        <v>565</v>
      </c>
      <c r="AT1791" s="25" t="s">
        <v>566</v>
      </c>
      <c r="AU1791" s="23" t="s">
        <v>564</v>
      </c>
      <c r="AV1791" s="24" t="s">
        <v>565</v>
      </c>
      <c r="AW1791" s="24" t="s">
        <v>566</v>
      </c>
      <c r="AX1791" s="24" t="s">
        <v>567</v>
      </c>
      <c r="AY1791" s="25" t="s">
        <v>568</v>
      </c>
      <c r="AZ1791" s="23" t="s">
        <v>564</v>
      </c>
      <c r="BA1791" s="25" t="s">
        <v>565</v>
      </c>
      <c r="BB1791" s="23" t="s">
        <v>564</v>
      </c>
      <c r="BC1791" s="25" t="s">
        <v>565</v>
      </c>
      <c r="BD1791" s="23" t="s">
        <v>564</v>
      </c>
      <c r="BE1791" s="25" t="s">
        <v>565</v>
      </c>
      <c r="BF1791" s="23" t="s">
        <v>564</v>
      </c>
      <c r="BG1791" s="25" t="s">
        <v>565</v>
      </c>
    </row>
    <row r="1792" spans="1:59">
      <c r="A1792" t="s">
        <v>8</v>
      </c>
      <c r="B1792" s="26" t="s">
        <v>45</v>
      </c>
      <c r="C1792" s="27">
        <v>125</v>
      </c>
      <c r="D1792" s="84">
        <v>26</v>
      </c>
      <c r="E1792" s="85">
        <v>16</v>
      </c>
      <c r="F1792" s="29">
        <v>31</v>
      </c>
      <c r="G1792" s="85">
        <v>22</v>
      </c>
      <c r="H1792" s="85">
        <v>12</v>
      </c>
      <c r="I1792" s="85">
        <v>19</v>
      </c>
      <c r="J1792" s="29">
        <v>34</v>
      </c>
      <c r="K1792" s="29">
        <v>31</v>
      </c>
      <c r="L1792" s="110">
        <v>16</v>
      </c>
      <c r="M1792" s="28">
        <v>110</v>
      </c>
      <c r="N1792" s="110">
        <v>15</v>
      </c>
      <c r="O1792" s="84">
        <v>28</v>
      </c>
      <c r="P1792" s="30">
        <v>95</v>
      </c>
      <c r="Q1792" s="28">
        <v>47</v>
      </c>
      <c r="R1792" s="29">
        <v>34</v>
      </c>
      <c r="S1792" s="30">
        <v>32</v>
      </c>
      <c r="T1792" s="28">
        <v>56</v>
      </c>
      <c r="U1792" s="29">
        <v>30</v>
      </c>
      <c r="V1792" s="30">
        <v>35</v>
      </c>
      <c r="W1792" s="28">
        <v>46</v>
      </c>
      <c r="X1792" s="85">
        <v>26</v>
      </c>
      <c r="Y1792" s="85">
        <v>26</v>
      </c>
      <c r="Z1792" s="110">
        <v>27</v>
      </c>
      <c r="AA1792" s="28">
        <v>99</v>
      </c>
      <c r="AB1792" s="110">
        <v>21</v>
      </c>
      <c r="AC1792" s="27">
        <v>109</v>
      </c>
      <c r="AD1792" s="84">
        <v>21</v>
      </c>
      <c r="AE1792" s="29">
        <v>43</v>
      </c>
      <c r="AF1792" s="30">
        <v>45</v>
      </c>
      <c r="AG1792" s="84">
        <v>25</v>
      </c>
      <c r="AH1792" s="85">
        <v>27</v>
      </c>
      <c r="AI1792" s="30">
        <v>57</v>
      </c>
      <c r="AJ1792" s="28">
        <v>100</v>
      </c>
      <c r="AK1792" s="85">
        <v>11</v>
      </c>
      <c r="AL1792" s="110">
        <v>14</v>
      </c>
      <c r="AM1792" s="28">
        <v>55</v>
      </c>
      <c r="AN1792" s="85">
        <v>27</v>
      </c>
      <c r="AO1792" s="110">
        <v>27</v>
      </c>
      <c r="AP1792" s="84">
        <v>25</v>
      </c>
      <c r="AQ1792" s="30">
        <v>74</v>
      </c>
      <c r="AR1792" s="28">
        <v>44</v>
      </c>
      <c r="AS1792" s="85">
        <v>22</v>
      </c>
      <c r="AT1792" s="30">
        <v>59</v>
      </c>
      <c r="AU1792" s="28">
        <v>84</v>
      </c>
      <c r="AV1792" s="29">
        <v>40</v>
      </c>
      <c r="AW1792" s="29">
        <v>66</v>
      </c>
      <c r="AX1792" s="29">
        <v>95</v>
      </c>
      <c r="AY1792" s="30">
        <v>30</v>
      </c>
      <c r="AZ1792" s="28">
        <v>40</v>
      </c>
      <c r="BA1792" s="30">
        <v>85</v>
      </c>
      <c r="BB1792" s="28">
        <v>64</v>
      </c>
      <c r="BC1792" s="30">
        <v>53</v>
      </c>
      <c r="BD1792" s="28">
        <v>60</v>
      </c>
      <c r="BE1792" s="30">
        <v>65</v>
      </c>
      <c r="BF1792" s="28">
        <v>61</v>
      </c>
      <c r="BG1792" s="30">
        <v>64</v>
      </c>
    </row>
    <row r="1793" spans="1:59">
      <c r="A1793" t="s">
        <v>10</v>
      </c>
      <c r="B1793" s="35" t="s">
        <v>87</v>
      </c>
      <c r="C1793" s="31">
        <v>4</v>
      </c>
      <c r="D1793" s="86">
        <v>3</v>
      </c>
      <c r="E1793" s="87">
        <v>2</v>
      </c>
      <c r="F1793" s="33">
        <v>2</v>
      </c>
      <c r="G1793" s="87">
        <v>2</v>
      </c>
      <c r="H1793" s="87">
        <v>0</v>
      </c>
      <c r="I1793" s="87">
        <v>2</v>
      </c>
      <c r="J1793" s="33">
        <v>1</v>
      </c>
      <c r="K1793" s="33">
        <v>1</v>
      </c>
      <c r="L1793" s="111">
        <v>0</v>
      </c>
      <c r="M1793" s="32">
        <v>4</v>
      </c>
      <c r="N1793" s="111">
        <v>0</v>
      </c>
      <c r="O1793" s="86">
        <v>2</v>
      </c>
      <c r="P1793" s="34">
        <v>2</v>
      </c>
      <c r="Q1793" s="32">
        <v>1</v>
      </c>
      <c r="R1793" s="33">
        <v>1</v>
      </c>
      <c r="S1793" s="34">
        <v>2</v>
      </c>
      <c r="T1793" s="32">
        <v>0</v>
      </c>
      <c r="U1793" s="33">
        <v>1</v>
      </c>
      <c r="V1793" s="34">
        <v>3</v>
      </c>
      <c r="W1793" s="32">
        <v>1</v>
      </c>
      <c r="X1793" s="87">
        <v>1</v>
      </c>
      <c r="Y1793" s="87">
        <v>2</v>
      </c>
      <c r="Z1793" s="111">
        <v>0</v>
      </c>
      <c r="AA1793" s="32">
        <v>3</v>
      </c>
      <c r="AB1793" s="111">
        <v>1</v>
      </c>
      <c r="AC1793" s="31">
        <v>4</v>
      </c>
      <c r="AD1793" s="86">
        <v>1</v>
      </c>
      <c r="AE1793" s="33">
        <v>1</v>
      </c>
      <c r="AF1793" s="34">
        <v>2</v>
      </c>
      <c r="AG1793" s="86">
        <v>1</v>
      </c>
      <c r="AH1793" s="87">
        <v>1</v>
      </c>
      <c r="AI1793" s="34">
        <v>2</v>
      </c>
      <c r="AJ1793" s="32">
        <v>4</v>
      </c>
      <c r="AK1793" s="87">
        <v>0</v>
      </c>
      <c r="AL1793" s="111">
        <v>0</v>
      </c>
      <c r="AM1793" s="32">
        <v>3</v>
      </c>
      <c r="AN1793" s="87">
        <v>1</v>
      </c>
      <c r="AO1793" s="111">
        <v>0</v>
      </c>
      <c r="AP1793" s="86">
        <v>1</v>
      </c>
      <c r="AQ1793" s="34">
        <v>3</v>
      </c>
      <c r="AR1793" s="32">
        <v>3</v>
      </c>
      <c r="AS1793" s="87">
        <v>1</v>
      </c>
      <c r="AT1793" s="34">
        <v>0</v>
      </c>
      <c r="AU1793" s="32">
        <v>3</v>
      </c>
      <c r="AV1793" s="33">
        <v>2</v>
      </c>
      <c r="AW1793" s="33">
        <v>3</v>
      </c>
      <c r="AX1793" s="33">
        <v>3</v>
      </c>
      <c r="AY1793" s="34">
        <v>1</v>
      </c>
      <c r="AZ1793" s="32">
        <v>4</v>
      </c>
      <c r="BA1793" s="34">
        <v>0</v>
      </c>
      <c r="BB1793" s="32">
        <v>3</v>
      </c>
      <c r="BC1793" s="34">
        <v>1</v>
      </c>
      <c r="BD1793" s="32">
        <v>4</v>
      </c>
      <c r="BE1793" s="34">
        <v>0</v>
      </c>
      <c r="BF1793" s="32">
        <v>3</v>
      </c>
      <c r="BG1793" s="34">
        <v>1</v>
      </c>
    </row>
    <row r="1794" spans="1:59">
      <c r="A1794" t="s">
        <v>12</v>
      </c>
      <c r="B1794" s="36"/>
      <c r="C1794" s="51">
        <v>3.2000000000000001E-2</v>
      </c>
      <c r="D1794" s="88">
        <v>0.115384615384615</v>
      </c>
      <c r="E1794" s="88">
        <v>0.125</v>
      </c>
      <c r="F1794" s="7">
        <v>6.4516129032258104E-2</v>
      </c>
      <c r="G1794" s="88">
        <v>9.0909090909090898E-2</v>
      </c>
      <c r="H1794" s="88">
        <v>0</v>
      </c>
      <c r="I1794" s="88">
        <v>0.105263157894737</v>
      </c>
      <c r="J1794" s="7">
        <v>2.9411764705882401E-2</v>
      </c>
      <c r="K1794" s="7">
        <v>3.2258064516128997E-2</v>
      </c>
      <c r="L1794" s="117">
        <v>0</v>
      </c>
      <c r="M1794" s="7">
        <v>3.6363636363636397E-2</v>
      </c>
      <c r="N1794" s="117">
        <v>0</v>
      </c>
      <c r="O1794" s="88">
        <v>7.1428571428571397E-2</v>
      </c>
      <c r="P1794" s="52">
        <v>2.1052631578947399E-2</v>
      </c>
      <c r="Q1794" s="7">
        <v>2.1276595744680899E-2</v>
      </c>
      <c r="R1794" s="7">
        <v>2.9411764705882401E-2</v>
      </c>
      <c r="S1794" s="52">
        <v>6.25E-2</v>
      </c>
      <c r="T1794" s="7">
        <v>0</v>
      </c>
      <c r="U1794" s="7">
        <v>3.3333333333333298E-2</v>
      </c>
      <c r="V1794" s="52">
        <v>8.5714285714285701E-2</v>
      </c>
      <c r="W1794" s="7">
        <v>2.1739130434782601E-2</v>
      </c>
      <c r="X1794" s="88">
        <v>3.8461538461538498E-2</v>
      </c>
      <c r="Y1794" s="88">
        <v>7.69230769230769E-2</v>
      </c>
      <c r="Z1794" s="117">
        <v>0</v>
      </c>
      <c r="AA1794" s="7">
        <v>3.03030303030303E-2</v>
      </c>
      <c r="AB1794" s="117">
        <v>4.7619047619047603E-2</v>
      </c>
      <c r="AC1794" s="51">
        <v>3.6697247706422E-2</v>
      </c>
      <c r="AD1794" s="88">
        <v>4.7619047619047603E-2</v>
      </c>
      <c r="AE1794" s="7">
        <v>2.32558139534884E-2</v>
      </c>
      <c r="AF1794" s="52">
        <v>4.4444444444444398E-2</v>
      </c>
      <c r="AG1794" s="88">
        <v>0.04</v>
      </c>
      <c r="AH1794" s="88">
        <v>3.7037037037037E-2</v>
      </c>
      <c r="AI1794" s="52">
        <v>3.5087719298245598E-2</v>
      </c>
      <c r="AJ1794" s="7">
        <v>0.04</v>
      </c>
      <c r="AK1794" s="88">
        <v>0</v>
      </c>
      <c r="AL1794" s="117">
        <v>0</v>
      </c>
      <c r="AM1794" s="7">
        <v>5.4545454545454501E-2</v>
      </c>
      <c r="AN1794" s="88">
        <v>3.7037037037037E-2</v>
      </c>
      <c r="AO1794" s="117">
        <v>0</v>
      </c>
      <c r="AP1794" s="88">
        <v>0.04</v>
      </c>
      <c r="AQ1794" s="52">
        <v>4.0540540540540501E-2</v>
      </c>
      <c r="AR1794" s="7">
        <v>6.8181818181818205E-2</v>
      </c>
      <c r="AS1794" s="88">
        <v>4.5454545454545497E-2</v>
      </c>
      <c r="AT1794" s="52">
        <v>0</v>
      </c>
      <c r="AU1794" s="7">
        <v>3.5714285714285698E-2</v>
      </c>
      <c r="AV1794" s="7">
        <v>0.05</v>
      </c>
      <c r="AW1794" s="7">
        <v>4.5454545454545497E-2</v>
      </c>
      <c r="AX1794" s="7">
        <v>3.1578947368421102E-2</v>
      </c>
      <c r="AY1794" s="52">
        <v>3.3333333333333298E-2</v>
      </c>
      <c r="AZ1794" s="7">
        <v>0.1</v>
      </c>
      <c r="BA1794" s="52">
        <v>0</v>
      </c>
      <c r="BB1794" s="7">
        <v>4.6875E-2</v>
      </c>
      <c r="BC1794" s="52">
        <v>1.88679245283019E-2</v>
      </c>
      <c r="BD1794" s="7">
        <v>6.6666666666666693E-2</v>
      </c>
      <c r="BE1794" s="52">
        <v>0</v>
      </c>
      <c r="BF1794" s="7">
        <v>4.91803278688525E-2</v>
      </c>
      <c r="BG1794" s="52">
        <v>1.5625E-2</v>
      </c>
    </row>
    <row r="1795" spans="1:59">
      <c r="A1795" t="s">
        <v>13</v>
      </c>
      <c r="B1795" s="53"/>
      <c r="C1795" s="54"/>
      <c r="D1795" s="93"/>
      <c r="E1795" s="93"/>
      <c r="F1795" s="9"/>
      <c r="G1795" s="93"/>
      <c r="H1795" s="93"/>
      <c r="I1795" s="93"/>
      <c r="J1795" s="9"/>
      <c r="K1795" s="9"/>
      <c r="L1795" s="118"/>
      <c r="M1795" s="9"/>
      <c r="N1795" s="118"/>
      <c r="O1795" s="93"/>
      <c r="P1795" s="55"/>
      <c r="Q1795" s="9"/>
      <c r="R1795" s="9"/>
      <c r="S1795" s="55"/>
      <c r="T1795" s="9"/>
      <c r="U1795" s="9"/>
      <c r="V1795" s="55"/>
      <c r="W1795" s="9"/>
      <c r="X1795" s="93"/>
      <c r="Y1795" s="93"/>
      <c r="Z1795" s="118"/>
      <c r="AA1795" s="9"/>
      <c r="AB1795" s="118"/>
      <c r="AC1795" s="54"/>
      <c r="AD1795" s="93"/>
      <c r="AE1795" s="9"/>
      <c r="AF1795" s="55"/>
      <c r="AG1795" s="93"/>
      <c r="AH1795" s="93"/>
      <c r="AI1795" s="55"/>
      <c r="AJ1795" s="9"/>
      <c r="AK1795" s="93"/>
      <c r="AL1795" s="118"/>
      <c r="AM1795" s="9"/>
      <c r="AN1795" s="93"/>
      <c r="AO1795" s="118"/>
      <c r="AP1795" s="93"/>
      <c r="AQ1795" s="55"/>
      <c r="AR1795" s="9"/>
      <c r="AS1795" s="93"/>
      <c r="AT1795" s="55"/>
      <c r="AU1795" s="9"/>
      <c r="AV1795" s="9"/>
      <c r="AW1795" s="9"/>
      <c r="AX1795" s="9"/>
      <c r="AY1795" s="55"/>
      <c r="AZ1795" s="9"/>
      <c r="BA1795" s="55"/>
      <c r="BB1795" s="9"/>
      <c r="BC1795" s="55"/>
      <c r="BD1795" s="9"/>
      <c r="BE1795" s="55"/>
      <c r="BG1795" s="56"/>
    </row>
    <row r="1796" spans="1:59">
      <c r="A1796" t="s">
        <v>10</v>
      </c>
      <c r="B1796" s="36" t="s">
        <v>88</v>
      </c>
      <c r="C1796" s="39">
        <v>2</v>
      </c>
      <c r="D1796" s="89">
        <v>1</v>
      </c>
      <c r="E1796" s="90">
        <v>0</v>
      </c>
      <c r="F1796" s="41">
        <v>1</v>
      </c>
      <c r="G1796" s="90">
        <v>1</v>
      </c>
      <c r="H1796" s="90">
        <v>0</v>
      </c>
      <c r="I1796" s="90">
        <v>0</v>
      </c>
      <c r="J1796" s="41">
        <v>1</v>
      </c>
      <c r="K1796" s="41">
        <v>0</v>
      </c>
      <c r="L1796" s="113">
        <v>0</v>
      </c>
      <c r="M1796" s="40">
        <v>2</v>
      </c>
      <c r="N1796" s="113">
        <v>0</v>
      </c>
      <c r="O1796" s="89">
        <v>1</v>
      </c>
      <c r="P1796" s="42">
        <v>1</v>
      </c>
      <c r="Q1796" s="40">
        <v>0</v>
      </c>
      <c r="R1796" s="41">
        <v>1</v>
      </c>
      <c r="S1796" s="42">
        <v>1</v>
      </c>
      <c r="T1796" s="40">
        <v>1</v>
      </c>
      <c r="U1796" s="41">
        <v>1</v>
      </c>
      <c r="V1796" s="42">
        <v>0</v>
      </c>
      <c r="W1796" s="40">
        <v>1</v>
      </c>
      <c r="X1796" s="90">
        <v>0</v>
      </c>
      <c r="Y1796" s="90">
        <v>1</v>
      </c>
      <c r="Z1796" s="113">
        <v>0</v>
      </c>
      <c r="AA1796" s="40">
        <v>2</v>
      </c>
      <c r="AB1796" s="113">
        <v>0</v>
      </c>
      <c r="AC1796" s="39">
        <v>2</v>
      </c>
      <c r="AD1796" s="89">
        <v>0</v>
      </c>
      <c r="AE1796" s="41">
        <v>1</v>
      </c>
      <c r="AF1796" s="42">
        <v>1</v>
      </c>
      <c r="AG1796" s="89">
        <v>0</v>
      </c>
      <c r="AH1796" s="90">
        <v>1</v>
      </c>
      <c r="AI1796" s="42">
        <v>1</v>
      </c>
      <c r="AJ1796" s="40">
        <v>1</v>
      </c>
      <c r="AK1796" s="90">
        <v>1</v>
      </c>
      <c r="AL1796" s="113">
        <v>0</v>
      </c>
      <c r="AM1796" s="40">
        <v>1</v>
      </c>
      <c r="AN1796" s="90">
        <v>0</v>
      </c>
      <c r="AO1796" s="113">
        <v>1</v>
      </c>
      <c r="AP1796" s="89">
        <v>1</v>
      </c>
      <c r="AQ1796" s="42">
        <v>1</v>
      </c>
      <c r="AR1796" s="40">
        <v>1</v>
      </c>
      <c r="AS1796" s="90">
        <v>0</v>
      </c>
      <c r="AT1796" s="42">
        <v>1</v>
      </c>
      <c r="AU1796" s="40">
        <v>1</v>
      </c>
      <c r="AV1796" s="41">
        <v>1</v>
      </c>
      <c r="AW1796" s="41">
        <v>1</v>
      </c>
      <c r="AX1796" s="41">
        <v>1</v>
      </c>
      <c r="AY1796" s="42">
        <v>1</v>
      </c>
      <c r="AZ1796" s="40">
        <v>1</v>
      </c>
      <c r="BA1796" s="42">
        <v>1</v>
      </c>
      <c r="BB1796" s="40">
        <v>2</v>
      </c>
      <c r="BC1796" s="42">
        <v>0</v>
      </c>
      <c r="BD1796" s="40">
        <v>2</v>
      </c>
      <c r="BE1796" s="42">
        <v>0</v>
      </c>
      <c r="BF1796" s="40">
        <v>1</v>
      </c>
      <c r="BG1796" s="42">
        <v>1</v>
      </c>
    </row>
    <row r="1797" spans="1:59">
      <c r="A1797" t="s">
        <v>12</v>
      </c>
      <c r="B1797" s="36"/>
      <c r="C1797" s="37">
        <v>1.6E-2</v>
      </c>
      <c r="D1797" s="88">
        <v>3.8461538461538498E-2</v>
      </c>
      <c r="E1797" s="88">
        <v>0</v>
      </c>
      <c r="F1797" s="7">
        <v>3.2258064516128997E-2</v>
      </c>
      <c r="G1797" s="88">
        <v>4.5454545454545497E-2</v>
      </c>
      <c r="H1797" s="88">
        <v>0</v>
      </c>
      <c r="I1797" s="88">
        <v>0</v>
      </c>
      <c r="J1797" s="7">
        <v>2.9411764705882401E-2</v>
      </c>
      <c r="K1797" s="7">
        <v>0</v>
      </c>
      <c r="L1797" s="112">
        <v>0</v>
      </c>
      <c r="M1797" s="7">
        <v>1.8181818181818198E-2</v>
      </c>
      <c r="N1797" s="112">
        <v>0</v>
      </c>
      <c r="O1797" s="88">
        <v>3.5714285714285698E-2</v>
      </c>
      <c r="P1797" s="38">
        <v>1.05263157894737E-2</v>
      </c>
      <c r="Q1797" s="7">
        <v>0</v>
      </c>
      <c r="R1797" s="7">
        <v>2.9411764705882401E-2</v>
      </c>
      <c r="S1797" s="38">
        <v>3.125E-2</v>
      </c>
      <c r="T1797" s="7">
        <v>1.7857142857142901E-2</v>
      </c>
      <c r="U1797" s="7">
        <v>3.3333333333333298E-2</v>
      </c>
      <c r="V1797" s="38">
        <v>0</v>
      </c>
      <c r="W1797" s="7">
        <v>2.1739130434782601E-2</v>
      </c>
      <c r="X1797" s="88">
        <v>0</v>
      </c>
      <c r="Y1797" s="88">
        <v>3.8461538461538498E-2</v>
      </c>
      <c r="Z1797" s="112">
        <v>0</v>
      </c>
      <c r="AA1797" s="7">
        <v>2.02020202020202E-2</v>
      </c>
      <c r="AB1797" s="112">
        <v>0</v>
      </c>
      <c r="AC1797" s="37">
        <v>1.8348623853211E-2</v>
      </c>
      <c r="AD1797" s="88">
        <v>0</v>
      </c>
      <c r="AE1797" s="7">
        <v>2.32558139534884E-2</v>
      </c>
      <c r="AF1797" s="38">
        <v>2.2222222222222199E-2</v>
      </c>
      <c r="AG1797" s="88">
        <v>0</v>
      </c>
      <c r="AH1797" s="88">
        <v>3.7037037037037E-2</v>
      </c>
      <c r="AI1797" s="38">
        <v>1.7543859649122799E-2</v>
      </c>
      <c r="AJ1797" s="7">
        <v>0.01</v>
      </c>
      <c r="AK1797" s="88">
        <v>9.0909090909090898E-2</v>
      </c>
      <c r="AL1797" s="112">
        <v>0</v>
      </c>
      <c r="AM1797" s="7">
        <v>1.8181818181818198E-2</v>
      </c>
      <c r="AN1797" s="88">
        <v>0</v>
      </c>
      <c r="AO1797" s="112">
        <v>3.7037037037037E-2</v>
      </c>
      <c r="AP1797" s="88">
        <v>0.04</v>
      </c>
      <c r="AQ1797" s="38">
        <v>1.35135135135135E-2</v>
      </c>
      <c r="AR1797" s="7">
        <v>2.27272727272727E-2</v>
      </c>
      <c r="AS1797" s="88">
        <v>0</v>
      </c>
      <c r="AT1797" s="38">
        <v>1.6949152542372899E-2</v>
      </c>
      <c r="AU1797" s="7">
        <v>1.1904761904761901E-2</v>
      </c>
      <c r="AV1797" s="7">
        <v>2.5000000000000001E-2</v>
      </c>
      <c r="AW1797" s="7">
        <v>1.5151515151515201E-2</v>
      </c>
      <c r="AX1797" s="7">
        <v>1.05263157894737E-2</v>
      </c>
      <c r="AY1797" s="38">
        <v>3.3333333333333298E-2</v>
      </c>
      <c r="AZ1797" s="7">
        <v>2.5000000000000001E-2</v>
      </c>
      <c r="BA1797" s="38">
        <v>1.1764705882352899E-2</v>
      </c>
      <c r="BB1797" s="7">
        <v>3.125E-2</v>
      </c>
      <c r="BC1797" s="38">
        <v>0</v>
      </c>
      <c r="BD1797" s="7">
        <v>3.3333333333333298E-2</v>
      </c>
      <c r="BE1797" s="38">
        <v>0</v>
      </c>
      <c r="BF1797" s="7">
        <v>1.63934426229508E-2</v>
      </c>
      <c r="BG1797" s="38">
        <v>1.5625E-2</v>
      </c>
    </row>
    <row r="1798" spans="1:59">
      <c r="A1798" t="s">
        <v>10</v>
      </c>
      <c r="B1798" s="36" t="s">
        <v>110</v>
      </c>
      <c r="C1798" s="39">
        <v>4</v>
      </c>
      <c r="D1798" s="89">
        <v>2</v>
      </c>
      <c r="E1798" s="90">
        <v>0</v>
      </c>
      <c r="F1798" s="41">
        <v>0</v>
      </c>
      <c r="G1798" s="90">
        <v>1</v>
      </c>
      <c r="H1798" s="90">
        <v>1</v>
      </c>
      <c r="I1798" s="90">
        <v>1</v>
      </c>
      <c r="J1798" s="41">
        <v>1</v>
      </c>
      <c r="K1798" s="41">
        <v>0</v>
      </c>
      <c r="L1798" s="113">
        <v>0</v>
      </c>
      <c r="M1798" s="40">
        <v>3</v>
      </c>
      <c r="N1798" s="113">
        <v>1</v>
      </c>
      <c r="O1798" s="89">
        <v>2</v>
      </c>
      <c r="P1798" s="42">
        <v>2</v>
      </c>
      <c r="Q1798" s="40">
        <v>1</v>
      </c>
      <c r="R1798" s="41">
        <v>1</v>
      </c>
      <c r="S1798" s="42">
        <v>1</v>
      </c>
      <c r="T1798" s="40">
        <v>0</v>
      </c>
      <c r="U1798" s="41">
        <v>0</v>
      </c>
      <c r="V1798" s="42">
        <v>3</v>
      </c>
      <c r="W1798" s="40">
        <v>2</v>
      </c>
      <c r="X1798" s="90">
        <v>0</v>
      </c>
      <c r="Y1798" s="90">
        <v>1</v>
      </c>
      <c r="Z1798" s="113">
        <v>1</v>
      </c>
      <c r="AA1798" s="40">
        <v>3</v>
      </c>
      <c r="AB1798" s="113">
        <v>1</v>
      </c>
      <c r="AC1798" s="39">
        <v>3</v>
      </c>
      <c r="AD1798" s="89">
        <v>1</v>
      </c>
      <c r="AE1798" s="41">
        <v>0</v>
      </c>
      <c r="AF1798" s="42">
        <v>2</v>
      </c>
      <c r="AG1798" s="89">
        <v>0</v>
      </c>
      <c r="AH1798" s="90">
        <v>1</v>
      </c>
      <c r="AI1798" s="42">
        <v>2</v>
      </c>
      <c r="AJ1798" s="40">
        <v>4</v>
      </c>
      <c r="AK1798" s="90">
        <v>0</v>
      </c>
      <c r="AL1798" s="113">
        <v>0</v>
      </c>
      <c r="AM1798" s="40">
        <v>3</v>
      </c>
      <c r="AN1798" s="90">
        <v>0</v>
      </c>
      <c r="AO1798" s="113">
        <v>0</v>
      </c>
      <c r="AP1798" s="89">
        <v>0</v>
      </c>
      <c r="AQ1798" s="42">
        <v>3</v>
      </c>
      <c r="AR1798" s="40">
        <v>2</v>
      </c>
      <c r="AS1798" s="90">
        <v>1</v>
      </c>
      <c r="AT1798" s="42">
        <v>1</v>
      </c>
      <c r="AU1798" s="40">
        <v>4</v>
      </c>
      <c r="AV1798" s="41">
        <v>3</v>
      </c>
      <c r="AW1798" s="41">
        <v>3</v>
      </c>
      <c r="AX1798" s="41">
        <v>4</v>
      </c>
      <c r="AY1798" s="42">
        <v>0</v>
      </c>
      <c r="AZ1798" s="40">
        <v>4</v>
      </c>
      <c r="BA1798" s="42">
        <v>0</v>
      </c>
      <c r="BB1798" s="40">
        <v>4</v>
      </c>
      <c r="BC1798" s="42">
        <v>0</v>
      </c>
      <c r="BD1798" s="40">
        <v>4</v>
      </c>
      <c r="BE1798" s="42">
        <v>0</v>
      </c>
      <c r="BF1798" s="40">
        <v>3</v>
      </c>
      <c r="BG1798" s="42">
        <v>1</v>
      </c>
    </row>
    <row r="1799" spans="1:59">
      <c r="A1799" t="s">
        <v>12</v>
      </c>
      <c r="B1799" s="36"/>
      <c r="C1799" s="51">
        <v>3.2000000000000001E-2</v>
      </c>
      <c r="D1799" s="88">
        <v>7.69230769230769E-2</v>
      </c>
      <c r="E1799" s="88">
        <v>0</v>
      </c>
      <c r="F1799" s="7">
        <v>0</v>
      </c>
      <c r="G1799" s="88">
        <v>4.5454545454545497E-2</v>
      </c>
      <c r="H1799" s="88">
        <v>8.3333333333333301E-2</v>
      </c>
      <c r="I1799" s="88">
        <v>5.2631578947368397E-2</v>
      </c>
      <c r="J1799" s="7">
        <v>2.9411764705882401E-2</v>
      </c>
      <c r="K1799" s="7">
        <v>0</v>
      </c>
      <c r="L1799" s="117">
        <v>0</v>
      </c>
      <c r="M1799" s="7">
        <v>2.7272727272727299E-2</v>
      </c>
      <c r="N1799" s="117">
        <v>6.6666666666666693E-2</v>
      </c>
      <c r="O1799" s="88">
        <v>7.1428571428571397E-2</v>
      </c>
      <c r="P1799" s="52">
        <v>2.1052631578947399E-2</v>
      </c>
      <c r="Q1799" s="7">
        <v>2.1276595744680899E-2</v>
      </c>
      <c r="R1799" s="7">
        <v>2.9411764705882401E-2</v>
      </c>
      <c r="S1799" s="52">
        <v>3.125E-2</v>
      </c>
      <c r="T1799" s="7">
        <v>0</v>
      </c>
      <c r="U1799" s="7">
        <v>0</v>
      </c>
      <c r="V1799" s="52">
        <v>8.5714285714285701E-2</v>
      </c>
      <c r="W1799" s="7">
        <v>4.3478260869565202E-2</v>
      </c>
      <c r="X1799" s="88">
        <v>0</v>
      </c>
      <c r="Y1799" s="88">
        <v>3.8461538461538498E-2</v>
      </c>
      <c r="Z1799" s="117">
        <v>3.7037037037037E-2</v>
      </c>
      <c r="AA1799" s="7">
        <v>3.03030303030303E-2</v>
      </c>
      <c r="AB1799" s="117">
        <v>4.7619047619047603E-2</v>
      </c>
      <c r="AC1799" s="51">
        <v>2.7522935779816501E-2</v>
      </c>
      <c r="AD1799" s="88">
        <v>4.7619047619047603E-2</v>
      </c>
      <c r="AE1799" s="7">
        <v>0</v>
      </c>
      <c r="AF1799" s="52">
        <v>4.4444444444444398E-2</v>
      </c>
      <c r="AG1799" s="88">
        <v>0</v>
      </c>
      <c r="AH1799" s="88">
        <v>3.7037037037037E-2</v>
      </c>
      <c r="AI1799" s="52">
        <v>3.5087719298245598E-2</v>
      </c>
      <c r="AJ1799" s="7">
        <v>0.04</v>
      </c>
      <c r="AK1799" s="88">
        <v>0</v>
      </c>
      <c r="AL1799" s="117">
        <v>0</v>
      </c>
      <c r="AM1799" s="7">
        <v>5.4545454545454501E-2</v>
      </c>
      <c r="AN1799" s="88">
        <v>0</v>
      </c>
      <c r="AO1799" s="117">
        <v>0</v>
      </c>
      <c r="AP1799" s="88">
        <v>0</v>
      </c>
      <c r="AQ1799" s="52">
        <v>4.0540540540540501E-2</v>
      </c>
      <c r="AR1799" s="7">
        <v>4.5454545454545497E-2</v>
      </c>
      <c r="AS1799" s="88">
        <v>4.5454545454545497E-2</v>
      </c>
      <c r="AT1799" s="52">
        <v>1.6949152542372899E-2</v>
      </c>
      <c r="AU1799" s="7">
        <v>4.7619047619047603E-2</v>
      </c>
      <c r="AV1799" s="7">
        <v>7.4999999999999997E-2</v>
      </c>
      <c r="AW1799" s="7">
        <v>4.5454545454545497E-2</v>
      </c>
      <c r="AX1799" s="7">
        <v>4.2105263157894701E-2</v>
      </c>
      <c r="AY1799" s="52">
        <v>0</v>
      </c>
      <c r="AZ1799" s="7">
        <v>0.1</v>
      </c>
      <c r="BA1799" s="52">
        <v>0</v>
      </c>
      <c r="BB1799" s="7">
        <v>6.25E-2</v>
      </c>
      <c r="BC1799" s="52">
        <v>0</v>
      </c>
      <c r="BD1799" s="7">
        <v>6.6666666666666693E-2</v>
      </c>
      <c r="BE1799" s="52">
        <v>0</v>
      </c>
      <c r="BF1799" s="7">
        <v>4.91803278688525E-2</v>
      </c>
      <c r="BG1799" s="52">
        <v>1.5625E-2</v>
      </c>
    </row>
    <row r="1800" spans="1:59">
      <c r="A1800" t="s">
        <v>13</v>
      </c>
      <c r="B1800" s="58"/>
      <c r="C1800" s="59"/>
      <c r="D1800" s="94"/>
      <c r="E1800" s="95"/>
      <c r="F1800" s="63"/>
      <c r="G1800" s="95"/>
      <c r="H1800" s="95"/>
      <c r="I1800" s="95"/>
      <c r="J1800" s="63"/>
      <c r="K1800" s="63"/>
      <c r="L1800" s="124"/>
      <c r="M1800" s="62"/>
      <c r="N1800" s="124"/>
      <c r="O1800" s="94"/>
      <c r="P1800" s="60"/>
      <c r="Q1800" s="62"/>
      <c r="R1800" s="63"/>
      <c r="S1800" s="60"/>
      <c r="T1800" s="62"/>
      <c r="U1800" s="63"/>
      <c r="V1800" s="60"/>
      <c r="W1800" s="62"/>
      <c r="X1800" s="95"/>
      <c r="Y1800" s="95"/>
      <c r="Z1800" s="124"/>
      <c r="AA1800" s="62"/>
      <c r="AB1800" s="124"/>
      <c r="AC1800" s="59"/>
      <c r="AD1800" s="94"/>
      <c r="AE1800" s="63"/>
      <c r="AF1800" s="60"/>
      <c r="AG1800" s="94"/>
      <c r="AH1800" s="95"/>
      <c r="AI1800" s="60"/>
      <c r="AJ1800" s="62"/>
      <c r="AK1800" s="95"/>
      <c r="AL1800" s="124"/>
      <c r="AM1800" s="62"/>
      <c r="AN1800" s="95"/>
      <c r="AO1800" s="124"/>
      <c r="AP1800" s="94"/>
      <c r="AQ1800" s="60"/>
      <c r="AR1800" s="62"/>
      <c r="AS1800" s="95"/>
      <c r="AT1800" s="60"/>
      <c r="AU1800" s="62"/>
      <c r="AV1800" s="63"/>
      <c r="AW1800" s="63"/>
      <c r="AX1800" s="63"/>
      <c r="AY1800" s="60"/>
      <c r="AZ1800" s="62"/>
      <c r="BA1800" s="60"/>
      <c r="BB1800" s="62"/>
      <c r="BC1800" s="60"/>
      <c r="BD1800" s="62"/>
      <c r="BE1800" s="60"/>
      <c r="BF1800" s="64"/>
      <c r="BG1800" s="61"/>
    </row>
    <row r="1801" spans="1:59">
      <c r="A1801" t="s">
        <v>4</v>
      </c>
      <c r="B1801" s="3"/>
    </row>
    <row r="1802" spans="1:59">
      <c r="A1802" t="s">
        <v>14</v>
      </c>
    </row>
    <row r="1803" spans="1:59">
      <c r="A1803" t="s">
        <v>1</v>
      </c>
      <c r="B1803" s="217" t="s">
        <v>21</v>
      </c>
      <c r="C1803" s="218"/>
    </row>
    <row r="1804" spans="1:59" ht="26.65">
      <c r="A1804" t="s">
        <v>2</v>
      </c>
      <c r="B1804" s="2" t="s">
        <v>456</v>
      </c>
    </row>
    <row r="1805" spans="1:59" ht="39.75">
      <c r="A1805" t="s">
        <v>3</v>
      </c>
      <c r="B1805" s="2" t="s">
        <v>457</v>
      </c>
    </row>
    <row r="1806" spans="1:59">
      <c r="A1806" t="s">
        <v>7</v>
      </c>
      <c r="B1806" s="10" t="s">
        <v>459</v>
      </c>
      <c r="C1806" s="11"/>
      <c r="D1806" s="120"/>
    </row>
    <row r="1807" spans="1:59" s="154" customFormat="1" ht="71.2" customHeight="1">
      <c r="A1807" s="154" t="s">
        <v>5</v>
      </c>
      <c r="B1807" s="202"/>
      <c r="D1807" s="229" t="s">
        <v>42</v>
      </c>
      <c r="AO1807" s="79"/>
    </row>
    <row r="1808" spans="1:59" ht="117">
      <c r="A1808" t="s">
        <v>6</v>
      </c>
      <c r="B1808" s="16" t="s">
        <v>460</v>
      </c>
      <c r="C1808" s="101" t="s">
        <v>45</v>
      </c>
      <c r="D1808" s="101" t="s">
        <v>85</v>
      </c>
    </row>
    <row r="1809" spans="1:59">
      <c r="A1809" t="s">
        <v>0</v>
      </c>
      <c r="B1809" s="21"/>
      <c r="C1809" s="102"/>
      <c r="D1809" s="102" t="s">
        <v>564</v>
      </c>
    </row>
    <row r="1810" spans="1:59">
      <c r="A1810" t="s">
        <v>8</v>
      </c>
      <c r="B1810" s="26" t="s">
        <v>45</v>
      </c>
      <c r="C1810" s="103">
        <v>10</v>
      </c>
      <c r="D1810" s="103">
        <v>10</v>
      </c>
    </row>
    <row r="1811" spans="1:59">
      <c r="A1811" t="s">
        <v>10</v>
      </c>
      <c r="B1811" s="35" t="s">
        <v>87</v>
      </c>
      <c r="C1811" s="104">
        <v>4</v>
      </c>
      <c r="D1811" s="104">
        <v>4</v>
      </c>
    </row>
    <row r="1812" spans="1:59">
      <c r="A1812" t="s">
        <v>12</v>
      </c>
      <c r="B1812" s="36"/>
      <c r="C1812" s="105">
        <v>0.4</v>
      </c>
      <c r="D1812" s="105">
        <v>0.4</v>
      </c>
    </row>
    <row r="1813" spans="1:59">
      <c r="A1813" t="s">
        <v>10</v>
      </c>
      <c r="B1813" s="36" t="s">
        <v>88</v>
      </c>
      <c r="C1813" s="106">
        <v>2</v>
      </c>
      <c r="D1813" s="106">
        <v>2</v>
      </c>
    </row>
    <row r="1814" spans="1:59">
      <c r="A1814" t="s">
        <v>12</v>
      </c>
      <c r="B1814" s="36"/>
      <c r="C1814" s="105">
        <v>0.2</v>
      </c>
      <c r="D1814" s="105">
        <v>0.2</v>
      </c>
    </row>
    <row r="1815" spans="1:59">
      <c r="A1815" t="s">
        <v>10</v>
      </c>
      <c r="B1815" s="36" t="s">
        <v>110</v>
      </c>
      <c r="C1815" s="106">
        <v>4</v>
      </c>
      <c r="D1815" s="106">
        <v>4</v>
      </c>
    </row>
    <row r="1816" spans="1:59">
      <c r="A1816" t="s">
        <v>12</v>
      </c>
      <c r="B1816" s="43"/>
      <c r="C1816" s="107">
        <v>0.4</v>
      </c>
      <c r="D1816" s="107">
        <v>0.4</v>
      </c>
    </row>
    <row r="1817" spans="1:59">
      <c r="A1817" t="s">
        <v>4</v>
      </c>
      <c r="B1817" s="3"/>
    </row>
    <row r="1818" spans="1:59">
      <c r="A1818" t="s">
        <v>14</v>
      </c>
    </row>
    <row r="1819" spans="1:59">
      <c r="A1819" t="s">
        <v>1</v>
      </c>
      <c r="B1819" s="217" t="s">
        <v>21</v>
      </c>
      <c r="C1819" s="218"/>
    </row>
    <row r="1820" spans="1:59">
      <c r="A1820" t="s">
        <v>2</v>
      </c>
      <c r="B1820" s="2" t="s">
        <v>461</v>
      </c>
    </row>
    <row r="1821" spans="1:59" ht="39.75">
      <c r="A1821" t="s">
        <v>3</v>
      </c>
      <c r="B1821" s="2" t="s">
        <v>462</v>
      </c>
    </row>
    <row r="1822" spans="1:59">
      <c r="A1822" t="s">
        <v>7</v>
      </c>
      <c r="B1822" s="10" t="s">
        <v>463</v>
      </c>
      <c r="C1822" s="11"/>
      <c r="D1822" s="216"/>
      <c r="E1822" s="215"/>
      <c r="F1822" s="215"/>
      <c r="G1822" s="215"/>
      <c r="H1822" s="215"/>
      <c r="I1822" s="215"/>
      <c r="J1822" s="215"/>
      <c r="K1822" s="215"/>
      <c r="L1822" s="215"/>
      <c r="M1822" s="215"/>
      <c r="N1822" s="215"/>
      <c r="O1822" s="215"/>
      <c r="P1822" s="215"/>
      <c r="Q1822" s="215"/>
      <c r="R1822" s="215"/>
      <c r="S1822" s="215"/>
      <c r="T1822" s="215"/>
      <c r="U1822" s="215"/>
      <c r="V1822" s="215"/>
      <c r="W1822" s="215"/>
      <c r="X1822" s="215"/>
      <c r="Y1822" s="215"/>
      <c r="Z1822" s="215"/>
      <c r="AA1822" s="215"/>
      <c r="AB1822" s="215"/>
      <c r="AC1822" s="215"/>
      <c r="AD1822" s="215"/>
      <c r="AE1822" s="215"/>
      <c r="AF1822" s="215"/>
      <c r="AG1822" s="215"/>
      <c r="AH1822" s="215"/>
      <c r="AI1822" s="215"/>
      <c r="AJ1822" s="215"/>
      <c r="AK1822" s="215"/>
      <c r="AL1822" s="215"/>
      <c r="AM1822" s="215"/>
      <c r="AN1822" s="215"/>
      <c r="AO1822" s="215"/>
      <c r="AP1822" s="215"/>
      <c r="AQ1822" s="215"/>
      <c r="AR1822" s="215"/>
      <c r="AS1822" s="215"/>
      <c r="AT1822" s="215"/>
      <c r="AU1822" s="215"/>
      <c r="AV1822" s="215"/>
      <c r="AW1822" s="215"/>
      <c r="AX1822" s="215"/>
      <c r="AY1822" s="215"/>
      <c r="AZ1822" s="215"/>
      <c r="BA1822" s="215"/>
      <c r="BB1822" s="215"/>
      <c r="BC1822" s="215"/>
      <c r="BD1822" s="215"/>
      <c r="BE1822" s="215"/>
      <c r="BF1822" s="215"/>
      <c r="BG1822" s="214"/>
    </row>
    <row r="1823" spans="1:59" ht="38.200000000000003" customHeight="1">
      <c r="A1823" t="s">
        <v>5</v>
      </c>
      <c r="B1823" s="15"/>
      <c r="D1823" s="213" t="s">
        <v>25</v>
      </c>
      <c r="E1823" s="215"/>
      <c r="F1823" s="215"/>
      <c r="G1823" s="215"/>
      <c r="H1823" s="215"/>
      <c r="I1823" s="215"/>
      <c r="J1823" s="215"/>
      <c r="K1823" s="215"/>
      <c r="L1823" s="214"/>
      <c r="M1823" s="213" t="s">
        <v>26</v>
      </c>
      <c r="N1823" s="214"/>
      <c r="O1823" s="213" t="s">
        <v>27</v>
      </c>
      <c r="P1823" s="214"/>
      <c r="Q1823" s="213" t="s">
        <v>28</v>
      </c>
      <c r="R1823" s="215"/>
      <c r="S1823" s="214"/>
      <c r="T1823" s="213" t="s">
        <v>29</v>
      </c>
      <c r="U1823" s="215"/>
      <c r="V1823" s="214"/>
      <c r="W1823" s="213" t="s">
        <v>30</v>
      </c>
      <c r="X1823" s="215"/>
      <c r="Y1823" s="215"/>
      <c r="Z1823" s="214"/>
      <c r="AA1823" s="213" t="s">
        <v>31</v>
      </c>
      <c r="AB1823" s="214"/>
      <c r="AC1823" s="219" t="s">
        <v>32</v>
      </c>
      <c r="AD1823" s="213" t="s">
        <v>33</v>
      </c>
      <c r="AE1823" s="215"/>
      <c r="AF1823" s="214"/>
      <c r="AG1823" s="213" t="s">
        <v>34</v>
      </c>
      <c r="AH1823" s="215"/>
      <c r="AI1823" s="214"/>
      <c r="AJ1823" s="213" t="s">
        <v>35</v>
      </c>
      <c r="AK1823" s="215"/>
      <c r="AL1823" s="214"/>
      <c r="AM1823" s="213" t="s">
        <v>36</v>
      </c>
      <c r="AN1823" s="215"/>
      <c r="AO1823" s="214"/>
      <c r="AP1823" s="213" t="s">
        <v>37</v>
      </c>
      <c r="AQ1823" s="214"/>
      <c r="AR1823" s="213" t="s">
        <v>38</v>
      </c>
      <c r="AS1823" s="215"/>
      <c r="AT1823" s="214"/>
      <c r="AU1823" s="213" t="s">
        <v>39</v>
      </c>
      <c r="AV1823" s="215"/>
      <c r="AW1823" s="215"/>
      <c r="AX1823" s="215"/>
      <c r="AY1823" s="214"/>
      <c r="AZ1823" s="213" t="s">
        <v>40</v>
      </c>
      <c r="BA1823" s="214"/>
      <c r="BB1823" s="213" t="s">
        <v>41</v>
      </c>
      <c r="BC1823" s="214"/>
      <c r="BD1823" s="213" t="s">
        <v>42</v>
      </c>
      <c r="BE1823" s="214"/>
      <c r="BF1823" s="213" t="s">
        <v>43</v>
      </c>
      <c r="BG1823" s="214"/>
    </row>
    <row r="1824" spans="1:59" ht="151.9">
      <c r="A1824" t="s">
        <v>6</v>
      </c>
      <c r="B1824" s="16" t="s">
        <v>44</v>
      </c>
      <c r="C1824" s="17" t="s">
        <v>45</v>
      </c>
      <c r="D1824" s="80" t="s">
        <v>46</v>
      </c>
      <c r="E1824" s="81" t="s">
        <v>47</v>
      </c>
      <c r="F1824" s="19" t="s">
        <v>48</v>
      </c>
      <c r="G1824" s="81" t="s">
        <v>49</v>
      </c>
      <c r="H1824" s="81" t="s">
        <v>50</v>
      </c>
      <c r="I1824" s="81" t="s">
        <v>51</v>
      </c>
      <c r="J1824" s="19" t="s">
        <v>52</v>
      </c>
      <c r="K1824" s="19" t="s">
        <v>53</v>
      </c>
      <c r="L1824" s="108" t="s">
        <v>54</v>
      </c>
      <c r="M1824" s="18" t="s">
        <v>55</v>
      </c>
      <c r="N1824" s="108" t="s">
        <v>56</v>
      </c>
      <c r="O1824" s="80" t="s">
        <v>55</v>
      </c>
      <c r="P1824" s="20" t="s">
        <v>56</v>
      </c>
      <c r="Q1824" s="18" t="s">
        <v>57</v>
      </c>
      <c r="R1824" s="19" t="s">
        <v>58</v>
      </c>
      <c r="S1824" s="20" t="s">
        <v>59</v>
      </c>
      <c r="T1824" s="18" t="s">
        <v>60</v>
      </c>
      <c r="U1824" s="19" t="s">
        <v>61</v>
      </c>
      <c r="V1824" s="20" t="s">
        <v>62</v>
      </c>
      <c r="W1824" s="18" t="s">
        <v>63</v>
      </c>
      <c r="X1824" s="81" t="s">
        <v>64</v>
      </c>
      <c r="Y1824" s="81" t="s">
        <v>65</v>
      </c>
      <c r="Z1824" s="108" t="s">
        <v>66</v>
      </c>
      <c r="AA1824" s="18" t="s">
        <v>55</v>
      </c>
      <c r="AB1824" s="108" t="s">
        <v>56</v>
      </c>
      <c r="AC1824" s="17" t="s">
        <v>55</v>
      </c>
      <c r="AD1824" s="80" t="s">
        <v>67</v>
      </c>
      <c r="AE1824" s="19" t="s">
        <v>68</v>
      </c>
      <c r="AF1824" s="20" t="s">
        <v>69</v>
      </c>
      <c r="AG1824" s="80" t="s">
        <v>67</v>
      </c>
      <c r="AH1824" s="81" t="s">
        <v>68</v>
      </c>
      <c r="AI1824" s="20" t="s">
        <v>69</v>
      </c>
      <c r="AJ1824" s="18" t="s">
        <v>55</v>
      </c>
      <c r="AK1824" s="81" t="s">
        <v>56</v>
      </c>
      <c r="AL1824" s="108" t="s">
        <v>70</v>
      </c>
      <c r="AM1824" s="18" t="s">
        <v>55</v>
      </c>
      <c r="AN1824" s="81" t="s">
        <v>71</v>
      </c>
      <c r="AO1824" s="108" t="s">
        <v>72</v>
      </c>
      <c r="AP1824" s="80" t="s">
        <v>73</v>
      </c>
      <c r="AQ1824" s="20" t="s">
        <v>74</v>
      </c>
      <c r="AR1824" s="18" t="s">
        <v>75</v>
      </c>
      <c r="AS1824" s="81" t="s">
        <v>76</v>
      </c>
      <c r="AT1824" s="20" t="s">
        <v>77</v>
      </c>
      <c r="AU1824" s="18" t="s">
        <v>78</v>
      </c>
      <c r="AV1824" s="19" t="s">
        <v>79</v>
      </c>
      <c r="AW1824" s="19" t="s">
        <v>80</v>
      </c>
      <c r="AX1824" s="19" t="s">
        <v>81</v>
      </c>
      <c r="AY1824" s="20" t="s">
        <v>82</v>
      </c>
      <c r="AZ1824" s="18" t="s">
        <v>83</v>
      </c>
      <c r="BA1824" s="20" t="s">
        <v>84</v>
      </c>
      <c r="BB1824" s="18" t="s">
        <v>55</v>
      </c>
      <c r="BC1824" s="20" t="s">
        <v>56</v>
      </c>
      <c r="BD1824" s="18" t="s">
        <v>85</v>
      </c>
      <c r="BE1824" s="20" t="s">
        <v>86</v>
      </c>
      <c r="BF1824" s="18" t="s">
        <v>55</v>
      </c>
      <c r="BG1824" s="20" t="s">
        <v>56</v>
      </c>
    </row>
    <row r="1825" spans="1:59">
      <c r="A1825" t="s">
        <v>0</v>
      </c>
      <c r="B1825" s="21"/>
      <c r="C1825" s="22"/>
      <c r="D1825" s="82" t="s">
        <v>564</v>
      </c>
      <c r="E1825" s="83" t="s">
        <v>565</v>
      </c>
      <c r="F1825" s="24" t="s">
        <v>566</v>
      </c>
      <c r="G1825" s="83" t="s">
        <v>567</v>
      </c>
      <c r="H1825" s="83" t="s">
        <v>568</v>
      </c>
      <c r="I1825" s="83" t="s">
        <v>569</v>
      </c>
      <c r="J1825" s="24" t="s">
        <v>570</v>
      </c>
      <c r="K1825" s="24" t="s">
        <v>571</v>
      </c>
      <c r="L1825" s="109" t="s">
        <v>572</v>
      </c>
      <c r="M1825" s="23" t="s">
        <v>564</v>
      </c>
      <c r="N1825" s="109" t="s">
        <v>565</v>
      </c>
      <c r="O1825" s="82" t="s">
        <v>564</v>
      </c>
      <c r="P1825" s="25" t="s">
        <v>565</v>
      </c>
      <c r="Q1825" s="23" t="s">
        <v>564</v>
      </c>
      <c r="R1825" s="24" t="s">
        <v>565</v>
      </c>
      <c r="S1825" s="25" t="s">
        <v>566</v>
      </c>
      <c r="T1825" s="23" t="s">
        <v>564</v>
      </c>
      <c r="U1825" s="24" t="s">
        <v>565</v>
      </c>
      <c r="V1825" s="25" t="s">
        <v>566</v>
      </c>
      <c r="W1825" s="23" t="s">
        <v>564</v>
      </c>
      <c r="X1825" s="83" t="s">
        <v>565</v>
      </c>
      <c r="Y1825" s="83" t="s">
        <v>566</v>
      </c>
      <c r="Z1825" s="109" t="s">
        <v>567</v>
      </c>
      <c r="AA1825" s="23" t="s">
        <v>564</v>
      </c>
      <c r="AB1825" s="109" t="s">
        <v>565</v>
      </c>
      <c r="AC1825" s="22" t="s">
        <v>564</v>
      </c>
      <c r="AD1825" s="82" t="s">
        <v>564</v>
      </c>
      <c r="AE1825" s="24" t="s">
        <v>565</v>
      </c>
      <c r="AF1825" s="25" t="s">
        <v>566</v>
      </c>
      <c r="AG1825" s="82" t="s">
        <v>564</v>
      </c>
      <c r="AH1825" s="83" t="s">
        <v>565</v>
      </c>
      <c r="AI1825" s="25" t="s">
        <v>566</v>
      </c>
      <c r="AJ1825" s="23" t="s">
        <v>564</v>
      </c>
      <c r="AK1825" s="83" t="s">
        <v>565</v>
      </c>
      <c r="AL1825" s="109" t="s">
        <v>566</v>
      </c>
      <c r="AM1825" s="23" t="s">
        <v>564</v>
      </c>
      <c r="AN1825" s="83" t="s">
        <v>565</v>
      </c>
      <c r="AO1825" s="109" t="s">
        <v>566</v>
      </c>
      <c r="AP1825" s="82" t="s">
        <v>564</v>
      </c>
      <c r="AQ1825" s="25" t="s">
        <v>565</v>
      </c>
      <c r="AR1825" s="23" t="s">
        <v>564</v>
      </c>
      <c r="AS1825" s="83" t="s">
        <v>565</v>
      </c>
      <c r="AT1825" s="25" t="s">
        <v>566</v>
      </c>
      <c r="AU1825" s="23" t="s">
        <v>564</v>
      </c>
      <c r="AV1825" s="24" t="s">
        <v>565</v>
      </c>
      <c r="AW1825" s="24" t="s">
        <v>566</v>
      </c>
      <c r="AX1825" s="24" t="s">
        <v>567</v>
      </c>
      <c r="AY1825" s="25" t="s">
        <v>568</v>
      </c>
      <c r="AZ1825" s="23" t="s">
        <v>564</v>
      </c>
      <c r="BA1825" s="25" t="s">
        <v>565</v>
      </c>
      <c r="BB1825" s="23" t="s">
        <v>564</v>
      </c>
      <c r="BC1825" s="25" t="s">
        <v>565</v>
      </c>
      <c r="BD1825" s="23" t="s">
        <v>564</v>
      </c>
      <c r="BE1825" s="25" t="s">
        <v>565</v>
      </c>
      <c r="BF1825" s="23" t="s">
        <v>564</v>
      </c>
      <c r="BG1825" s="25" t="s">
        <v>565</v>
      </c>
    </row>
    <row r="1826" spans="1:59">
      <c r="A1826" t="s">
        <v>8</v>
      </c>
      <c r="B1826" s="26" t="s">
        <v>45</v>
      </c>
      <c r="C1826" s="27">
        <v>125</v>
      </c>
      <c r="D1826" s="84">
        <v>26</v>
      </c>
      <c r="E1826" s="85">
        <v>16</v>
      </c>
      <c r="F1826" s="29">
        <v>31</v>
      </c>
      <c r="G1826" s="85">
        <v>22</v>
      </c>
      <c r="H1826" s="85">
        <v>12</v>
      </c>
      <c r="I1826" s="85">
        <v>19</v>
      </c>
      <c r="J1826" s="29">
        <v>34</v>
      </c>
      <c r="K1826" s="29">
        <v>31</v>
      </c>
      <c r="L1826" s="110">
        <v>16</v>
      </c>
      <c r="M1826" s="28">
        <v>110</v>
      </c>
      <c r="N1826" s="110">
        <v>15</v>
      </c>
      <c r="O1826" s="84">
        <v>28</v>
      </c>
      <c r="P1826" s="30">
        <v>95</v>
      </c>
      <c r="Q1826" s="28">
        <v>47</v>
      </c>
      <c r="R1826" s="29">
        <v>34</v>
      </c>
      <c r="S1826" s="30">
        <v>32</v>
      </c>
      <c r="T1826" s="28">
        <v>56</v>
      </c>
      <c r="U1826" s="29">
        <v>30</v>
      </c>
      <c r="V1826" s="30">
        <v>35</v>
      </c>
      <c r="W1826" s="28">
        <v>46</v>
      </c>
      <c r="X1826" s="85">
        <v>26</v>
      </c>
      <c r="Y1826" s="85">
        <v>26</v>
      </c>
      <c r="Z1826" s="110">
        <v>27</v>
      </c>
      <c r="AA1826" s="28">
        <v>99</v>
      </c>
      <c r="AB1826" s="110">
        <v>21</v>
      </c>
      <c r="AC1826" s="27">
        <v>109</v>
      </c>
      <c r="AD1826" s="84">
        <v>21</v>
      </c>
      <c r="AE1826" s="29">
        <v>43</v>
      </c>
      <c r="AF1826" s="30">
        <v>45</v>
      </c>
      <c r="AG1826" s="84">
        <v>25</v>
      </c>
      <c r="AH1826" s="85">
        <v>27</v>
      </c>
      <c r="AI1826" s="30">
        <v>57</v>
      </c>
      <c r="AJ1826" s="28">
        <v>100</v>
      </c>
      <c r="AK1826" s="85">
        <v>11</v>
      </c>
      <c r="AL1826" s="110">
        <v>14</v>
      </c>
      <c r="AM1826" s="28">
        <v>55</v>
      </c>
      <c r="AN1826" s="85">
        <v>27</v>
      </c>
      <c r="AO1826" s="110">
        <v>27</v>
      </c>
      <c r="AP1826" s="84">
        <v>25</v>
      </c>
      <c r="AQ1826" s="30">
        <v>74</v>
      </c>
      <c r="AR1826" s="28">
        <v>44</v>
      </c>
      <c r="AS1826" s="85">
        <v>22</v>
      </c>
      <c r="AT1826" s="30">
        <v>59</v>
      </c>
      <c r="AU1826" s="28">
        <v>84</v>
      </c>
      <c r="AV1826" s="29">
        <v>40</v>
      </c>
      <c r="AW1826" s="29">
        <v>66</v>
      </c>
      <c r="AX1826" s="29">
        <v>95</v>
      </c>
      <c r="AY1826" s="30">
        <v>30</v>
      </c>
      <c r="AZ1826" s="28">
        <v>40</v>
      </c>
      <c r="BA1826" s="30">
        <v>85</v>
      </c>
      <c r="BB1826" s="28">
        <v>64</v>
      </c>
      <c r="BC1826" s="30">
        <v>53</v>
      </c>
      <c r="BD1826" s="28">
        <v>60</v>
      </c>
      <c r="BE1826" s="30">
        <v>65</v>
      </c>
      <c r="BF1826" s="28">
        <v>61</v>
      </c>
      <c r="BG1826" s="30">
        <v>64</v>
      </c>
    </row>
    <row r="1827" spans="1:59">
      <c r="A1827" t="s">
        <v>10</v>
      </c>
      <c r="B1827" s="35" t="s">
        <v>87</v>
      </c>
      <c r="C1827" s="31">
        <v>64</v>
      </c>
      <c r="D1827" s="86">
        <v>14</v>
      </c>
      <c r="E1827" s="87">
        <v>11</v>
      </c>
      <c r="F1827" s="33">
        <v>19</v>
      </c>
      <c r="G1827" s="87">
        <v>12</v>
      </c>
      <c r="H1827" s="87">
        <v>10</v>
      </c>
      <c r="I1827" s="87">
        <v>15</v>
      </c>
      <c r="J1827" s="33">
        <v>10</v>
      </c>
      <c r="K1827" s="33">
        <v>13</v>
      </c>
      <c r="L1827" s="111">
        <v>8</v>
      </c>
      <c r="M1827" s="32">
        <v>54</v>
      </c>
      <c r="N1827" s="111">
        <v>10</v>
      </c>
      <c r="O1827" s="86">
        <v>22</v>
      </c>
      <c r="P1827" s="34">
        <v>42</v>
      </c>
      <c r="Q1827" s="32">
        <v>24</v>
      </c>
      <c r="R1827" s="33">
        <v>17</v>
      </c>
      <c r="S1827" s="34">
        <v>17</v>
      </c>
      <c r="T1827" s="32">
        <v>25</v>
      </c>
      <c r="U1827" s="33">
        <v>19</v>
      </c>
      <c r="V1827" s="34">
        <v>17</v>
      </c>
      <c r="W1827" s="32">
        <v>20</v>
      </c>
      <c r="X1827" s="87">
        <v>16</v>
      </c>
      <c r="Y1827" s="87">
        <v>15</v>
      </c>
      <c r="Z1827" s="111">
        <v>13</v>
      </c>
      <c r="AA1827" s="32">
        <v>59</v>
      </c>
      <c r="AB1827" s="111">
        <v>4</v>
      </c>
      <c r="AC1827" s="31">
        <v>57</v>
      </c>
      <c r="AD1827" s="86">
        <v>12</v>
      </c>
      <c r="AE1827" s="33">
        <v>19</v>
      </c>
      <c r="AF1827" s="34">
        <v>26</v>
      </c>
      <c r="AG1827" s="86">
        <v>11</v>
      </c>
      <c r="AH1827" s="87">
        <v>14</v>
      </c>
      <c r="AI1827" s="34">
        <v>32</v>
      </c>
      <c r="AJ1827" s="32">
        <v>58</v>
      </c>
      <c r="AK1827" s="87">
        <v>2</v>
      </c>
      <c r="AL1827" s="111">
        <v>4</v>
      </c>
      <c r="AM1827" s="32">
        <v>38</v>
      </c>
      <c r="AN1827" s="87">
        <v>10</v>
      </c>
      <c r="AO1827" s="111">
        <v>9</v>
      </c>
      <c r="AP1827" s="86">
        <v>9</v>
      </c>
      <c r="AQ1827" s="34">
        <v>42</v>
      </c>
      <c r="AR1827" s="32">
        <v>20</v>
      </c>
      <c r="AS1827" s="87">
        <v>15</v>
      </c>
      <c r="AT1827" s="34">
        <v>29</v>
      </c>
      <c r="AU1827" s="32">
        <v>47</v>
      </c>
      <c r="AV1827" s="33">
        <v>22</v>
      </c>
      <c r="AW1827" s="33">
        <v>40</v>
      </c>
      <c r="AX1827" s="33">
        <v>52</v>
      </c>
      <c r="AY1827" s="34">
        <v>12</v>
      </c>
      <c r="AZ1827" s="32">
        <v>25</v>
      </c>
      <c r="BA1827" s="34">
        <v>39</v>
      </c>
      <c r="BB1827" s="32">
        <v>64</v>
      </c>
      <c r="BC1827" s="34">
        <v>0</v>
      </c>
      <c r="BD1827" s="32">
        <v>41</v>
      </c>
      <c r="BE1827" s="34">
        <v>23</v>
      </c>
      <c r="BF1827" s="32">
        <v>26</v>
      </c>
      <c r="BG1827" s="34">
        <v>38</v>
      </c>
    </row>
    <row r="1828" spans="1:59">
      <c r="A1828" t="s">
        <v>12</v>
      </c>
      <c r="B1828" s="36"/>
      <c r="C1828" s="51">
        <v>0.51200000000000001</v>
      </c>
      <c r="D1828" s="88">
        <v>0.53846153846153799</v>
      </c>
      <c r="E1828" s="88">
        <v>0.6875</v>
      </c>
      <c r="F1828" s="7">
        <v>0.61290322580645196</v>
      </c>
      <c r="G1828" s="88">
        <v>0.54545454545454497</v>
      </c>
      <c r="H1828" s="88">
        <v>0.83333333333333304</v>
      </c>
      <c r="I1828" s="88">
        <v>0.78947368421052599</v>
      </c>
      <c r="J1828" s="7">
        <v>0.29411764705882398</v>
      </c>
      <c r="K1828" s="7">
        <v>0.41935483870967699</v>
      </c>
      <c r="L1828" s="117">
        <v>0.5</v>
      </c>
      <c r="M1828" s="7">
        <v>0.49090909090909102</v>
      </c>
      <c r="N1828" s="117">
        <v>0.66666666666666696</v>
      </c>
      <c r="O1828" s="88">
        <v>0.78571428571428603</v>
      </c>
      <c r="P1828" s="52">
        <v>0.442105263157895</v>
      </c>
      <c r="Q1828" s="7">
        <v>0.51063829787234005</v>
      </c>
      <c r="R1828" s="7">
        <v>0.5</v>
      </c>
      <c r="S1828" s="52">
        <v>0.53125</v>
      </c>
      <c r="T1828" s="7">
        <v>0.44642857142857101</v>
      </c>
      <c r="U1828" s="7">
        <v>0.63333333333333297</v>
      </c>
      <c r="V1828" s="52">
        <v>0.48571428571428599</v>
      </c>
      <c r="W1828" s="7">
        <v>0.434782608695652</v>
      </c>
      <c r="X1828" s="88">
        <v>0.61538461538461497</v>
      </c>
      <c r="Y1828" s="88">
        <v>0.57692307692307698</v>
      </c>
      <c r="Z1828" s="117">
        <v>0.48148148148148101</v>
      </c>
      <c r="AA1828" s="7">
        <v>0.59595959595959602</v>
      </c>
      <c r="AB1828" s="117">
        <v>0.19047619047618999</v>
      </c>
      <c r="AC1828" s="51">
        <v>0.52293577981651396</v>
      </c>
      <c r="AD1828" s="88">
        <v>0.57142857142857195</v>
      </c>
      <c r="AE1828" s="7">
        <v>0.44186046511627902</v>
      </c>
      <c r="AF1828" s="52">
        <v>0.57777777777777795</v>
      </c>
      <c r="AG1828" s="88">
        <v>0.44</v>
      </c>
      <c r="AH1828" s="88">
        <v>0.51851851851851904</v>
      </c>
      <c r="AI1828" s="52">
        <v>0.56140350877193002</v>
      </c>
      <c r="AJ1828" s="7">
        <v>0.57999999999999996</v>
      </c>
      <c r="AK1828" s="88">
        <v>0.18181818181818199</v>
      </c>
      <c r="AL1828" s="117">
        <v>0.28571428571428598</v>
      </c>
      <c r="AM1828" s="7">
        <v>0.69090909090909103</v>
      </c>
      <c r="AN1828" s="88">
        <v>0.37037037037037002</v>
      </c>
      <c r="AO1828" s="117">
        <v>0.33333333333333298</v>
      </c>
      <c r="AP1828" s="88">
        <v>0.36</v>
      </c>
      <c r="AQ1828" s="52">
        <v>0.56756756756756799</v>
      </c>
      <c r="AR1828" s="7">
        <v>0.45454545454545497</v>
      </c>
      <c r="AS1828" s="88">
        <v>0.68181818181818199</v>
      </c>
      <c r="AT1828" s="52">
        <v>0.49152542372881403</v>
      </c>
      <c r="AU1828" s="7">
        <v>0.55952380952380998</v>
      </c>
      <c r="AV1828" s="7">
        <v>0.55000000000000004</v>
      </c>
      <c r="AW1828" s="7">
        <v>0.60606060606060597</v>
      </c>
      <c r="AX1828" s="7">
        <v>0.54736842105263195</v>
      </c>
      <c r="AY1828" s="52">
        <v>0.4</v>
      </c>
      <c r="AZ1828" s="7">
        <v>0.625</v>
      </c>
      <c r="BA1828" s="52">
        <v>0.45882352941176502</v>
      </c>
      <c r="BB1828" s="7">
        <v>1</v>
      </c>
      <c r="BC1828" s="52">
        <v>0</v>
      </c>
      <c r="BD1828" s="7">
        <v>0.68333333333333302</v>
      </c>
      <c r="BE1828" s="52">
        <v>0.35384615384615398</v>
      </c>
      <c r="BF1828" s="7">
        <v>0.42622950819672101</v>
      </c>
      <c r="BG1828" s="52">
        <v>0.59375</v>
      </c>
    </row>
    <row r="1829" spans="1:59">
      <c r="A1829" t="s">
        <v>13</v>
      </c>
      <c r="B1829" s="53"/>
      <c r="C1829" s="54"/>
      <c r="D1829" s="93"/>
      <c r="E1829" s="93"/>
      <c r="F1829" s="9"/>
      <c r="G1829" s="93"/>
      <c r="H1829" s="93"/>
      <c r="I1829" s="93"/>
      <c r="J1829" s="9"/>
      <c r="K1829" s="9"/>
      <c r="L1829" s="118"/>
      <c r="M1829" s="9"/>
      <c r="N1829" s="118"/>
      <c r="O1829" s="93"/>
      <c r="P1829" s="55"/>
      <c r="Q1829" s="9"/>
      <c r="R1829" s="9"/>
      <c r="S1829" s="55"/>
      <c r="T1829" s="9"/>
      <c r="U1829" s="9"/>
      <c r="V1829" s="55"/>
      <c r="W1829" s="9"/>
      <c r="X1829" s="93"/>
      <c r="Y1829" s="93"/>
      <c r="Z1829" s="118"/>
      <c r="AA1829" s="9"/>
      <c r="AB1829" s="118"/>
      <c r="AC1829" s="54"/>
      <c r="AD1829" s="93"/>
      <c r="AE1829" s="9"/>
      <c r="AF1829" s="55"/>
      <c r="AG1829" s="93"/>
      <c r="AH1829" s="93"/>
      <c r="AI1829" s="55"/>
      <c r="AJ1829" s="9"/>
      <c r="AK1829" s="93"/>
      <c r="AL1829" s="118"/>
      <c r="AM1829" s="9"/>
      <c r="AN1829" s="93"/>
      <c r="AO1829" s="118"/>
      <c r="AP1829" s="93"/>
      <c r="AQ1829" s="55"/>
      <c r="AR1829" s="9"/>
      <c r="AS1829" s="93"/>
      <c r="AT1829" s="55"/>
      <c r="AU1829" s="9"/>
      <c r="AV1829" s="9"/>
      <c r="AW1829" s="9"/>
      <c r="AX1829" s="9"/>
      <c r="AY1829" s="55"/>
      <c r="AZ1829" s="9"/>
      <c r="BA1829" s="55"/>
      <c r="BB1829" s="9"/>
      <c r="BC1829" s="55"/>
      <c r="BD1829" s="9"/>
      <c r="BE1829" s="55"/>
      <c r="BG1829" s="56"/>
    </row>
    <row r="1830" spans="1:59">
      <c r="A1830" t="s">
        <v>10</v>
      </c>
      <c r="B1830" s="36" t="s">
        <v>88</v>
      </c>
      <c r="C1830" s="39">
        <v>53</v>
      </c>
      <c r="D1830" s="89">
        <v>10</v>
      </c>
      <c r="E1830" s="90">
        <v>4</v>
      </c>
      <c r="F1830" s="41">
        <v>12</v>
      </c>
      <c r="G1830" s="90">
        <v>9</v>
      </c>
      <c r="H1830" s="90">
        <v>2</v>
      </c>
      <c r="I1830" s="90">
        <v>4</v>
      </c>
      <c r="J1830" s="41">
        <v>23</v>
      </c>
      <c r="K1830" s="41">
        <v>16</v>
      </c>
      <c r="L1830" s="113">
        <v>7</v>
      </c>
      <c r="M1830" s="40">
        <v>49</v>
      </c>
      <c r="N1830" s="113">
        <v>4</v>
      </c>
      <c r="O1830" s="89">
        <v>6</v>
      </c>
      <c r="P1830" s="42">
        <v>45</v>
      </c>
      <c r="Q1830" s="40">
        <v>21</v>
      </c>
      <c r="R1830" s="41">
        <v>13</v>
      </c>
      <c r="S1830" s="42">
        <v>15</v>
      </c>
      <c r="T1830" s="40">
        <v>28</v>
      </c>
      <c r="U1830" s="41">
        <v>9</v>
      </c>
      <c r="V1830" s="42">
        <v>15</v>
      </c>
      <c r="W1830" s="40">
        <v>23</v>
      </c>
      <c r="X1830" s="90">
        <v>9</v>
      </c>
      <c r="Y1830" s="90">
        <v>9</v>
      </c>
      <c r="Z1830" s="113">
        <v>12</v>
      </c>
      <c r="AA1830" s="40">
        <v>36</v>
      </c>
      <c r="AB1830" s="113">
        <v>15</v>
      </c>
      <c r="AC1830" s="39">
        <v>47</v>
      </c>
      <c r="AD1830" s="89">
        <v>8</v>
      </c>
      <c r="AE1830" s="41">
        <v>21</v>
      </c>
      <c r="AF1830" s="42">
        <v>18</v>
      </c>
      <c r="AG1830" s="89">
        <v>11</v>
      </c>
      <c r="AH1830" s="90">
        <v>13</v>
      </c>
      <c r="AI1830" s="42">
        <v>23</v>
      </c>
      <c r="AJ1830" s="40">
        <v>37</v>
      </c>
      <c r="AK1830" s="90">
        <v>7</v>
      </c>
      <c r="AL1830" s="113">
        <v>9</v>
      </c>
      <c r="AM1830" s="40">
        <v>14</v>
      </c>
      <c r="AN1830" s="90">
        <v>16</v>
      </c>
      <c r="AO1830" s="113">
        <v>17</v>
      </c>
      <c r="AP1830" s="89">
        <v>15</v>
      </c>
      <c r="AQ1830" s="42">
        <v>28</v>
      </c>
      <c r="AR1830" s="40">
        <v>22</v>
      </c>
      <c r="AS1830" s="90">
        <v>5</v>
      </c>
      <c r="AT1830" s="42">
        <v>26</v>
      </c>
      <c r="AU1830" s="40">
        <v>32</v>
      </c>
      <c r="AV1830" s="41">
        <v>17</v>
      </c>
      <c r="AW1830" s="41">
        <v>23</v>
      </c>
      <c r="AX1830" s="41">
        <v>37</v>
      </c>
      <c r="AY1830" s="42">
        <v>16</v>
      </c>
      <c r="AZ1830" s="40">
        <v>13</v>
      </c>
      <c r="BA1830" s="42">
        <v>40</v>
      </c>
      <c r="BB1830" s="40">
        <v>0</v>
      </c>
      <c r="BC1830" s="42">
        <v>53</v>
      </c>
      <c r="BD1830" s="40">
        <v>17</v>
      </c>
      <c r="BE1830" s="42">
        <v>36</v>
      </c>
      <c r="BF1830" s="40">
        <v>33</v>
      </c>
      <c r="BG1830" s="42">
        <v>20</v>
      </c>
    </row>
    <row r="1831" spans="1:59">
      <c r="A1831" t="s">
        <v>12</v>
      </c>
      <c r="B1831" s="36"/>
      <c r="C1831" s="51">
        <v>0.42399999999999999</v>
      </c>
      <c r="D1831" s="88">
        <v>0.38461538461538503</v>
      </c>
      <c r="E1831" s="88">
        <v>0.25</v>
      </c>
      <c r="F1831" s="7">
        <v>0.38709677419354799</v>
      </c>
      <c r="G1831" s="88">
        <v>0.40909090909090901</v>
      </c>
      <c r="H1831" s="88">
        <v>0.16666666666666699</v>
      </c>
      <c r="I1831" s="88">
        <v>0.21052631578947401</v>
      </c>
      <c r="J1831" s="7">
        <v>0.67647058823529405</v>
      </c>
      <c r="K1831" s="7">
        <v>0.51612903225806495</v>
      </c>
      <c r="L1831" s="117">
        <v>0.4375</v>
      </c>
      <c r="M1831" s="7">
        <v>0.44545454545454499</v>
      </c>
      <c r="N1831" s="117">
        <v>0.266666666666667</v>
      </c>
      <c r="O1831" s="88">
        <v>0.214285714285714</v>
      </c>
      <c r="P1831" s="52">
        <v>0.47368421052631599</v>
      </c>
      <c r="Q1831" s="7">
        <v>0.44680851063829802</v>
      </c>
      <c r="R1831" s="7">
        <v>0.38235294117647101</v>
      </c>
      <c r="S1831" s="52">
        <v>0.46875</v>
      </c>
      <c r="T1831" s="7">
        <v>0.5</v>
      </c>
      <c r="U1831" s="7">
        <v>0.3</v>
      </c>
      <c r="V1831" s="52">
        <v>0.42857142857142899</v>
      </c>
      <c r="W1831" s="7">
        <v>0.5</v>
      </c>
      <c r="X1831" s="88">
        <v>0.34615384615384598</v>
      </c>
      <c r="Y1831" s="88">
        <v>0.34615384615384598</v>
      </c>
      <c r="Z1831" s="117">
        <v>0.44444444444444398</v>
      </c>
      <c r="AA1831" s="7">
        <v>0.36363636363636398</v>
      </c>
      <c r="AB1831" s="117">
        <v>0.71428571428571397</v>
      </c>
      <c r="AC1831" s="51">
        <v>0.43119266055045902</v>
      </c>
      <c r="AD1831" s="88">
        <v>0.38095238095238099</v>
      </c>
      <c r="AE1831" s="7">
        <v>0.48837209302325602</v>
      </c>
      <c r="AF1831" s="52">
        <v>0.4</v>
      </c>
      <c r="AG1831" s="88">
        <v>0.44</v>
      </c>
      <c r="AH1831" s="88">
        <v>0.48148148148148101</v>
      </c>
      <c r="AI1831" s="52">
        <v>0.40350877192982498</v>
      </c>
      <c r="AJ1831" s="7">
        <v>0.37</v>
      </c>
      <c r="AK1831" s="88">
        <v>0.63636363636363602</v>
      </c>
      <c r="AL1831" s="117">
        <v>0.64285714285714302</v>
      </c>
      <c r="AM1831" s="7">
        <v>0.25454545454545502</v>
      </c>
      <c r="AN1831" s="88">
        <v>0.592592592592593</v>
      </c>
      <c r="AO1831" s="117">
        <v>0.62962962962962998</v>
      </c>
      <c r="AP1831" s="88">
        <v>0.6</v>
      </c>
      <c r="AQ1831" s="52">
        <v>0.37837837837837801</v>
      </c>
      <c r="AR1831" s="7">
        <v>0.5</v>
      </c>
      <c r="AS1831" s="88">
        <v>0.22727272727272699</v>
      </c>
      <c r="AT1831" s="52">
        <v>0.44067796610169502</v>
      </c>
      <c r="AU1831" s="7">
        <v>0.38095238095238099</v>
      </c>
      <c r="AV1831" s="7">
        <v>0.42499999999999999</v>
      </c>
      <c r="AW1831" s="7">
        <v>0.34848484848484901</v>
      </c>
      <c r="AX1831" s="7">
        <v>0.38947368421052603</v>
      </c>
      <c r="AY1831" s="52">
        <v>0.53333333333333299</v>
      </c>
      <c r="AZ1831" s="7">
        <v>0.32500000000000001</v>
      </c>
      <c r="BA1831" s="52">
        <v>0.47058823529411797</v>
      </c>
      <c r="BB1831" s="7">
        <v>0</v>
      </c>
      <c r="BC1831" s="52">
        <v>1</v>
      </c>
      <c r="BD1831" s="7">
        <v>0.28333333333333299</v>
      </c>
      <c r="BE1831" s="52">
        <v>0.55384615384615399</v>
      </c>
      <c r="BF1831" s="7">
        <v>0.54098360655737698</v>
      </c>
      <c r="BG1831" s="52">
        <v>0.3125</v>
      </c>
    </row>
    <row r="1832" spans="1:59">
      <c r="A1832" t="s">
        <v>13</v>
      </c>
      <c r="B1832" s="53"/>
      <c r="C1832" s="54"/>
      <c r="D1832" s="93"/>
      <c r="E1832" s="93"/>
      <c r="F1832" s="9"/>
      <c r="G1832" s="93"/>
      <c r="H1832" s="93"/>
      <c r="I1832" s="93"/>
      <c r="J1832" s="9"/>
      <c r="K1832" s="9"/>
      <c r="L1832" s="118"/>
      <c r="M1832" s="9"/>
      <c r="N1832" s="118"/>
      <c r="O1832" s="93"/>
      <c r="P1832" s="55"/>
      <c r="Q1832" s="9"/>
      <c r="R1832" s="9"/>
      <c r="S1832" s="55"/>
      <c r="T1832" s="9"/>
      <c r="U1832" s="9"/>
      <c r="V1832" s="55"/>
      <c r="W1832" s="9"/>
      <c r="X1832" s="93"/>
      <c r="Y1832" s="93"/>
      <c r="Z1832" s="118"/>
      <c r="AA1832" s="9"/>
      <c r="AB1832" s="118"/>
      <c r="AC1832" s="54"/>
      <c r="AD1832" s="93"/>
      <c r="AE1832" s="9"/>
      <c r="AF1832" s="55"/>
      <c r="AG1832" s="93"/>
      <c r="AH1832" s="93"/>
      <c r="AI1832" s="55"/>
      <c r="AJ1832" s="9"/>
      <c r="AK1832" s="93"/>
      <c r="AL1832" s="118"/>
      <c r="AM1832" s="9"/>
      <c r="AN1832" s="93"/>
      <c r="AO1832" s="118"/>
      <c r="AP1832" s="93"/>
      <c r="AQ1832" s="55"/>
      <c r="AR1832" s="9"/>
      <c r="AS1832" s="93"/>
      <c r="AT1832" s="55"/>
      <c r="AU1832" s="9"/>
      <c r="AV1832" s="9"/>
      <c r="AW1832" s="9"/>
      <c r="AX1832" s="9"/>
      <c r="AY1832" s="55"/>
      <c r="AZ1832" s="9"/>
      <c r="BA1832" s="55"/>
      <c r="BB1832" s="9"/>
      <c r="BC1832" s="55"/>
      <c r="BD1832" s="9"/>
      <c r="BE1832" s="55"/>
      <c r="BF1832" s="9"/>
      <c r="BG1832" s="55"/>
    </row>
    <row r="1833" spans="1:59">
      <c r="A1833" t="s">
        <v>10</v>
      </c>
      <c r="B1833" s="36" t="s">
        <v>110</v>
      </c>
      <c r="C1833" s="39">
        <v>8</v>
      </c>
      <c r="D1833" s="89">
        <v>2</v>
      </c>
      <c r="E1833" s="90">
        <v>1</v>
      </c>
      <c r="F1833" s="41">
        <v>0</v>
      </c>
      <c r="G1833" s="90">
        <v>1</v>
      </c>
      <c r="H1833" s="90">
        <v>0</v>
      </c>
      <c r="I1833" s="90">
        <v>0</v>
      </c>
      <c r="J1833" s="41">
        <v>1</v>
      </c>
      <c r="K1833" s="41">
        <v>2</v>
      </c>
      <c r="L1833" s="113">
        <v>1</v>
      </c>
      <c r="M1833" s="40">
        <v>7</v>
      </c>
      <c r="N1833" s="113">
        <v>1</v>
      </c>
      <c r="O1833" s="89">
        <v>0</v>
      </c>
      <c r="P1833" s="42">
        <v>8</v>
      </c>
      <c r="Q1833" s="40">
        <v>2</v>
      </c>
      <c r="R1833" s="41">
        <v>4</v>
      </c>
      <c r="S1833" s="42">
        <v>0</v>
      </c>
      <c r="T1833" s="40">
        <v>3</v>
      </c>
      <c r="U1833" s="41">
        <v>2</v>
      </c>
      <c r="V1833" s="42">
        <v>3</v>
      </c>
      <c r="W1833" s="40">
        <v>3</v>
      </c>
      <c r="X1833" s="90">
        <v>1</v>
      </c>
      <c r="Y1833" s="90">
        <v>2</v>
      </c>
      <c r="Z1833" s="113">
        <v>2</v>
      </c>
      <c r="AA1833" s="40">
        <v>4</v>
      </c>
      <c r="AB1833" s="113">
        <v>2</v>
      </c>
      <c r="AC1833" s="39">
        <v>5</v>
      </c>
      <c r="AD1833" s="89">
        <v>1</v>
      </c>
      <c r="AE1833" s="41">
        <v>3</v>
      </c>
      <c r="AF1833" s="42">
        <v>1</v>
      </c>
      <c r="AG1833" s="89">
        <v>3</v>
      </c>
      <c r="AH1833" s="90">
        <v>0</v>
      </c>
      <c r="AI1833" s="42">
        <v>2</v>
      </c>
      <c r="AJ1833" s="40">
        <v>5</v>
      </c>
      <c r="AK1833" s="90">
        <v>2</v>
      </c>
      <c r="AL1833" s="113">
        <v>1</v>
      </c>
      <c r="AM1833" s="40">
        <v>3</v>
      </c>
      <c r="AN1833" s="90">
        <v>1</v>
      </c>
      <c r="AO1833" s="113">
        <v>1</v>
      </c>
      <c r="AP1833" s="89">
        <v>1</v>
      </c>
      <c r="AQ1833" s="42">
        <v>4</v>
      </c>
      <c r="AR1833" s="40">
        <v>2</v>
      </c>
      <c r="AS1833" s="90">
        <v>2</v>
      </c>
      <c r="AT1833" s="42">
        <v>4</v>
      </c>
      <c r="AU1833" s="40">
        <v>5</v>
      </c>
      <c r="AV1833" s="41">
        <v>1</v>
      </c>
      <c r="AW1833" s="41">
        <v>3</v>
      </c>
      <c r="AX1833" s="41">
        <v>6</v>
      </c>
      <c r="AY1833" s="42">
        <v>2</v>
      </c>
      <c r="AZ1833" s="40">
        <v>2</v>
      </c>
      <c r="BA1833" s="42">
        <v>6</v>
      </c>
      <c r="BB1833" s="40">
        <v>0</v>
      </c>
      <c r="BC1833" s="42">
        <v>0</v>
      </c>
      <c r="BD1833" s="40">
        <v>2</v>
      </c>
      <c r="BE1833" s="42">
        <v>6</v>
      </c>
      <c r="BF1833" s="40">
        <v>2</v>
      </c>
      <c r="BG1833" s="42">
        <v>6</v>
      </c>
    </row>
    <row r="1834" spans="1:59">
      <c r="A1834" t="s">
        <v>12</v>
      </c>
      <c r="B1834" s="36"/>
      <c r="C1834" s="51">
        <v>6.4000000000000001E-2</v>
      </c>
      <c r="D1834" s="88">
        <v>7.69230769230769E-2</v>
      </c>
      <c r="E1834" s="88">
        <v>6.25E-2</v>
      </c>
      <c r="F1834" s="7">
        <v>0</v>
      </c>
      <c r="G1834" s="88">
        <v>4.5454545454545497E-2</v>
      </c>
      <c r="H1834" s="88">
        <v>0</v>
      </c>
      <c r="I1834" s="88">
        <v>0</v>
      </c>
      <c r="J1834" s="7">
        <v>2.9411764705882401E-2</v>
      </c>
      <c r="K1834" s="7">
        <v>6.4516129032258104E-2</v>
      </c>
      <c r="L1834" s="117">
        <v>6.25E-2</v>
      </c>
      <c r="M1834" s="7">
        <v>6.3636363636363602E-2</v>
      </c>
      <c r="N1834" s="117">
        <v>6.6666666666666693E-2</v>
      </c>
      <c r="O1834" s="88">
        <v>0</v>
      </c>
      <c r="P1834" s="52">
        <v>8.42105263157895E-2</v>
      </c>
      <c r="Q1834" s="7">
        <v>4.2553191489361701E-2</v>
      </c>
      <c r="R1834" s="7">
        <v>0.11764705882352899</v>
      </c>
      <c r="S1834" s="52">
        <v>0</v>
      </c>
      <c r="T1834" s="7">
        <v>5.3571428571428603E-2</v>
      </c>
      <c r="U1834" s="7">
        <v>6.6666666666666693E-2</v>
      </c>
      <c r="V1834" s="52">
        <v>8.5714285714285701E-2</v>
      </c>
      <c r="W1834" s="7">
        <v>6.5217391304347797E-2</v>
      </c>
      <c r="X1834" s="88">
        <v>3.8461538461538498E-2</v>
      </c>
      <c r="Y1834" s="88">
        <v>7.69230769230769E-2</v>
      </c>
      <c r="Z1834" s="117">
        <v>7.4074074074074098E-2</v>
      </c>
      <c r="AA1834" s="7">
        <v>4.0404040404040401E-2</v>
      </c>
      <c r="AB1834" s="117">
        <v>9.5238095238095205E-2</v>
      </c>
      <c r="AC1834" s="51">
        <v>4.5871559633027498E-2</v>
      </c>
      <c r="AD1834" s="88">
        <v>4.7619047619047603E-2</v>
      </c>
      <c r="AE1834" s="7">
        <v>6.9767441860465101E-2</v>
      </c>
      <c r="AF1834" s="52">
        <v>2.2222222222222199E-2</v>
      </c>
      <c r="AG1834" s="88">
        <v>0.12</v>
      </c>
      <c r="AH1834" s="88">
        <v>0</v>
      </c>
      <c r="AI1834" s="52">
        <v>3.5087719298245598E-2</v>
      </c>
      <c r="AJ1834" s="7">
        <v>0.05</v>
      </c>
      <c r="AK1834" s="88">
        <v>0.18181818181818199</v>
      </c>
      <c r="AL1834" s="117">
        <v>7.1428571428571397E-2</v>
      </c>
      <c r="AM1834" s="7">
        <v>5.4545454545454501E-2</v>
      </c>
      <c r="AN1834" s="88">
        <v>3.7037037037037E-2</v>
      </c>
      <c r="AO1834" s="117">
        <v>3.7037037037037E-2</v>
      </c>
      <c r="AP1834" s="88">
        <v>0.04</v>
      </c>
      <c r="AQ1834" s="52">
        <v>5.4054054054054099E-2</v>
      </c>
      <c r="AR1834" s="7">
        <v>4.5454545454545497E-2</v>
      </c>
      <c r="AS1834" s="88">
        <v>9.0909090909090898E-2</v>
      </c>
      <c r="AT1834" s="52">
        <v>6.7796610169491497E-2</v>
      </c>
      <c r="AU1834" s="7">
        <v>5.95238095238095E-2</v>
      </c>
      <c r="AV1834" s="7">
        <v>2.5000000000000001E-2</v>
      </c>
      <c r="AW1834" s="7">
        <v>4.5454545454545497E-2</v>
      </c>
      <c r="AX1834" s="7">
        <v>6.3157894736842093E-2</v>
      </c>
      <c r="AY1834" s="52">
        <v>6.6666666666666693E-2</v>
      </c>
      <c r="AZ1834" s="7">
        <v>0.05</v>
      </c>
      <c r="BA1834" s="52">
        <v>7.0588235294117702E-2</v>
      </c>
      <c r="BB1834" s="7">
        <v>0</v>
      </c>
      <c r="BC1834" s="52">
        <v>0</v>
      </c>
      <c r="BD1834" s="7">
        <v>3.3333333333333298E-2</v>
      </c>
      <c r="BE1834" s="52">
        <v>9.2307692307692299E-2</v>
      </c>
      <c r="BF1834" s="7">
        <v>3.2786885245901599E-2</v>
      </c>
      <c r="BG1834" s="52">
        <v>9.375E-2</v>
      </c>
    </row>
    <row r="1835" spans="1:59">
      <c r="A1835" t="s">
        <v>13</v>
      </c>
      <c r="B1835" s="58"/>
      <c r="C1835" s="59"/>
      <c r="D1835" s="94"/>
      <c r="E1835" s="95"/>
      <c r="F1835" s="63"/>
      <c r="G1835" s="95"/>
      <c r="H1835" s="95"/>
      <c r="I1835" s="95"/>
      <c r="J1835" s="63"/>
      <c r="K1835" s="63"/>
      <c r="L1835" s="124"/>
      <c r="M1835" s="62"/>
      <c r="N1835" s="124"/>
      <c r="O1835" s="94"/>
      <c r="P1835" s="60"/>
      <c r="Q1835" s="62"/>
      <c r="R1835" s="63"/>
      <c r="S1835" s="60"/>
      <c r="T1835" s="62"/>
      <c r="U1835" s="63"/>
      <c r="V1835" s="60"/>
      <c r="W1835" s="62"/>
      <c r="X1835" s="95"/>
      <c r="Y1835" s="95"/>
      <c r="Z1835" s="124"/>
      <c r="AA1835" s="62"/>
      <c r="AB1835" s="124"/>
      <c r="AC1835" s="59"/>
      <c r="AD1835" s="94"/>
      <c r="AE1835" s="63"/>
      <c r="AF1835" s="60"/>
      <c r="AG1835" s="94"/>
      <c r="AH1835" s="95"/>
      <c r="AI1835" s="60"/>
      <c r="AJ1835" s="62"/>
      <c r="AK1835" s="95"/>
      <c r="AL1835" s="124"/>
      <c r="AM1835" s="62"/>
      <c r="AN1835" s="95"/>
      <c r="AO1835" s="124"/>
      <c r="AP1835" s="94"/>
      <c r="AQ1835" s="60"/>
      <c r="AR1835" s="62"/>
      <c r="AS1835" s="95"/>
      <c r="AT1835" s="60"/>
      <c r="AU1835" s="62"/>
      <c r="AV1835" s="63"/>
      <c r="AW1835" s="63"/>
      <c r="AX1835" s="63"/>
      <c r="AY1835" s="60"/>
      <c r="AZ1835" s="62"/>
      <c r="BA1835" s="60"/>
      <c r="BB1835" s="62"/>
      <c r="BC1835" s="60"/>
      <c r="BD1835" s="64"/>
      <c r="BE1835" s="61"/>
      <c r="BF1835" s="64"/>
      <c r="BG1835" s="61"/>
    </row>
    <row r="1836" spans="1:59">
      <c r="A1836" t="s">
        <v>4</v>
      </c>
      <c r="B1836" s="3"/>
    </row>
    <row r="1837" spans="1:59">
      <c r="A1837" t="s">
        <v>14</v>
      </c>
    </row>
    <row r="1838" spans="1:59">
      <c r="A1838" t="s">
        <v>1</v>
      </c>
      <c r="B1838" s="217" t="s">
        <v>21</v>
      </c>
      <c r="C1838" s="218"/>
    </row>
    <row r="1839" spans="1:59">
      <c r="A1839" t="s">
        <v>2</v>
      </c>
      <c r="B1839" s="2" t="s">
        <v>464</v>
      </c>
    </row>
    <row r="1840" spans="1:59" ht="39.75">
      <c r="A1840" t="s">
        <v>3</v>
      </c>
      <c r="B1840" s="2" t="s">
        <v>465</v>
      </c>
    </row>
    <row r="1841" spans="1:59">
      <c r="A1841" t="s">
        <v>7</v>
      </c>
      <c r="B1841" s="10" t="s">
        <v>466</v>
      </c>
      <c r="C1841" s="11"/>
      <c r="D1841" s="216"/>
      <c r="E1841" s="215"/>
      <c r="F1841" s="215"/>
      <c r="G1841" s="215"/>
      <c r="H1841" s="215"/>
      <c r="I1841" s="215"/>
      <c r="J1841" s="215"/>
      <c r="K1841" s="215"/>
      <c r="L1841" s="215"/>
      <c r="M1841" s="215"/>
      <c r="N1841" s="215"/>
      <c r="O1841" s="215"/>
      <c r="P1841" s="215"/>
      <c r="Q1841" s="215"/>
      <c r="R1841" s="215"/>
      <c r="S1841" s="215"/>
      <c r="T1841" s="215"/>
      <c r="U1841" s="215"/>
      <c r="V1841" s="215"/>
      <c r="W1841" s="215"/>
      <c r="X1841" s="215"/>
      <c r="Y1841" s="215"/>
      <c r="Z1841" s="215"/>
      <c r="AA1841" s="215"/>
      <c r="AB1841" s="215"/>
      <c r="AC1841" s="215"/>
      <c r="AD1841" s="215"/>
      <c r="AE1841" s="215"/>
      <c r="AF1841" s="215"/>
      <c r="AG1841" s="215"/>
      <c r="AH1841" s="215"/>
      <c r="AI1841" s="215"/>
      <c r="AJ1841" s="215"/>
      <c r="AK1841" s="215"/>
      <c r="AL1841" s="215"/>
      <c r="AM1841" s="215"/>
      <c r="AN1841" s="215"/>
      <c r="AO1841" s="215"/>
      <c r="AP1841" s="215"/>
      <c r="AQ1841" s="215"/>
      <c r="AR1841" s="215"/>
      <c r="AS1841" s="215"/>
      <c r="AT1841" s="215"/>
      <c r="AU1841" s="215"/>
      <c r="AV1841" s="215"/>
      <c r="AW1841" s="215"/>
      <c r="AX1841" s="215"/>
      <c r="AY1841" s="215"/>
      <c r="AZ1841" s="215"/>
      <c r="BA1841" s="215"/>
      <c r="BB1841" s="215"/>
      <c r="BC1841" s="215"/>
      <c r="BD1841" s="215"/>
      <c r="BE1841" s="215"/>
      <c r="BF1841" s="215"/>
      <c r="BG1841" s="214"/>
    </row>
    <row r="1842" spans="1:59" ht="38.200000000000003" customHeight="1">
      <c r="A1842" t="s">
        <v>5</v>
      </c>
      <c r="B1842" s="15"/>
      <c r="D1842" s="213" t="s">
        <v>25</v>
      </c>
      <c r="E1842" s="215"/>
      <c r="F1842" s="215"/>
      <c r="G1842" s="215"/>
      <c r="H1842" s="215"/>
      <c r="I1842" s="215"/>
      <c r="J1842" s="215"/>
      <c r="K1842" s="215"/>
      <c r="L1842" s="214"/>
      <c r="M1842" s="213" t="s">
        <v>26</v>
      </c>
      <c r="N1842" s="214"/>
      <c r="O1842" s="213" t="s">
        <v>27</v>
      </c>
      <c r="P1842" s="214"/>
      <c r="Q1842" s="213" t="s">
        <v>28</v>
      </c>
      <c r="R1842" s="215"/>
      <c r="S1842" s="214"/>
      <c r="T1842" s="213" t="s">
        <v>29</v>
      </c>
      <c r="U1842" s="215"/>
      <c r="V1842" s="214"/>
      <c r="W1842" s="213" t="s">
        <v>30</v>
      </c>
      <c r="X1842" s="215"/>
      <c r="Y1842" s="215"/>
      <c r="Z1842" s="214"/>
      <c r="AA1842" s="213" t="s">
        <v>31</v>
      </c>
      <c r="AB1842" s="214"/>
      <c r="AC1842" s="219" t="s">
        <v>32</v>
      </c>
      <c r="AD1842" s="213" t="s">
        <v>33</v>
      </c>
      <c r="AE1842" s="215"/>
      <c r="AF1842" s="214"/>
      <c r="AG1842" s="213" t="s">
        <v>34</v>
      </c>
      <c r="AH1842" s="215"/>
      <c r="AI1842" s="214"/>
      <c r="AJ1842" s="213" t="s">
        <v>35</v>
      </c>
      <c r="AK1842" s="215"/>
      <c r="AL1842" s="214"/>
      <c r="AM1842" s="213" t="s">
        <v>36</v>
      </c>
      <c r="AN1842" s="215"/>
      <c r="AO1842" s="214"/>
      <c r="AP1842" s="213" t="s">
        <v>37</v>
      </c>
      <c r="AQ1842" s="214"/>
      <c r="AR1842" s="213" t="s">
        <v>38</v>
      </c>
      <c r="AS1842" s="215"/>
      <c r="AT1842" s="214"/>
      <c r="AU1842" s="213" t="s">
        <v>39</v>
      </c>
      <c r="AV1842" s="215"/>
      <c r="AW1842" s="215"/>
      <c r="AX1842" s="215"/>
      <c r="AY1842" s="214"/>
      <c r="AZ1842" s="213" t="s">
        <v>40</v>
      </c>
      <c r="BA1842" s="214"/>
      <c r="BB1842" s="213" t="s">
        <v>41</v>
      </c>
      <c r="BC1842" s="214"/>
      <c r="BD1842" s="213" t="s">
        <v>42</v>
      </c>
      <c r="BE1842" s="214"/>
      <c r="BF1842" s="213" t="s">
        <v>43</v>
      </c>
      <c r="BG1842" s="214"/>
    </row>
    <row r="1843" spans="1:59" ht="151.9">
      <c r="A1843" t="s">
        <v>6</v>
      </c>
      <c r="B1843" s="16" t="s">
        <v>44</v>
      </c>
      <c r="C1843" s="17" t="s">
        <v>45</v>
      </c>
      <c r="D1843" s="80" t="s">
        <v>46</v>
      </c>
      <c r="E1843" s="81" t="s">
        <v>47</v>
      </c>
      <c r="F1843" s="19" t="s">
        <v>48</v>
      </c>
      <c r="G1843" s="81" t="s">
        <v>49</v>
      </c>
      <c r="H1843" s="81" t="s">
        <v>50</v>
      </c>
      <c r="I1843" s="81" t="s">
        <v>51</v>
      </c>
      <c r="J1843" s="19" t="s">
        <v>52</v>
      </c>
      <c r="K1843" s="19" t="s">
        <v>53</v>
      </c>
      <c r="L1843" s="108" t="s">
        <v>54</v>
      </c>
      <c r="M1843" s="18" t="s">
        <v>55</v>
      </c>
      <c r="N1843" s="108" t="s">
        <v>56</v>
      </c>
      <c r="O1843" s="80" t="s">
        <v>55</v>
      </c>
      <c r="P1843" s="20" t="s">
        <v>56</v>
      </c>
      <c r="Q1843" s="18" t="s">
        <v>57</v>
      </c>
      <c r="R1843" s="19" t="s">
        <v>58</v>
      </c>
      <c r="S1843" s="20" t="s">
        <v>59</v>
      </c>
      <c r="T1843" s="18" t="s">
        <v>60</v>
      </c>
      <c r="U1843" s="19" t="s">
        <v>61</v>
      </c>
      <c r="V1843" s="20" t="s">
        <v>62</v>
      </c>
      <c r="W1843" s="18" t="s">
        <v>63</v>
      </c>
      <c r="X1843" s="81" t="s">
        <v>64</v>
      </c>
      <c r="Y1843" s="81" t="s">
        <v>65</v>
      </c>
      <c r="Z1843" s="108" t="s">
        <v>66</v>
      </c>
      <c r="AA1843" s="18" t="s">
        <v>55</v>
      </c>
      <c r="AB1843" s="108" t="s">
        <v>56</v>
      </c>
      <c r="AC1843" s="17" t="s">
        <v>55</v>
      </c>
      <c r="AD1843" s="80" t="s">
        <v>67</v>
      </c>
      <c r="AE1843" s="19" t="s">
        <v>68</v>
      </c>
      <c r="AF1843" s="20" t="s">
        <v>69</v>
      </c>
      <c r="AG1843" s="80" t="s">
        <v>67</v>
      </c>
      <c r="AH1843" s="81" t="s">
        <v>68</v>
      </c>
      <c r="AI1843" s="20" t="s">
        <v>69</v>
      </c>
      <c r="AJ1843" s="18" t="s">
        <v>55</v>
      </c>
      <c r="AK1843" s="81" t="s">
        <v>56</v>
      </c>
      <c r="AL1843" s="108" t="s">
        <v>70</v>
      </c>
      <c r="AM1843" s="18" t="s">
        <v>55</v>
      </c>
      <c r="AN1843" s="81" t="s">
        <v>71</v>
      </c>
      <c r="AO1843" s="108" t="s">
        <v>72</v>
      </c>
      <c r="AP1843" s="80" t="s">
        <v>73</v>
      </c>
      <c r="AQ1843" s="20" t="s">
        <v>74</v>
      </c>
      <c r="AR1843" s="18" t="s">
        <v>75</v>
      </c>
      <c r="AS1843" s="81" t="s">
        <v>76</v>
      </c>
      <c r="AT1843" s="20" t="s">
        <v>77</v>
      </c>
      <c r="AU1843" s="18" t="s">
        <v>78</v>
      </c>
      <c r="AV1843" s="19" t="s">
        <v>79</v>
      </c>
      <c r="AW1843" s="19" t="s">
        <v>80</v>
      </c>
      <c r="AX1843" s="19" t="s">
        <v>81</v>
      </c>
      <c r="AY1843" s="20" t="s">
        <v>82</v>
      </c>
      <c r="AZ1843" s="18" t="s">
        <v>83</v>
      </c>
      <c r="BA1843" s="20" t="s">
        <v>84</v>
      </c>
      <c r="BB1843" s="18" t="s">
        <v>55</v>
      </c>
      <c r="BC1843" s="20" t="s">
        <v>56</v>
      </c>
      <c r="BD1843" s="18" t="s">
        <v>85</v>
      </c>
      <c r="BE1843" s="20" t="s">
        <v>86</v>
      </c>
      <c r="BF1843" s="18" t="s">
        <v>55</v>
      </c>
      <c r="BG1843" s="20" t="s">
        <v>56</v>
      </c>
    </row>
    <row r="1844" spans="1:59">
      <c r="A1844" t="s">
        <v>0</v>
      </c>
      <c r="B1844" s="21"/>
      <c r="C1844" s="22"/>
      <c r="D1844" s="82" t="s">
        <v>564</v>
      </c>
      <c r="E1844" s="83" t="s">
        <v>565</v>
      </c>
      <c r="F1844" s="24" t="s">
        <v>566</v>
      </c>
      <c r="G1844" s="83" t="s">
        <v>567</v>
      </c>
      <c r="H1844" s="83" t="s">
        <v>568</v>
      </c>
      <c r="I1844" s="83" t="s">
        <v>569</v>
      </c>
      <c r="J1844" s="24" t="s">
        <v>570</v>
      </c>
      <c r="K1844" s="24" t="s">
        <v>571</v>
      </c>
      <c r="L1844" s="109" t="s">
        <v>572</v>
      </c>
      <c r="M1844" s="23" t="s">
        <v>564</v>
      </c>
      <c r="N1844" s="109" t="s">
        <v>565</v>
      </c>
      <c r="O1844" s="82" t="s">
        <v>564</v>
      </c>
      <c r="P1844" s="25" t="s">
        <v>565</v>
      </c>
      <c r="Q1844" s="23" t="s">
        <v>564</v>
      </c>
      <c r="R1844" s="24" t="s">
        <v>565</v>
      </c>
      <c r="S1844" s="25" t="s">
        <v>566</v>
      </c>
      <c r="T1844" s="23" t="s">
        <v>564</v>
      </c>
      <c r="U1844" s="24" t="s">
        <v>565</v>
      </c>
      <c r="V1844" s="25" t="s">
        <v>566</v>
      </c>
      <c r="W1844" s="23" t="s">
        <v>564</v>
      </c>
      <c r="X1844" s="83" t="s">
        <v>565</v>
      </c>
      <c r="Y1844" s="83" t="s">
        <v>566</v>
      </c>
      <c r="Z1844" s="109" t="s">
        <v>567</v>
      </c>
      <c r="AA1844" s="23" t="s">
        <v>564</v>
      </c>
      <c r="AB1844" s="109" t="s">
        <v>565</v>
      </c>
      <c r="AC1844" s="22" t="s">
        <v>564</v>
      </c>
      <c r="AD1844" s="82" t="s">
        <v>564</v>
      </c>
      <c r="AE1844" s="24" t="s">
        <v>565</v>
      </c>
      <c r="AF1844" s="25" t="s">
        <v>566</v>
      </c>
      <c r="AG1844" s="82" t="s">
        <v>564</v>
      </c>
      <c r="AH1844" s="83" t="s">
        <v>565</v>
      </c>
      <c r="AI1844" s="25" t="s">
        <v>566</v>
      </c>
      <c r="AJ1844" s="23" t="s">
        <v>564</v>
      </c>
      <c r="AK1844" s="83" t="s">
        <v>565</v>
      </c>
      <c r="AL1844" s="109" t="s">
        <v>566</v>
      </c>
      <c r="AM1844" s="23" t="s">
        <v>564</v>
      </c>
      <c r="AN1844" s="83" t="s">
        <v>565</v>
      </c>
      <c r="AO1844" s="109" t="s">
        <v>566</v>
      </c>
      <c r="AP1844" s="82" t="s">
        <v>564</v>
      </c>
      <c r="AQ1844" s="25" t="s">
        <v>565</v>
      </c>
      <c r="AR1844" s="23" t="s">
        <v>564</v>
      </c>
      <c r="AS1844" s="83" t="s">
        <v>565</v>
      </c>
      <c r="AT1844" s="25" t="s">
        <v>566</v>
      </c>
      <c r="AU1844" s="23" t="s">
        <v>564</v>
      </c>
      <c r="AV1844" s="24" t="s">
        <v>565</v>
      </c>
      <c r="AW1844" s="24" t="s">
        <v>566</v>
      </c>
      <c r="AX1844" s="24" t="s">
        <v>567</v>
      </c>
      <c r="AY1844" s="25" t="s">
        <v>568</v>
      </c>
      <c r="AZ1844" s="23" t="s">
        <v>564</v>
      </c>
      <c r="BA1844" s="25" t="s">
        <v>565</v>
      </c>
      <c r="BB1844" s="23" t="s">
        <v>564</v>
      </c>
      <c r="BC1844" s="25" t="s">
        <v>565</v>
      </c>
      <c r="BD1844" s="23" t="s">
        <v>564</v>
      </c>
      <c r="BE1844" s="25" t="s">
        <v>565</v>
      </c>
      <c r="BF1844" s="23" t="s">
        <v>564</v>
      </c>
      <c r="BG1844" s="25" t="s">
        <v>565</v>
      </c>
    </row>
    <row r="1845" spans="1:59">
      <c r="A1845" t="s">
        <v>8</v>
      </c>
      <c r="B1845" s="26" t="s">
        <v>45</v>
      </c>
      <c r="C1845" s="27">
        <v>125</v>
      </c>
      <c r="D1845" s="84">
        <v>26</v>
      </c>
      <c r="E1845" s="85">
        <v>16</v>
      </c>
      <c r="F1845" s="29">
        <v>31</v>
      </c>
      <c r="G1845" s="85">
        <v>22</v>
      </c>
      <c r="H1845" s="85">
        <v>12</v>
      </c>
      <c r="I1845" s="85">
        <v>19</v>
      </c>
      <c r="J1845" s="29">
        <v>34</v>
      </c>
      <c r="K1845" s="29">
        <v>31</v>
      </c>
      <c r="L1845" s="110">
        <v>16</v>
      </c>
      <c r="M1845" s="28">
        <v>110</v>
      </c>
      <c r="N1845" s="110">
        <v>15</v>
      </c>
      <c r="O1845" s="84">
        <v>28</v>
      </c>
      <c r="P1845" s="30">
        <v>95</v>
      </c>
      <c r="Q1845" s="28">
        <v>47</v>
      </c>
      <c r="R1845" s="29">
        <v>34</v>
      </c>
      <c r="S1845" s="30">
        <v>32</v>
      </c>
      <c r="T1845" s="28">
        <v>56</v>
      </c>
      <c r="U1845" s="29">
        <v>30</v>
      </c>
      <c r="V1845" s="30">
        <v>35</v>
      </c>
      <c r="W1845" s="28">
        <v>46</v>
      </c>
      <c r="X1845" s="85">
        <v>26</v>
      </c>
      <c r="Y1845" s="85">
        <v>26</v>
      </c>
      <c r="Z1845" s="110">
        <v>27</v>
      </c>
      <c r="AA1845" s="28">
        <v>99</v>
      </c>
      <c r="AB1845" s="110">
        <v>21</v>
      </c>
      <c r="AC1845" s="27">
        <v>109</v>
      </c>
      <c r="AD1845" s="84">
        <v>21</v>
      </c>
      <c r="AE1845" s="29">
        <v>43</v>
      </c>
      <c r="AF1845" s="30">
        <v>45</v>
      </c>
      <c r="AG1845" s="84">
        <v>25</v>
      </c>
      <c r="AH1845" s="85">
        <v>27</v>
      </c>
      <c r="AI1845" s="30">
        <v>57</v>
      </c>
      <c r="AJ1845" s="28">
        <v>100</v>
      </c>
      <c r="AK1845" s="85">
        <v>11</v>
      </c>
      <c r="AL1845" s="110">
        <v>14</v>
      </c>
      <c r="AM1845" s="28">
        <v>55</v>
      </c>
      <c r="AN1845" s="85">
        <v>27</v>
      </c>
      <c r="AO1845" s="110">
        <v>27</v>
      </c>
      <c r="AP1845" s="84">
        <v>25</v>
      </c>
      <c r="AQ1845" s="30">
        <v>74</v>
      </c>
      <c r="AR1845" s="28">
        <v>44</v>
      </c>
      <c r="AS1845" s="85">
        <v>22</v>
      </c>
      <c r="AT1845" s="30">
        <v>59</v>
      </c>
      <c r="AU1845" s="28">
        <v>84</v>
      </c>
      <c r="AV1845" s="29">
        <v>40</v>
      </c>
      <c r="AW1845" s="29">
        <v>66</v>
      </c>
      <c r="AX1845" s="29">
        <v>95</v>
      </c>
      <c r="AY1845" s="30">
        <v>30</v>
      </c>
      <c r="AZ1845" s="28">
        <v>40</v>
      </c>
      <c r="BA1845" s="30">
        <v>85</v>
      </c>
      <c r="BB1845" s="28">
        <v>64</v>
      </c>
      <c r="BC1845" s="30">
        <v>53</v>
      </c>
      <c r="BD1845" s="28">
        <v>60</v>
      </c>
      <c r="BE1845" s="30">
        <v>65</v>
      </c>
      <c r="BF1845" s="28">
        <v>61</v>
      </c>
      <c r="BG1845" s="30">
        <v>64</v>
      </c>
    </row>
    <row r="1846" spans="1:59">
      <c r="A1846" t="s">
        <v>10</v>
      </c>
      <c r="B1846" s="35" t="s">
        <v>467</v>
      </c>
      <c r="C1846" s="31">
        <v>53</v>
      </c>
      <c r="D1846" s="86">
        <v>13</v>
      </c>
      <c r="E1846" s="87">
        <v>3</v>
      </c>
      <c r="F1846" s="33">
        <v>12</v>
      </c>
      <c r="G1846" s="87">
        <v>13</v>
      </c>
      <c r="H1846" s="87">
        <v>11</v>
      </c>
      <c r="I1846" s="87">
        <v>2</v>
      </c>
      <c r="J1846" s="33">
        <v>12</v>
      </c>
      <c r="K1846" s="33">
        <v>11</v>
      </c>
      <c r="L1846" s="111">
        <v>8</v>
      </c>
      <c r="M1846" s="32">
        <v>52</v>
      </c>
      <c r="N1846" s="111">
        <v>1</v>
      </c>
      <c r="O1846" s="86">
        <v>8</v>
      </c>
      <c r="P1846" s="34">
        <v>45</v>
      </c>
      <c r="Q1846" s="32">
        <v>19</v>
      </c>
      <c r="R1846" s="33">
        <v>13</v>
      </c>
      <c r="S1846" s="34">
        <v>17</v>
      </c>
      <c r="T1846" s="32">
        <v>22</v>
      </c>
      <c r="U1846" s="33">
        <v>15</v>
      </c>
      <c r="V1846" s="34">
        <v>12</v>
      </c>
      <c r="W1846" s="32">
        <v>12</v>
      </c>
      <c r="X1846" s="87">
        <v>14</v>
      </c>
      <c r="Y1846" s="87">
        <v>11</v>
      </c>
      <c r="Z1846" s="111">
        <v>16</v>
      </c>
      <c r="AA1846" s="32">
        <v>46</v>
      </c>
      <c r="AB1846" s="111">
        <v>6</v>
      </c>
      <c r="AC1846" s="31">
        <v>46</v>
      </c>
      <c r="AD1846" s="86">
        <v>9</v>
      </c>
      <c r="AE1846" s="33">
        <v>18</v>
      </c>
      <c r="AF1846" s="34">
        <v>19</v>
      </c>
      <c r="AG1846" s="86">
        <v>9</v>
      </c>
      <c r="AH1846" s="87">
        <v>13</v>
      </c>
      <c r="AI1846" s="34">
        <v>24</v>
      </c>
      <c r="AJ1846" s="32">
        <v>44</v>
      </c>
      <c r="AK1846" s="87">
        <v>5</v>
      </c>
      <c r="AL1846" s="111">
        <v>4</v>
      </c>
      <c r="AM1846" s="32">
        <v>25</v>
      </c>
      <c r="AN1846" s="87">
        <v>11</v>
      </c>
      <c r="AO1846" s="111">
        <v>10</v>
      </c>
      <c r="AP1846" s="86">
        <v>10</v>
      </c>
      <c r="AQ1846" s="34">
        <v>29</v>
      </c>
      <c r="AR1846" s="32">
        <v>13</v>
      </c>
      <c r="AS1846" s="87">
        <v>10</v>
      </c>
      <c r="AT1846" s="34">
        <v>30</v>
      </c>
      <c r="AU1846" s="32">
        <v>39</v>
      </c>
      <c r="AV1846" s="33">
        <v>19</v>
      </c>
      <c r="AW1846" s="33">
        <v>31</v>
      </c>
      <c r="AX1846" s="33">
        <v>42</v>
      </c>
      <c r="AY1846" s="34">
        <v>11</v>
      </c>
      <c r="AZ1846" s="32">
        <v>25</v>
      </c>
      <c r="BA1846" s="34">
        <v>28</v>
      </c>
      <c r="BB1846" s="32">
        <v>37</v>
      </c>
      <c r="BC1846" s="34">
        <v>13</v>
      </c>
      <c r="BD1846" s="32">
        <v>30</v>
      </c>
      <c r="BE1846" s="34">
        <v>23</v>
      </c>
      <c r="BF1846" s="32">
        <v>29</v>
      </c>
      <c r="BG1846" s="34">
        <v>24</v>
      </c>
    </row>
    <row r="1847" spans="1:59">
      <c r="A1847" t="s">
        <v>12</v>
      </c>
      <c r="B1847" s="36"/>
      <c r="C1847" s="51">
        <v>0.42399999999999999</v>
      </c>
      <c r="D1847" s="88">
        <v>0.5</v>
      </c>
      <c r="E1847" s="88">
        <v>0.1875</v>
      </c>
      <c r="F1847" s="7">
        <v>0.38709677419354799</v>
      </c>
      <c r="G1847" s="88">
        <v>0.59090909090909105</v>
      </c>
      <c r="H1847" s="88">
        <v>0.91666666666666696</v>
      </c>
      <c r="I1847" s="88">
        <v>0.105263157894737</v>
      </c>
      <c r="J1847" s="7">
        <v>0.35294117647058798</v>
      </c>
      <c r="K1847" s="7">
        <v>0.35483870967741898</v>
      </c>
      <c r="L1847" s="117">
        <v>0.5</v>
      </c>
      <c r="M1847" s="7">
        <v>0.472727272727273</v>
      </c>
      <c r="N1847" s="117">
        <v>6.6666666666666693E-2</v>
      </c>
      <c r="O1847" s="88">
        <v>0.28571428571428598</v>
      </c>
      <c r="P1847" s="52">
        <v>0.47368421052631599</v>
      </c>
      <c r="Q1847" s="7">
        <v>0.40425531914893598</v>
      </c>
      <c r="R1847" s="7">
        <v>0.38235294117647101</v>
      </c>
      <c r="S1847" s="52">
        <v>0.53125</v>
      </c>
      <c r="T1847" s="7">
        <v>0.39285714285714302</v>
      </c>
      <c r="U1847" s="7">
        <v>0.5</v>
      </c>
      <c r="V1847" s="52">
        <v>0.34285714285714303</v>
      </c>
      <c r="W1847" s="7">
        <v>0.26086956521739102</v>
      </c>
      <c r="X1847" s="88">
        <v>0.53846153846153799</v>
      </c>
      <c r="Y1847" s="88">
        <v>0.42307692307692302</v>
      </c>
      <c r="Z1847" s="117">
        <v>0.592592592592593</v>
      </c>
      <c r="AA1847" s="7">
        <v>0.46464646464646497</v>
      </c>
      <c r="AB1847" s="117">
        <v>0.28571428571428598</v>
      </c>
      <c r="AC1847" s="51">
        <v>0.42201834862385301</v>
      </c>
      <c r="AD1847" s="88">
        <v>0.42857142857142899</v>
      </c>
      <c r="AE1847" s="7">
        <v>0.418604651162791</v>
      </c>
      <c r="AF1847" s="52">
        <v>0.422222222222222</v>
      </c>
      <c r="AG1847" s="88">
        <v>0.36</v>
      </c>
      <c r="AH1847" s="88">
        <v>0.48148148148148101</v>
      </c>
      <c r="AI1847" s="52">
        <v>0.42105263157894701</v>
      </c>
      <c r="AJ1847" s="7">
        <v>0.44</v>
      </c>
      <c r="AK1847" s="88">
        <v>0.45454545454545497</v>
      </c>
      <c r="AL1847" s="117">
        <v>0.28571428571428598</v>
      </c>
      <c r="AM1847" s="7">
        <v>0.45454545454545497</v>
      </c>
      <c r="AN1847" s="88">
        <v>0.407407407407407</v>
      </c>
      <c r="AO1847" s="117">
        <v>0.37037037037037002</v>
      </c>
      <c r="AP1847" s="88">
        <v>0.4</v>
      </c>
      <c r="AQ1847" s="52">
        <v>0.391891891891892</v>
      </c>
      <c r="AR1847" s="7">
        <v>0.29545454545454503</v>
      </c>
      <c r="AS1847" s="88">
        <v>0.45454545454545497</v>
      </c>
      <c r="AT1847" s="52">
        <v>0.50847457627118597</v>
      </c>
      <c r="AU1847" s="7">
        <v>0.46428571428571402</v>
      </c>
      <c r="AV1847" s="7">
        <v>0.47499999999999998</v>
      </c>
      <c r="AW1847" s="7">
        <v>0.46969696969697</v>
      </c>
      <c r="AX1847" s="7">
        <v>0.442105263157895</v>
      </c>
      <c r="AY1847" s="52">
        <v>0.36666666666666697</v>
      </c>
      <c r="AZ1847" s="7">
        <v>0.625</v>
      </c>
      <c r="BA1847" s="52">
        <v>0.32941176470588202</v>
      </c>
      <c r="BB1847" s="7">
        <v>0.578125</v>
      </c>
      <c r="BC1847" s="52">
        <v>0.245283018867925</v>
      </c>
      <c r="BD1847" s="7">
        <v>0.5</v>
      </c>
      <c r="BE1847" s="52">
        <v>0.35384615384615398</v>
      </c>
      <c r="BF1847" s="7">
        <v>0.47540983606557402</v>
      </c>
      <c r="BG1847" s="52">
        <v>0.375</v>
      </c>
    </row>
    <row r="1848" spans="1:59">
      <c r="A1848" t="s">
        <v>13</v>
      </c>
      <c r="B1848" s="53"/>
      <c r="C1848" s="54"/>
      <c r="D1848" s="93"/>
      <c r="E1848" s="93"/>
      <c r="F1848" s="9"/>
      <c r="G1848" s="93"/>
      <c r="H1848" s="93"/>
      <c r="I1848" s="93"/>
      <c r="J1848" s="9"/>
      <c r="K1848" s="9"/>
      <c r="L1848" s="118"/>
      <c r="M1848" s="9"/>
      <c r="N1848" s="118"/>
      <c r="O1848" s="93"/>
      <c r="P1848" s="55"/>
      <c r="Q1848" s="9"/>
      <c r="R1848" s="9"/>
      <c r="S1848" s="55"/>
      <c r="T1848" s="9"/>
      <c r="U1848" s="9"/>
      <c r="V1848" s="55"/>
      <c r="W1848" s="9"/>
      <c r="X1848" s="93"/>
      <c r="Y1848" s="93"/>
      <c r="Z1848" s="118"/>
      <c r="AA1848" s="9"/>
      <c r="AB1848" s="118"/>
      <c r="AC1848" s="54"/>
      <c r="AD1848" s="93"/>
      <c r="AE1848" s="9"/>
      <c r="AF1848" s="55"/>
      <c r="AG1848" s="93"/>
      <c r="AH1848" s="93"/>
      <c r="AI1848" s="55"/>
      <c r="AJ1848" s="9"/>
      <c r="AK1848" s="93"/>
      <c r="AL1848" s="118"/>
      <c r="AM1848" s="9"/>
      <c r="AN1848" s="93"/>
      <c r="AO1848" s="118"/>
      <c r="AP1848" s="93"/>
      <c r="AQ1848" s="55"/>
      <c r="AR1848" s="9"/>
      <c r="AS1848" s="93"/>
      <c r="AT1848" s="55"/>
      <c r="AU1848" s="9"/>
      <c r="AV1848" s="9"/>
      <c r="AW1848" s="9"/>
      <c r="AX1848" s="9"/>
      <c r="AY1848" s="55"/>
      <c r="AZ1848" s="9"/>
      <c r="BA1848" s="55"/>
      <c r="BB1848" s="9"/>
      <c r="BC1848" s="55"/>
      <c r="BE1848" s="56"/>
      <c r="BG1848" s="56"/>
    </row>
    <row r="1849" spans="1:59">
      <c r="A1849" t="s">
        <v>10</v>
      </c>
      <c r="B1849" s="36" t="s">
        <v>468</v>
      </c>
      <c r="C1849" s="39">
        <v>41</v>
      </c>
      <c r="D1849" s="89">
        <v>9</v>
      </c>
      <c r="E1849" s="90">
        <v>7</v>
      </c>
      <c r="F1849" s="41">
        <v>7</v>
      </c>
      <c r="G1849" s="90">
        <v>9</v>
      </c>
      <c r="H1849" s="90">
        <v>2</v>
      </c>
      <c r="I1849" s="90">
        <v>12</v>
      </c>
      <c r="J1849" s="41">
        <v>13</v>
      </c>
      <c r="K1849" s="41">
        <v>9</v>
      </c>
      <c r="L1849" s="113">
        <v>6</v>
      </c>
      <c r="M1849" s="40">
        <v>31</v>
      </c>
      <c r="N1849" s="113">
        <v>10</v>
      </c>
      <c r="O1849" s="89">
        <v>14</v>
      </c>
      <c r="P1849" s="42">
        <v>27</v>
      </c>
      <c r="Q1849" s="40">
        <v>18</v>
      </c>
      <c r="R1849" s="41">
        <v>14</v>
      </c>
      <c r="S1849" s="42">
        <v>8</v>
      </c>
      <c r="T1849" s="40">
        <v>14</v>
      </c>
      <c r="U1849" s="41">
        <v>14</v>
      </c>
      <c r="V1849" s="42">
        <v>12</v>
      </c>
      <c r="W1849" s="40">
        <v>15</v>
      </c>
      <c r="X1849" s="90">
        <v>10</v>
      </c>
      <c r="Y1849" s="90">
        <v>9</v>
      </c>
      <c r="Z1849" s="113">
        <v>7</v>
      </c>
      <c r="AA1849" s="40">
        <v>35</v>
      </c>
      <c r="AB1849" s="113">
        <v>5</v>
      </c>
      <c r="AC1849" s="39">
        <v>34</v>
      </c>
      <c r="AD1849" s="89">
        <v>6</v>
      </c>
      <c r="AE1849" s="41">
        <v>12</v>
      </c>
      <c r="AF1849" s="42">
        <v>16</v>
      </c>
      <c r="AG1849" s="89">
        <v>6</v>
      </c>
      <c r="AH1849" s="90">
        <v>8</v>
      </c>
      <c r="AI1849" s="42">
        <v>20</v>
      </c>
      <c r="AJ1849" s="40">
        <v>30</v>
      </c>
      <c r="AK1849" s="90">
        <v>6</v>
      </c>
      <c r="AL1849" s="113">
        <v>5</v>
      </c>
      <c r="AM1849" s="40">
        <v>16</v>
      </c>
      <c r="AN1849" s="90">
        <v>10</v>
      </c>
      <c r="AO1849" s="113">
        <v>8</v>
      </c>
      <c r="AP1849" s="89">
        <v>11</v>
      </c>
      <c r="AQ1849" s="42">
        <v>18</v>
      </c>
      <c r="AR1849" s="40">
        <v>19</v>
      </c>
      <c r="AS1849" s="90">
        <v>8</v>
      </c>
      <c r="AT1849" s="42">
        <v>14</v>
      </c>
      <c r="AU1849" s="40">
        <v>27</v>
      </c>
      <c r="AV1849" s="41">
        <v>9</v>
      </c>
      <c r="AW1849" s="41">
        <v>27</v>
      </c>
      <c r="AX1849" s="41">
        <v>33</v>
      </c>
      <c r="AY1849" s="42">
        <v>8</v>
      </c>
      <c r="AZ1849" s="40">
        <v>13</v>
      </c>
      <c r="BA1849" s="42">
        <v>28</v>
      </c>
      <c r="BB1849" s="40">
        <v>24</v>
      </c>
      <c r="BC1849" s="42">
        <v>15</v>
      </c>
      <c r="BD1849" s="40">
        <v>24</v>
      </c>
      <c r="BE1849" s="42">
        <v>17</v>
      </c>
      <c r="BF1849" s="40">
        <v>13</v>
      </c>
      <c r="BG1849" s="42">
        <v>28</v>
      </c>
    </row>
    <row r="1850" spans="1:59">
      <c r="A1850" t="s">
        <v>12</v>
      </c>
      <c r="B1850" s="36"/>
      <c r="C1850" s="51">
        <v>0.32800000000000001</v>
      </c>
      <c r="D1850" s="88">
        <v>0.34615384615384598</v>
      </c>
      <c r="E1850" s="88">
        <v>0.4375</v>
      </c>
      <c r="F1850" s="7">
        <v>0.225806451612903</v>
      </c>
      <c r="G1850" s="88">
        <v>0.40909090909090901</v>
      </c>
      <c r="H1850" s="88">
        <v>0.16666666666666699</v>
      </c>
      <c r="I1850" s="88">
        <v>0.63157894736842102</v>
      </c>
      <c r="J1850" s="7">
        <v>0.38235294117647101</v>
      </c>
      <c r="K1850" s="7">
        <v>0.29032258064516098</v>
      </c>
      <c r="L1850" s="117">
        <v>0.375</v>
      </c>
      <c r="M1850" s="7">
        <v>0.28181818181818202</v>
      </c>
      <c r="N1850" s="117">
        <v>0.66666666666666696</v>
      </c>
      <c r="O1850" s="88">
        <v>0.5</v>
      </c>
      <c r="P1850" s="52">
        <v>0.28421052631579002</v>
      </c>
      <c r="Q1850" s="7">
        <v>0.38297872340425498</v>
      </c>
      <c r="R1850" s="7">
        <v>0.41176470588235298</v>
      </c>
      <c r="S1850" s="52">
        <v>0.25</v>
      </c>
      <c r="T1850" s="7">
        <v>0.25</v>
      </c>
      <c r="U1850" s="7">
        <v>0.46666666666666701</v>
      </c>
      <c r="V1850" s="52">
        <v>0.34285714285714303</v>
      </c>
      <c r="W1850" s="7">
        <v>0.32608695652173902</v>
      </c>
      <c r="X1850" s="88">
        <v>0.38461538461538503</v>
      </c>
      <c r="Y1850" s="88">
        <v>0.34615384615384598</v>
      </c>
      <c r="Z1850" s="117">
        <v>0.25925925925925902</v>
      </c>
      <c r="AA1850" s="7">
        <v>0.35353535353535398</v>
      </c>
      <c r="AB1850" s="117">
        <v>0.238095238095238</v>
      </c>
      <c r="AC1850" s="51">
        <v>0.31192660550458701</v>
      </c>
      <c r="AD1850" s="88">
        <v>0.28571428571428598</v>
      </c>
      <c r="AE1850" s="7">
        <v>0.27906976744186002</v>
      </c>
      <c r="AF1850" s="52">
        <v>0.35555555555555601</v>
      </c>
      <c r="AG1850" s="88">
        <v>0.24</v>
      </c>
      <c r="AH1850" s="88">
        <v>0.296296296296296</v>
      </c>
      <c r="AI1850" s="52">
        <v>0.35087719298245601</v>
      </c>
      <c r="AJ1850" s="7">
        <v>0.3</v>
      </c>
      <c r="AK1850" s="88">
        <v>0.54545454545454497</v>
      </c>
      <c r="AL1850" s="117">
        <v>0.35714285714285698</v>
      </c>
      <c r="AM1850" s="7">
        <v>0.29090909090909101</v>
      </c>
      <c r="AN1850" s="88">
        <v>0.37037037037037002</v>
      </c>
      <c r="AO1850" s="117">
        <v>0.296296296296296</v>
      </c>
      <c r="AP1850" s="88">
        <v>0.44</v>
      </c>
      <c r="AQ1850" s="52">
        <v>0.24324324324324301</v>
      </c>
      <c r="AR1850" s="7">
        <v>0.43181818181818199</v>
      </c>
      <c r="AS1850" s="88">
        <v>0.36363636363636398</v>
      </c>
      <c r="AT1850" s="52">
        <v>0.23728813559322001</v>
      </c>
      <c r="AU1850" s="7">
        <v>0.32142857142857101</v>
      </c>
      <c r="AV1850" s="7">
        <v>0.22500000000000001</v>
      </c>
      <c r="AW1850" s="7">
        <v>0.40909090909090901</v>
      </c>
      <c r="AX1850" s="7">
        <v>0.34736842105263199</v>
      </c>
      <c r="AY1850" s="52">
        <v>0.266666666666667</v>
      </c>
      <c r="AZ1850" s="7">
        <v>0.32500000000000001</v>
      </c>
      <c r="BA1850" s="52">
        <v>0.32941176470588202</v>
      </c>
      <c r="BB1850" s="7">
        <v>0.375</v>
      </c>
      <c r="BC1850" s="52">
        <v>0.28301886792452802</v>
      </c>
      <c r="BD1850" s="7">
        <v>0.4</v>
      </c>
      <c r="BE1850" s="52">
        <v>0.261538461538462</v>
      </c>
      <c r="BF1850" s="7">
        <v>0.213114754098361</v>
      </c>
      <c r="BG1850" s="52">
        <v>0.4375</v>
      </c>
    </row>
    <row r="1851" spans="1:59">
      <c r="A1851" t="s">
        <v>13</v>
      </c>
      <c r="B1851" s="53"/>
      <c r="C1851" s="54"/>
      <c r="D1851" s="93"/>
      <c r="E1851" s="93"/>
      <c r="F1851" s="9"/>
      <c r="G1851" s="93"/>
      <c r="H1851" s="93"/>
      <c r="I1851" s="93"/>
      <c r="J1851" s="9"/>
      <c r="K1851" s="9"/>
      <c r="L1851" s="118"/>
      <c r="M1851" s="9"/>
      <c r="N1851" s="118"/>
      <c r="O1851" s="93"/>
      <c r="P1851" s="55"/>
      <c r="Q1851" s="9"/>
      <c r="R1851" s="9"/>
      <c r="S1851" s="55"/>
      <c r="T1851" s="9"/>
      <c r="U1851" s="9"/>
      <c r="V1851" s="55"/>
      <c r="W1851" s="9"/>
      <c r="X1851" s="93"/>
      <c r="Y1851" s="93"/>
      <c r="Z1851" s="118"/>
      <c r="AA1851" s="9"/>
      <c r="AB1851" s="118"/>
      <c r="AC1851" s="54"/>
      <c r="AD1851" s="93"/>
      <c r="AE1851" s="9"/>
      <c r="AF1851" s="55"/>
      <c r="AG1851" s="93"/>
      <c r="AH1851" s="93"/>
      <c r="AI1851" s="55"/>
      <c r="AJ1851" s="9"/>
      <c r="AK1851" s="93"/>
      <c r="AL1851" s="118"/>
      <c r="AM1851" s="9"/>
      <c r="AN1851" s="93"/>
      <c r="AO1851" s="118"/>
      <c r="AP1851" s="93"/>
      <c r="AQ1851" s="55"/>
      <c r="AR1851" s="9"/>
      <c r="AS1851" s="93"/>
      <c r="AT1851" s="55"/>
      <c r="AU1851" s="9"/>
      <c r="AV1851" s="9"/>
      <c r="AW1851" s="9"/>
      <c r="AX1851" s="9"/>
      <c r="AY1851" s="55"/>
      <c r="AZ1851" s="9"/>
      <c r="BA1851" s="55"/>
      <c r="BB1851" s="9"/>
      <c r="BC1851" s="55"/>
      <c r="BD1851" s="9"/>
      <c r="BE1851" s="55"/>
      <c r="BF1851" s="9"/>
      <c r="BG1851" s="55"/>
    </row>
    <row r="1852" spans="1:59" ht="34.9">
      <c r="A1852" t="s">
        <v>10</v>
      </c>
      <c r="B1852" s="36" t="s">
        <v>469</v>
      </c>
      <c r="C1852" s="39">
        <v>24</v>
      </c>
      <c r="D1852" s="89">
        <v>6</v>
      </c>
      <c r="E1852" s="90">
        <v>5</v>
      </c>
      <c r="F1852" s="41">
        <v>3</v>
      </c>
      <c r="G1852" s="90">
        <v>2</v>
      </c>
      <c r="H1852" s="90">
        <v>3</v>
      </c>
      <c r="I1852" s="90">
        <v>9</v>
      </c>
      <c r="J1852" s="41">
        <v>5</v>
      </c>
      <c r="K1852" s="41">
        <v>3</v>
      </c>
      <c r="L1852" s="113">
        <v>2</v>
      </c>
      <c r="M1852" s="40">
        <v>18</v>
      </c>
      <c r="N1852" s="113">
        <v>6</v>
      </c>
      <c r="O1852" s="89">
        <v>12</v>
      </c>
      <c r="P1852" s="42">
        <v>12</v>
      </c>
      <c r="Q1852" s="40">
        <v>9</v>
      </c>
      <c r="R1852" s="41">
        <v>6</v>
      </c>
      <c r="S1852" s="42">
        <v>7</v>
      </c>
      <c r="T1852" s="40">
        <v>9</v>
      </c>
      <c r="U1852" s="41">
        <v>5</v>
      </c>
      <c r="V1852" s="42">
        <v>9</v>
      </c>
      <c r="W1852" s="40">
        <v>8</v>
      </c>
      <c r="X1852" s="90">
        <v>6</v>
      </c>
      <c r="Y1852" s="90">
        <v>8</v>
      </c>
      <c r="Z1852" s="113">
        <v>2</v>
      </c>
      <c r="AA1852" s="40">
        <v>21</v>
      </c>
      <c r="AB1852" s="113">
        <v>3</v>
      </c>
      <c r="AC1852" s="39">
        <v>22</v>
      </c>
      <c r="AD1852" s="89">
        <v>2</v>
      </c>
      <c r="AE1852" s="41">
        <v>8</v>
      </c>
      <c r="AF1852" s="42">
        <v>12</v>
      </c>
      <c r="AG1852" s="89">
        <v>3</v>
      </c>
      <c r="AH1852" s="90">
        <v>6</v>
      </c>
      <c r="AI1852" s="42">
        <v>13</v>
      </c>
      <c r="AJ1852" s="40">
        <v>20</v>
      </c>
      <c r="AK1852" s="90">
        <v>3</v>
      </c>
      <c r="AL1852" s="113">
        <v>1</v>
      </c>
      <c r="AM1852" s="40">
        <v>16</v>
      </c>
      <c r="AN1852" s="90">
        <v>4</v>
      </c>
      <c r="AO1852" s="113">
        <v>2</v>
      </c>
      <c r="AP1852" s="89">
        <v>4</v>
      </c>
      <c r="AQ1852" s="42">
        <v>16</v>
      </c>
      <c r="AR1852" s="40">
        <v>7</v>
      </c>
      <c r="AS1852" s="90">
        <v>5</v>
      </c>
      <c r="AT1852" s="42">
        <v>12</v>
      </c>
      <c r="AU1852" s="40">
        <v>16</v>
      </c>
      <c r="AV1852" s="41">
        <v>4</v>
      </c>
      <c r="AW1852" s="41">
        <v>15</v>
      </c>
      <c r="AX1852" s="41">
        <v>19</v>
      </c>
      <c r="AY1852" s="42">
        <v>5</v>
      </c>
      <c r="AZ1852" s="40">
        <v>8</v>
      </c>
      <c r="BA1852" s="42">
        <v>16</v>
      </c>
      <c r="BB1852" s="40">
        <v>18</v>
      </c>
      <c r="BC1852" s="42">
        <v>5</v>
      </c>
      <c r="BD1852" s="40">
        <v>16</v>
      </c>
      <c r="BE1852" s="42">
        <v>8</v>
      </c>
      <c r="BF1852" s="40">
        <v>8</v>
      </c>
      <c r="BG1852" s="42">
        <v>16</v>
      </c>
    </row>
    <row r="1853" spans="1:59">
      <c r="A1853" t="s">
        <v>12</v>
      </c>
      <c r="B1853" s="36"/>
      <c r="C1853" s="51">
        <v>0.192</v>
      </c>
      <c r="D1853" s="88">
        <v>0.230769230769231</v>
      </c>
      <c r="E1853" s="88">
        <v>0.3125</v>
      </c>
      <c r="F1853" s="7">
        <v>9.6774193548387094E-2</v>
      </c>
      <c r="G1853" s="88">
        <v>9.0909090909090898E-2</v>
      </c>
      <c r="H1853" s="88">
        <v>0.25</v>
      </c>
      <c r="I1853" s="88">
        <v>0.47368421052631599</v>
      </c>
      <c r="J1853" s="7">
        <v>0.14705882352941199</v>
      </c>
      <c r="K1853" s="7">
        <v>9.6774193548387094E-2</v>
      </c>
      <c r="L1853" s="117">
        <v>0.125</v>
      </c>
      <c r="M1853" s="7">
        <v>0.163636363636364</v>
      </c>
      <c r="N1853" s="117">
        <v>0.4</v>
      </c>
      <c r="O1853" s="88">
        <v>0.42857142857142899</v>
      </c>
      <c r="P1853" s="52">
        <v>0.12631578947368399</v>
      </c>
      <c r="Q1853" s="7">
        <v>0.19148936170212799</v>
      </c>
      <c r="R1853" s="7">
        <v>0.17647058823529399</v>
      </c>
      <c r="S1853" s="52">
        <v>0.21875</v>
      </c>
      <c r="T1853" s="7">
        <v>0.160714285714286</v>
      </c>
      <c r="U1853" s="7">
        <v>0.16666666666666699</v>
      </c>
      <c r="V1853" s="52">
        <v>0.25714285714285701</v>
      </c>
      <c r="W1853" s="7">
        <v>0.173913043478261</v>
      </c>
      <c r="X1853" s="88">
        <v>0.230769230769231</v>
      </c>
      <c r="Y1853" s="88">
        <v>0.30769230769230799</v>
      </c>
      <c r="Z1853" s="117">
        <v>7.4074074074074098E-2</v>
      </c>
      <c r="AA1853" s="7">
        <v>0.21212121212121199</v>
      </c>
      <c r="AB1853" s="117">
        <v>0.14285714285714299</v>
      </c>
      <c r="AC1853" s="51">
        <v>0.201834862385321</v>
      </c>
      <c r="AD1853" s="88">
        <v>9.5238095238095205E-2</v>
      </c>
      <c r="AE1853" s="7">
        <v>0.186046511627907</v>
      </c>
      <c r="AF1853" s="52">
        <v>0.266666666666667</v>
      </c>
      <c r="AG1853" s="88">
        <v>0.12</v>
      </c>
      <c r="AH1853" s="88">
        <v>0.22222222222222199</v>
      </c>
      <c r="AI1853" s="52">
        <v>0.22807017543859701</v>
      </c>
      <c r="AJ1853" s="7">
        <v>0.2</v>
      </c>
      <c r="AK1853" s="88">
        <v>0.27272727272727298</v>
      </c>
      <c r="AL1853" s="117">
        <v>7.1428571428571397E-2</v>
      </c>
      <c r="AM1853" s="7">
        <v>0.29090909090909101</v>
      </c>
      <c r="AN1853" s="88">
        <v>0.148148148148148</v>
      </c>
      <c r="AO1853" s="117">
        <v>7.4074074074074098E-2</v>
      </c>
      <c r="AP1853" s="88">
        <v>0.16</v>
      </c>
      <c r="AQ1853" s="52">
        <v>0.21621621621621601</v>
      </c>
      <c r="AR1853" s="7">
        <v>0.15909090909090901</v>
      </c>
      <c r="AS1853" s="88">
        <v>0.22727272727272699</v>
      </c>
      <c r="AT1853" s="52">
        <v>0.20338983050847501</v>
      </c>
      <c r="AU1853" s="7">
        <v>0.19047619047618999</v>
      </c>
      <c r="AV1853" s="7">
        <v>0.1</v>
      </c>
      <c r="AW1853" s="7">
        <v>0.22727272727272699</v>
      </c>
      <c r="AX1853" s="7">
        <v>0.2</v>
      </c>
      <c r="AY1853" s="52">
        <v>0.16666666666666699</v>
      </c>
      <c r="AZ1853" s="7">
        <v>0.2</v>
      </c>
      <c r="BA1853" s="52">
        <v>0.188235294117647</v>
      </c>
      <c r="BB1853" s="7">
        <v>0.28125</v>
      </c>
      <c r="BC1853" s="52">
        <v>9.4339622641509399E-2</v>
      </c>
      <c r="BD1853" s="7">
        <v>0.266666666666667</v>
      </c>
      <c r="BE1853" s="52">
        <v>0.123076923076923</v>
      </c>
      <c r="BF1853" s="7">
        <v>0.13114754098360701</v>
      </c>
      <c r="BG1853" s="52">
        <v>0.25</v>
      </c>
    </row>
    <row r="1854" spans="1:59">
      <c r="A1854" t="s">
        <v>13</v>
      </c>
      <c r="B1854" s="53"/>
      <c r="C1854" s="54"/>
      <c r="D1854" s="93"/>
      <c r="E1854" s="93"/>
      <c r="F1854" s="9"/>
      <c r="G1854" s="93"/>
      <c r="H1854" s="93"/>
      <c r="I1854" s="93"/>
      <c r="J1854" s="9"/>
      <c r="K1854" s="9"/>
      <c r="L1854" s="118"/>
      <c r="M1854" s="9"/>
      <c r="N1854" s="118"/>
      <c r="O1854" s="93"/>
      <c r="P1854" s="55"/>
      <c r="Q1854" s="9"/>
      <c r="R1854" s="9"/>
      <c r="S1854" s="55"/>
      <c r="T1854" s="9"/>
      <c r="U1854" s="9"/>
      <c r="V1854" s="55"/>
      <c r="W1854" s="9"/>
      <c r="X1854" s="93"/>
      <c r="Y1854" s="93"/>
      <c r="Z1854" s="118"/>
      <c r="AA1854" s="9"/>
      <c r="AB1854" s="118"/>
      <c r="AC1854" s="54"/>
      <c r="AD1854" s="93"/>
      <c r="AE1854" s="9"/>
      <c r="AF1854" s="55"/>
      <c r="AG1854" s="93"/>
      <c r="AH1854" s="93"/>
      <c r="AI1854" s="55"/>
      <c r="AJ1854" s="9"/>
      <c r="AK1854" s="93"/>
      <c r="AL1854" s="118"/>
      <c r="AM1854" s="9"/>
      <c r="AN1854" s="93"/>
      <c r="AO1854" s="118"/>
      <c r="AP1854" s="93"/>
      <c r="AQ1854" s="55"/>
      <c r="AR1854" s="9"/>
      <c r="AS1854" s="93"/>
      <c r="AT1854" s="55"/>
      <c r="AU1854" s="9"/>
      <c r="AV1854" s="9"/>
      <c r="AW1854" s="9"/>
      <c r="AX1854" s="9"/>
      <c r="AY1854" s="55"/>
      <c r="AZ1854" s="9"/>
      <c r="BA1854" s="55"/>
      <c r="BB1854" s="9"/>
      <c r="BC1854" s="55"/>
      <c r="BD1854" s="9"/>
      <c r="BE1854" s="55"/>
      <c r="BG1854" s="56"/>
    </row>
    <row r="1855" spans="1:59">
      <c r="A1855" t="s">
        <v>10</v>
      </c>
      <c r="B1855" s="36" t="s">
        <v>470</v>
      </c>
      <c r="C1855" s="39">
        <v>22</v>
      </c>
      <c r="D1855" s="89">
        <v>4</v>
      </c>
      <c r="E1855" s="90">
        <v>3</v>
      </c>
      <c r="F1855" s="41">
        <v>3</v>
      </c>
      <c r="G1855" s="90">
        <v>0</v>
      </c>
      <c r="H1855" s="90">
        <v>6</v>
      </c>
      <c r="I1855" s="90">
        <v>9</v>
      </c>
      <c r="J1855" s="41">
        <v>3</v>
      </c>
      <c r="K1855" s="41">
        <v>1</v>
      </c>
      <c r="L1855" s="113">
        <v>3</v>
      </c>
      <c r="M1855" s="40">
        <v>16</v>
      </c>
      <c r="N1855" s="113">
        <v>6</v>
      </c>
      <c r="O1855" s="89">
        <v>12</v>
      </c>
      <c r="P1855" s="42">
        <v>10</v>
      </c>
      <c r="Q1855" s="40">
        <v>10</v>
      </c>
      <c r="R1855" s="41">
        <v>6</v>
      </c>
      <c r="S1855" s="42">
        <v>6</v>
      </c>
      <c r="T1855" s="40">
        <v>8</v>
      </c>
      <c r="U1855" s="41">
        <v>6</v>
      </c>
      <c r="V1855" s="42">
        <v>6</v>
      </c>
      <c r="W1855" s="40">
        <v>9</v>
      </c>
      <c r="X1855" s="90">
        <v>7</v>
      </c>
      <c r="Y1855" s="90">
        <v>4</v>
      </c>
      <c r="Z1855" s="113">
        <v>2</v>
      </c>
      <c r="AA1855" s="40">
        <v>19</v>
      </c>
      <c r="AB1855" s="113">
        <v>3</v>
      </c>
      <c r="AC1855" s="39">
        <v>20</v>
      </c>
      <c r="AD1855" s="89">
        <v>3</v>
      </c>
      <c r="AE1855" s="41">
        <v>4</v>
      </c>
      <c r="AF1855" s="42">
        <v>13</v>
      </c>
      <c r="AG1855" s="89">
        <v>3</v>
      </c>
      <c r="AH1855" s="90">
        <v>3</v>
      </c>
      <c r="AI1855" s="42">
        <v>14</v>
      </c>
      <c r="AJ1855" s="40">
        <v>20</v>
      </c>
      <c r="AK1855" s="90">
        <v>2</v>
      </c>
      <c r="AL1855" s="113">
        <v>0</v>
      </c>
      <c r="AM1855" s="40">
        <v>17</v>
      </c>
      <c r="AN1855" s="90">
        <v>2</v>
      </c>
      <c r="AO1855" s="113">
        <v>1</v>
      </c>
      <c r="AP1855" s="89">
        <v>0</v>
      </c>
      <c r="AQ1855" s="42">
        <v>18</v>
      </c>
      <c r="AR1855" s="40">
        <v>8</v>
      </c>
      <c r="AS1855" s="90">
        <v>4</v>
      </c>
      <c r="AT1855" s="42">
        <v>10</v>
      </c>
      <c r="AU1855" s="40">
        <v>15</v>
      </c>
      <c r="AV1855" s="41">
        <v>3</v>
      </c>
      <c r="AW1855" s="41">
        <v>14</v>
      </c>
      <c r="AX1855" s="41">
        <v>17</v>
      </c>
      <c r="AY1855" s="42">
        <v>5</v>
      </c>
      <c r="AZ1855" s="40">
        <v>9</v>
      </c>
      <c r="BA1855" s="42">
        <v>13</v>
      </c>
      <c r="BB1855" s="40">
        <v>20</v>
      </c>
      <c r="BC1855" s="42">
        <v>1</v>
      </c>
      <c r="BD1855" s="40">
        <v>17</v>
      </c>
      <c r="BE1855" s="42">
        <v>5</v>
      </c>
      <c r="BF1855" s="40">
        <v>5</v>
      </c>
      <c r="BG1855" s="42">
        <v>17</v>
      </c>
    </row>
    <row r="1856" spans="1:59">
      <c r="A1856" t="s">
        <v>12</v>
      </c>
      <c r="B1856" s="36"/>
      <c r="C1856" s="51">
        <v>0.17599999999999999</v>
      </c>
      <c r="D1856" s="88">
        <v>0.15384615384615399</v>
      </c>
      <c r="E1856" s="88">
        <v>0.1875</v>
      </c>
      <c r="F1856" s="7">
        <v>9.6774193548387094E-2</v>
      </c>
      <c r="G1856" s="88">
        <v>0</v>
      </c>
      <c r="H1856" s="88">
        <v>0.5</v>
      </c>
      <c r="I1856" s="88">
        <v>0.47368421052631599</v>
      </c>
      <c r="J1856" s="7">
        <v>8.8235294117647106E-2</v>
      </c>
      <c r="K1856" s="7">
        <v>3.2258064516128997E-2</v>
      </c>
      <c r="L1856" s="117">
        <v>0.1875</v>
      </c>
      <c r="M1856" s="7">
        <v>0.145454545454545</v>
      </c>
      <c r="N1856" s="117">
        <v>0.4</v>
      </c>
      <c r="O1856" s="88">
        <v>0.42857142857142899</v>
      </c>
      <c r="P1856" s="52">
        <v>0.105263157894737</v>
      </c>
      <c r="Q1856" s="7">
        <v>0.21276595744680901</v>
      </c>
      <c r="R1856" s="7">
        <v>0.17647058823529399</v>
      </c>
      <c r="S1856" s="52">
        <v>0.1875</v>
      </c>
      <c r="T1856" s="7">
        <v>0.14285714285714299</v>
      </c>
      <c r="U1856" s="7">
        <v>0.2</v>
      </c>
      <c r="V1856" s="52">
        <v>0.17142857142857101</v>
      </c>
      <c r="W1856" s="7">
        <v>0.19565217391304299</v>
      </c>
      <c r="X1856" s="88">
        <v>0.269230769230769</v>
      </c>
      <c r="Y1856" s="88">
        <v>0.15384615384615399</v>
      </c>
      <c r="Z1856" s="117">
        <v>7.4074074074074098E-2</v>
      </c>
      <c r="AA1856" s="7">
        <v>0.19191919191919199</v>
      </c>
      <c r="AB1856" s="117">
        <v>0.14285714285714299</v>
      </c>
      <c r="AC1856" s="51">
        <v>0.18348623853210999</v>
      </c>
      <c r="AD1856" s="88">
        <v>0.14285714285714299</v>
      </c>
      <c r="AE1856" s="7">
        <v>9.3023255813953501E-2</v>
      </c>
      <c r="AF1856" s="52">
        <v>0.28888888888888897</v>
      </c>
      <c r="AG1856" s="88">
        <v>0.12</v>
      </c>
      <c r="AH1856" s="88">
        <v>0.11111111111111099</v>
      </c>
      <c r="AI1856" s="52">
        <v>0.24561403508771901</v>
      </c>
      <c r="AJ1856" s="7">
        <v>0.2</v>
      </c>
      <c r="AK1856" s="88">
        <v>0.18181818181818199</v>
      </c>
      <c r="AL1856" s="117">
        <v>0</v>
      </c>
      <c r="AM1856" s="7">
        <v>0.30909090909090903</v>
      </c>
      <c r="AN1856" s="88">
        <v>7.4074074074074098E-2</v>
      </c>
      <c r="AO1856" s="117">
        <v>3.7037037037037E-2</v>
      </c>
      <c r="AP1856" s="88">
        <v>0</v>
      </c>
      <c r="AQ1856" s="52">
        <v>0.24324324324324301</v>
      </c>
      <c r="AR1856" s="7">
        <v>0.18181818181818199</v>
      </c>
      <c r="AS1856" s="88">
        <v>0.18181818181818199</v>
      </c>
      <c r="AT1856" s="52">
        <v>0.169491525423729</v>
      </c>
      <c r="AU1856" s="7">
        <v>0.17857142857142899</v>
      </c>
      <c r="AV1856" s="7">
        <v>7.4999999999999997E-2</v>
      </c>
      <c r="AW1856" s="7">
        <v>0.21212121212121199</v>
      </c>
      <c r="AX1856" s="7">
        <v>0.17894736842105299</v>
      </c>
      <c r="AY1856" s="52">
        <v>0.16666666666666699</v>
      </c>
      <c r="AZ1856" s="7">
        <v>0.22500000000000001</v>
      </c>
      <c r="BA1856" s="52">
        <v>0.152941176470588</v>
      </c>
      <c r="BB1856" s="7">
        <v>0.3125</v>
      </c>
      <c r="BC1856" s="52">
        <v>1.88679245283019E-2</v>
      </c>
      <c r="BD1856" s="7">
        <v>0.28333333333333299</v>
      </c>
      <c r="BE1856" s="52">
        <v>7.69230769230769E-2</v>
      </c>
      <c r="BF1856" s="7">
        <v>8.1967213114754106E-2</v>
      </c>
      <c r="BG1856" s="52">
        <v>0.265625</v>
      </c>
    </row>
    <row r="1857" spans="1:59">
      <c r="A1857" t="s">
        <v>13</v>
      </c>
      <c r="B1857" s="53"/>
      <c r="C1857" s="54"/>
      <c r="D1857" s="93"/>
      <c r="E1857" s="93"/>
      <c r="F1857" s="9"/>
      <c r="G1857" s="93"/>
      <c r="H1857" s="93"/>
      <c r="I1857" s="93"/>
      <c r="J1857" s="9"/>
      <c r="K1857" s="9"/>
      <c r="L1857" s="118"/>
      <c r="M1857" s="9"/>
      <c r="N1857" s="118"/>
      <c r="O1857" s="93"/>
      <c r="P1857" s="55"/>
      <c r="Q1857" s="9"/>
      <c r="R1857" s="9"/>
      <c r="S1857" s="55"/>
      <c r="T1857" s="9"/>
      <c r="U1857" s="9"/>
      <c r="V1857" s="55"/>
      <c r="W1857" s="9"/>
      <c r="X1857" s="93"/>
      <c r="Y1857" s="93"/>
      <c r="Z1857" s="118"/>
      <c r="AA1857" s="9"/>
      <c r="AB1857" s="118"/>
      <c r="AC1857" s="54"/>
      <c r="AD1857" s="93"/>
      <c r="AE1857" s="9"/>
      <c r="AF1857" s="55"/>
      <c r="AG1857" s="93"/>
      <c r="AH1857" s="93"/>
      <c r="AI1857" s="55"/>
      <c r="AJ1857" s="9"/>
      <c r="AK1857" s="93"/>
      <c r="AL1857" s="118"/>
      <c r="AM1857" s="9"/>
      <c r="AN1857" s="93"/>
      <c r="AO1857" s="118"/>
      <c r="AP1857" s="93"/>
      <c r="AQ1857" s="55"/>
      <c r="AR1857" s="9"/>
      <c r="AS1857" s="93"/>
      <c r="AT1857" s="55"/>
      <c r="AU1857" s="9"/>
      <c r="AV1857" s="9"/>
      <c r="AW1857" s="9"/>
      <c r="AX1857" s="9"/>
      <c r="AY1857" s="55"/>
      <c r="AZ1857" s="9"/>
      <c r="BA1857" s="55"/>
      <c r="BB1857" s="9"/>
      <c r="BC1857" s="55"/>
      <c r="BD1857" s="9"/>
      <c r="BE1857" s="55"/>
      <c r="BF1857" s="9"/>
      <c r="BG1857" s="55"/>
    </row>
    <row r="1858" spans="1:59" ht="23.25">
      <c r="A1858" t="s">
        <v>10</v>
      </c>
      <c r="B1858" s="36" t="s">
        <v>471</v>
      </c>
      <c r="C1858" s="39">
        <v>19</v>
      </c>
      <c r="D1858" s="89">
        <v>3</v>
      </c>
      <c r="E1858" s="90">
        <v>4</v>
      </c>
      <c r="F1858" s="41">
        <v>1</v>
      </c>
      <c r="G1858" s="90">
        <v>1</v>
      </c>
      <c r="H1858" s="90">
        <v>2</v>
      </c>
      <c r="I1858" s="90">
        <v>7</v>
      </c>
      <c r="J1858" s="41">
        <v>3</v>
      </c>
      <c r="K1858" s="41">
        <v>4</v>
      </c>
      <c r="L1858" s="113">
        <v>3</v>
      </c>
      <c r="M1858" s="40">
        <v>12</v>
      </c>
      <c r="N1858" s="113">
        <v>7</v>
      </c>
      <c r="O1858" s="89">
        <v>8</v>
      </c>
      <c r="P1858" s="42">
        <v>11</v>
      </c>
      <c r="Q1858" s="40">
        <v>12</v>
      </c>
      <c r="R1858" s="41">
        <v>3</v>
      </c>
      <c r="S1858" s="42">
        <v>4</v>
      </c>
      <c r="T1858" s="40">
        <v>7</v>
      </c>
      <c r="U1858" s="41">
        <v>6</v>
      </c>
      <c r="V1858" s="42">
        <v>5</v>
      </c>
      <c r="W1858" s="40">
        <v>10</v>
      </c>
      <c r="X1858" s="90">
        <v>3</v>
      </c>
      <c r="Y1858" s="90">
        <v>3</v>
      </c>
      <c r="Z1858" s="113">
        <v>3</v>
      </c>
      <c r="AA1858" s="40">
        <v>14</v>
      </c>
      <c r="AB1858" s="113">
        <v>4</v>
      </c>
      <c r="AC1858" s="39">
        <v>16</v>
      </c>
      <c r="AD1858" s="89">
        <v>3</v>
      </c>
      <c r="AE1858" s="41">
        <v>5</v>
      </c>
      <c r="AF1858" s="42">
        <v>8</v>
      </c>
      <c r="AG1858" s="89">
        <v>4</v>
      </c>
      <c r="AH1858" s="90">
        <v>0</v>
      </c>
      <c r="AI1858" s="42">
        <v>12</v>
      </c>
      <c r="AJ1858" s="40">
        <v>14</v>
      </c>
      <c r="AK1858" s="90">
        <v>4</v>
      </c>
      <c r="AL1858" s="113">
        <v>1</v>
      </c>
      <c r="AM1858" s="40">
        <v>8</v>
      </c>
      <c r="AN1858" s="90">
        <v>6</v>
      </c>
      <c r="AO1858" s="113">
        <v>2</v>
      </c>
      <c r="AP1858" s="89">
        <v>6</v>
      </c>
      <c r="AQ1858" s="42">
        <v>9</v>
      </c>
      <c r="AR1858" s="40">
        <v>8</v>
      </c>
      <c r="AS1858" s="90">
        <v>4</v>
      </c>
      <c r="AT1858" s="42">
        <v>7</v>
      </c>
      <c r="AU1858" s="40">
        <v>11</v>
      </c>
      <c r="AV1858" s="41">
        <v>3</v>
      </c>
      <c r="AW1858" s="41">
        <v>12</v>
      </c>
      <c r="AX1858" s="41">
        <v>14</v>
      </c>
      <c r="AY1858" s="42">
        <v>5</v>
      </c>
      <c r="AZ1858" s="40">
        <v>4</v>
      </c>
      <c r="BA1858" s="42">
        <v>15</v>
      </c>
      <c r="BB1858" s="40">
        <v>10</v>
      </c>
      <c r="BC1858" s="42">
        <v>8</v>
      </c>
      <c r="BD1858" s="40">
        <v>12</v>
      </c>
      <c r="BE1858" s="42">
        <v>7</v>
      </c>
      <c r="BF1858" s="40">
        <v>5</v>
      </c>
      <c r="BG1858" s="42">
        <v>14</v>
      </c>
    </row>
    <row r="1859" spans="1:59">
      <c r="A1859" t="s">
        <v>12</v>
      </c>
      <c r="B1859" s="36"/>
      <c r="C1859" s="51">
        <v>0.152</v>
      </c>
      <c r="D1859" s="88">
        <v>0.115384615384615</v>
      </c>
      <c r="E1859" s="88">
        <v>0.25</v>
      </c>
      <c r="F1859" s="7">
        <v>3.2258064516128997E-2</v>
      </c>
      <c r="G1859" s="88">
        <v>4.5454545454545497E-2</v>
      </c>
      <c r="H1859" s="88">
        <v>0.16666666666666699</v>
      </c>
      <c r="I1859" s="88">
        <v>0.36842105263157898</v>
      </c>
      <c r="J1859" s="7">
        <v>8.8235294117647106E-2</v>
      </c>
      <c r="K1859" s="7">
        <v>0.12903225806451599</v>
      </c>
      <c r="L1859" s="117">
        <v>0.1875</v>
      </c>
      <c r="M1859" s="7">
        <v>0.109090909090909</v>
      </c>
      <c r="N1859" s="117">
        <v>0.46666666666666701</v>
      </c>
      <c r="O1859" s="88">
        <v>0.28571428571428598</v>
      </c>
      <c r="P1859" s="52">
        <v>0.115789473684211</v>
      </c>
      <c r="Q1859" s="7">
        <v>0.25531914893617003</v>
      </c>
      <c r="R1859" s="7">
        <v>8.8235294117647106E-2</v>
      </c>
      <c r="S1859" s="52">
        <v>0.125</v>
      </c>
      <c r="T1859" s="7">
        <v>0.125</v>
      </c>
      <c r="U1859" s="7">
        <v>0.2</v>
      </c>
      <c r="V1859" s="52">
        <v>0.14285714285714299</v>
      </c>
      <c r="W1859" s="7">
        <v>0.217391304347826</v>
      </c>
      <c r="X1859" s="88">
        <v>0.115384615384615</v>
      </c>
      <c r="Y1859" s="88">
        <v>0.115384615384615</v>
      </c>
      <c r="Z1859" s="117">
        <v>0.11111111111111099</v>
      </c>
      <c r="AA1859" s="7">
        <v>0.14141414141414099</v>
      </c>
      <c r="AB1859" s="117">
        <v>0.19047619047618999</v>
      </c>
      <c r="AC1859" s="51">
        <v>0.146788990825688</v>
      </c>
      <c r="AD1859" s="88">
        <v>0.14285714285714299</v>
      </c>
      <c r="AE1859" s="7">
        <v>0.116279069767442</v>
      </c>
      <c r="AF1859" s="52">
        <v>0.17777777777777801</v>
      </c>
      <c r="AG1859" s="88">
        <v>0.16</v>
      </c>
      <c r="AH1859" s="88">
        <v>0</v>
      </c>
      <c r="AI1859" s="52">
        <v>0.21052631578947401</v>
      </c>
      <c r="AJ1859" s="7">
        <v>0.14000000000000001</v>
      </c>
      <c r="AK1859" s="88">
        <v>0.36363636363636398</v>
      </c>
      <c r="AL1859" s="117">
        <v>7.1428571428571397E-2</v>
      </c>
      <c r="AM1859" s="7">
        <v>0.145454545454545</v>
      </c>
      <c r="AN1859" s="88">
        <v>0.22222222222222199</v>
      </c>
      <c r="AO1859" s="117">
        <v>7.4074074074074098E-2</v>
      </c>
      <c r="AP1859" s="88">
        <v>0.24</v>
      </c>
      <c r="AQ1859" s="52">
        <v>0.121621621621622</v>
      </c>
      <c r="AR1859" s="7">
        <v>0.18181818181818199</v>
      </c>
      <c r="AS1859" s="88">
        <v>0.18181818181818199</v>
      </c>
      <c r="AT1859" s="52">
        <v>0.11864406779661001</v>
      </c>
      <c r="AU1859" s="7">
        <v>0.13095238095238099</v>
      </c>
      <c r="AV1859" s="7">
        <v>7.4999999999999997E-2</v>
      </c>
      <c r="AW1859" s="7">
        <v>0.18181818181818199</v>
      </c>
      <c r="AX1859" s="7">
        <v>0.14736842105263201</v>
      </c>
      <c r="AY1859" s="52">
        <v>0.16666666666666699</v>
      </c>
      <c r="AZ1859" s="7">
        <v>0.1</v>
      </c>
      <c r="BA1859" s="52">
        <v>0.17647058823529399</v>
      </c>
      <c r="BB1859" s="7">
        <v>0.15625</v>
      </c>
      <c r="BC1859" s="52">
        <v>0.15094339622641501</v>
      </c>
      <c r="BD1859" s="7">
        <v>0.2</v>
      </c>
      <c r="BE1859" s="52">
        <v>0.107692307692308</v>
      </c>
      <c r="BF1859" s="7">
        <v>8.1967213114754106E-2</v>
      </c>
      <c r="BG1859" s="52">
        <v>0.21875</v>
      </c>
    </row>
    <row r="1860" spans="1:59">
      <c r="A1860" t="s">
        <v>13</v>
      </c>
      <c r="B1860" s="53"/>
      <c r="C1860" s="54"/>
      <c r="D1860" s="93"/>
      <c r="E1860" s="93"/>
      <c r="F1860" s="9"/>
      <c r="G1860" s="93"/>
      <c r="H1860" s="93"/>
      <c r="I1860" s="93"/>
      <c r="J1860" s="9"/>
      <c r="K1860" s="9"/>
      <c r="L1860" s="118"/>
      <c r="M1860" s="9"/>
      <c r="N1860" s="118"/>
      <c r="O1860" s="93"/>
      <c r="P1860" s="55"/>
      <c r="Q1860" s="9"/>
      <c r="R1860" s="9"/>
      <c r="S1860" s="55"/>
      <c r="T1860" s="9"/>
      <c r="U1860" s="9"/>
      <c r="V1860" s="55"/>
      <c r="W1860" s="9"/>
      <c r="X1860" s="93"/>
      <c r="Y1860" s="93"/>
      <c r="Z1860" s="118"/>
      <c r="AA1860" s="9"/>
      <c r="AB1860" s="118"/>
      <c r="AC1860" s="54"/>
      <c r="AD1860" s="93"/>
      <c r="AE1860" s="9"/>
      <c r="AF1860" s="55"/>
      <c r="AG1860" s="93"/>
      <c r="AH1860" s="93"/>
      <c r="AI1860" s="55"/>
      <c r="AJ1860" s="9"/>
      <c r="AK1860" s="93"/>
      <c r="AL1860" s="118"/>
      <c r="AM1860" s="9"/>
      <c r="AN1860" s="93"/>
      <c r="AO1860" s="118"/>
      <c r="AP1860" s="93"/>
      <c r="AQ1860" s="55"/>
      <c r="AR1860" s="9"/>
      <c r="AS1860" s="93"/>
      <c r="AT1860" s="55"/>
      <c r="AU1860" s="9"/>
      <c r="AV1860" s="9"/>
      <c r="AW1860" s="9"/>
      <c r="AX1860" s="9"/>
      <c r="AY1860" s="55"/>
      <c r="AZ1860" s="9"/>
      <c r="BA1860" s="55"/>
      <c r="BB1860" s="9"/>
      <c r="BC1860" s="55"/>
      <c r="BD1860" s="9"/>
      <c r="BE1860" s="55"/>
      <c r="BF1860" s="9"/>
      <c r="BG1860" s="55"/>
    </row>
    <row r="1861" spans="1:59" ht="34.9">
      <c r="A1861" t="s">
        <v>10</v>
      </c>
      <c r="B1861" s="36" t="s">
        <v>472</v>
      </c>
      <c r="C1861" s="39">
        <v>15</v>
      </c>
      <c r="D1861" s="89">
        <v>4</v>
      </c>
      <c r="E1861" s="90">
        <v>2</v>
      </c>
      <c r="F1861" s="41">
        <v>5</v>
      </c>
      <c r="G1861" s="90">
        <v>0</v>
      </c>
      <c r="H1861" s="90">
        <v>2</v>
      </c>
      <c r="I1861" s="90">
        <v>6</v>
      </c>
      <c r="J1861" s="41">
        <v>2</v>
      </c>
      <c r="K1861" s="41">
        <v>4</v>
      </c>
      <c r="L1861" s="113">
        <v>1</v>
      </c>
      <c r="M1861" s="40">
        <v>11</v>
      </c>
      <c r="N1861" s="113">
        <v>4</v>
      </c>
      <c r="O1861" s="89">
        <v>8</v>
      </c>
      <c r="P1861" s="42">
        <v>7</v>
      </c>
      <c r="Q1861" s="40">
        <v>6</v>
      </c>
      <c r="R1861" s="41">
        <v>5</v>
      </c>
      <c r="S1861" s="42">
        <v>4</v>
      </c>
      <c r="T1861" s="40">
        <v>7</v>
      </c>
      <c r="U1861" s="41">
        <v>3</v>
      </c>
      <c r="V1861" s="42">
        <v>5</v>
      </c>
      <c r="W1861" s="40">
        <v>6</v>
      </c>
      <c r="X1861" s="90">
        <v>4</v>
      </c>
      <c r="Y1861" s="90">
        <v>3</v>
      </c>
      <c r="Z1861" s="113">
        <v>2</v>
      </c>
      <c r="AA1861" s="40">
        <v>14</v>
      </c>
      <c r="AB1861" s="113">
        <v>0</v>
      </c>
      <c r="AC1861" s="39">
        <v>15</v>
      </c>
      <c r="AD1861" s="89">
        <v>1</v>
      </c>
      <c r="AE1861" s="41">
        <v>7</v>
      </c>
      <c r="AF1861" s="42">
        <v>7</v>
      </c>
      <c r="AG1861" s="89">
        <v>3</v>
      </c>
      <c r="AH1861" s="90">
        <v>4</v>
      </c>
      <c r="AI1861" s="42">
        <v>8</v>
      </c>
      <c r="AJ1861" s="40">
        <v>15</v>
      </c>
      <c r="AK1861" s="90">
        <v>0</v>
      </c>
      <c r="AL1861" s="113">
        <v>0</v>
      </c>
      <c r="AM1861" s="40">
        <v>11</v>
      </c>
      <c r="AN1861" s="90">
        <v>0</v>
      </c>
      <c r="AO1861" s="113">
        <v>4</v>
      </c>
      <c r="AP1861" s="89">
        <v>0</v>
      </c>
      <c r="AQ1861" s="42">
        <v>15</v>
      </c>
      <c r="AR1861" s="40">
        <v>7</v>
      </c>
      <c r="AS1861" s="90">
        <v>1</v>
      </c>
      <c r="AT1861" s="42">
        <v>7</v>
      </c>
      <c r="AU1861" s="40">
        <v>12</v>
      </c>
      <c r="AV1861" s="41">
        <v>2</v>
      </c>
      <c r="AW1861" s="41">
        <v>9</v>
      </c>
      <c r="AX1861" s="41">
        <v>12</v>
      </c>
      <c r="AY1861" s="42">
        <v>3</v>
      </c>
      <c r="AZ1861" s="40">
        <v>6</v>
      </c>
      <c r="BA1861" s="42">
        <v>9</v>
      </c>
      <c r="BB1861" s="40">
        <v>10</v>
      </c>
      <c r="BC1861" s="42">
        <v>3</v>
      </c>
      <c r="BD1861" s="40">
        <v>10</v>
      </c>
      <c r="BE1861" s="42">
        <v>5</v>
      </c>
      <c r="BF1861" s="40">
        <v>1</v>
      </c>
      <c r="BG1861" s="42">
        <v>14</v>
      </c>
    </row>
    <row r="1862" spans="1:59">
      <c r="A1862" t="s">
        <v>12</v>
      </c>
      <c r="B1862" s="36"/>
      <c r="C1862" s="51">
        <v>0.12</v>
      </c>
      <c r="D1862" s="88">
        <v>0.15384615384615399</v>
      </c>
      <c r="E1862" s="88">
        <v>0.125</v>
      </c>
      <c r="F1862" s="7">
        <v>0.16129032258064499</v>
      </c>
      <c r="G1862" s="88">
        <v>0</v>
      </c>
      <c r="H1862" s="88">
        <v>0.16666666666666699</v>
      </c>
      <c r="I1862" s="88">
        <v>0.31578947368421101</v>
      </c>
      <c r="J1862" s="7">
        <v>5.8823529411764698E-2</v>
      </c>
      <c r="K1862" s="7">
        <v>0.12903225806451599</v>
      </c>
      <c r="L1862" s="117">
        <v>6.25E-2</v>
      </c>
      <c r="M1862" s="7">
        <v>0.1</v>
      </c>
      <c r="N1862" s="117">
        <v>0.266666666666667</v>
      </c>
      <c r="O1862" s="88">
        <v>0.28571428571428598</v>
      </c>
      <c r="P1862" s="52">
        <v>7.3684210526315796E-2</v>
      </c>
      <c r="Q1862" s="7">
        <v>0.12765957446808501</v>
      </c>
      <c r="R1862" s="7">
        <v>0.14705882352941199</v>
      </c>
      <c r="S1862" s="52">
        <v>0.125</v>
      </c>
      <c r="T1862" s="7">
        <v>0.125</v>
      </c>
      <c r="U1862" s="7">
        <v>0.1</v>
      </c>
      <c r="V1862" s="52">
        <v>0.14285714285714299</v>
      </c>
      <c r="W1862" s="7">
        <v>0.13043478260869601</v>
      </c>
      <c r="X1862" s="88">
        <v>0.15384615384615399</v>
      </c>
      <c r="Y1862" s="88">
        <v>0.115384615384615</v>
      </c>
      <c r="Z1862" s="117">
        <v>7.4074074074074098E-2</v>
      </c>
      <c r="AA1862" s="7">
        <v>0.14141414141414099</v>
      </c>
      <c r="AB1862" s="117">
        <v>0</v>
      </c>
      <c r="AC1862" s="51">
        <v>0.13761467889908299</v>
      </c>
      <c r="AD1862" s="88">
        <v>4.7619047619047603E-2</v>
      </c>
      <c r="AE1862" s="7">
        <v>0.162790697674419</v>
      </c>
      <c r="AF1862" s="52">
        <v>0.155555555555556</v>
      </c>
      <c r="AG1862" s="88">
        <v>0.12</v>
      </c>
      <c r="AH1862" s="88">
        <v>0.148148148148148</v>
      </c>
      <c r="AI1862" s="52">
        <v>0.140350877192982</v>
      </c>
      <c r="AJ1862" s="7">
        <v>0.15</v>
      </c>
      <c r="AK1862" s="88">
        <v>0</v>
      </c>
      <c r="AL1862" s="117">
        <v>0</v>
      </c>
      <c r="AM1862" s="7">
        <v>0.2</v>
      </c>
      <c r="AN1862" s="88">
        <v>0</v>
      </c>
      <c r="AO1862" s="117">
        <v>0.148148148148148</v>
      </c>
      <c r="AP1862" s="88">
        <v>0</v>
      </c>
      <c r="AQ1862" s="52">
        <v>0.20270270270270299</v>
      </c>
      <c r="AR1862" s="7">
        <v>0.15909090909090901</v>
      </c>
      <c r="AS1862" s="88">
        <v>4.5454545454545497E-2</v>
      </c>
      <c r="AT1862" s="52">
        <v>0.11864406779661001</v>
      </c>
      <c r="AU1862" s="7">
        <v>0.14285714285714299</v>
      </c>
      <c r="AV1862" s="7">
        <v>0.05</v>
      </c>
      <c r="AW1862" s="7">
        <v>0.13636363636363599</v>
      </c>
      <c r="AX1862" s="7">
        <v>0.12631578947368399</v>
      </c>
      <c r="AY1862" s="52">
        <v>0.1</v>
      </c>
      <c r="AZ1862" s="7">
        <v>0.15</v>
      </c>
      <c r="BA1862" s="52">
        <v>0.105882352941176</v>
      </c>
      <c r="BB1862" s="7">
        <v>0.15625</v>
      </c>
      <c r="BC1862" s="52">
        <v>5.6603773584905703E-2</v>
      </c>
      <c r="BD1862" s="7">
        <v>0.16666666666666699</v>
      </c>
      <c r="BE1862" s="52">
        <v>7.69230769230769E-2</v>
      </c>
      <c r="BF1862" s="7">
        <v>1.63934426229508E-2</v>
      </c>
      <c r="BG1862" s="52">
        <v>0.21875</v>
      </c>
    </row>
    <row r="1863" spans="1:59">
      <c r="A1863" t="s">
        <v>13</v>
      </c>
      <c r="B1863" s="53"/>
      <c r="C1863" s="54"/>
      <c r="D1863" s="93"/>
      <c r="E1863" s="93"/>
      <c r="F1863" s="9"/>
      <c r="G1863" s="93"/>
      <c r="H1863" s="93"/>
      <c r="I1863" s="93"/>
      <c r="J1863" s="9"/>
      <c r="K1863" s="9"/>
      <c r="L1863" s="118"/>
      <c r="M1863" s="9"/>
      <c r="N1863" s="118"/>
      <c r="O1863" s="93"/>
      <c r="P1863" s="55"/>
      <c r="Q1863" s="9"/>
      <c r="R1863" s="9"/>
      <c r="S1863" s="55"/>
      <c r="T1863" s="9"/>
      <c r="U1863" s="9"/>
      <c r="V1863" s="55"/>
      <c r="W1863" s="9"/>
      <c r="X1863" s="93"/>
      <c r="Y1863" s="93"/>
      <c r="Z1863" s="118"/>
      <c r="AA1863" s="9"/>
      <c r="AB1863" s="118"/>
      <c r="AC1863" s="54"/>
      <c r="AD1863" s="93"/>
      <c r="AE1863" s="9"/>
      <c r="AF1863" s="55"/>
      <c r="AG1863" s="93"/>
      <c r="AH1863" s="93"/>
      <c r="AI1863" s="55"/>
      <c r="AJ1863" s="9"/>
      <c r="AK1863" s="93"/>
      <c r="AL1863" s="118"/>
      <c r="AM1863" s="9"/>
      <c r="AN1863" s="93"/>
      <c r="AO1863" s="118"/>
      <c r="AP1863" s="93"/>
      <c r="AQ1863" s="55"/>
      <c r="AR1863" s="9"/>
      <c r="AS1863" s="93"/>
      <c r="AT1863" s="55"/>
      <c r="AU1863" s="9"/>
      <c r="AV1863" s="9"/>
      <c r="AW1863" s="9"/>
      <c r="AX1863" s="9"/>
      <c r="AY1863" s="55"/>
      <c r="AZ1863" s="9"/>
      <c r="BA1863" s="55"/>
      <c r="BB1863" s="9"/>
      <c r="BC1863" s="55"/>
      <c r="BD1863" s="9"/>
      <c r="BE1863" s="55"/>
      <c r="BF1863" s="9"/>
      <c r="BG1863" s="55"/>
    </row>
    <row r="1864" spans="1:59">
      <c r="A1864" t="s">
        <v>10</v>
      </c>
      <c r="B1864" s="36" t="s">
        <v>473</v>
      </c>
      <c r="C1864" s="39">
        <v>13</v>
      </c>
      <c r="D1864" s="89">
        <v>4</v>
      </c>
      <c r="E1864" s="90">
        <v>2</v>
      </c>
      <c r="F1864" s="41">
        <v>3</v>
      </c>
      <c r="G1864" s="90">
        <v>2</v>
      </c>
      <c r="H1864" s="90">
        <v>1</v>
      </c>
      <c r="I1864" s="90">
        <v>6</v>
      </c>
      <c r="J1864" s="41">
        <v>2</v>
      </c>
      <c r="K1864" s="41">
        <v>1</v>
      </c>
      <c r="L1864" s="113">
        <v>1</v>
      </c>
      <c r="M1864" s="40">
        <v>10</v>
      </c>
      <c r="N1864" s="113">
        <v>3</v>
      </c>
      <c r="O1864" s="89">
        <v>8</v>
      </c>
      <c r="P1864" s="42">
        <v>5</v>
      </c>
      <c r="Q1864" s="40">
        <v>7</v>
      </c>
      <c r="R1864" s="41">
        <v>3</v>
      </c>
      <c r="S1864" s="42">
        <v>3</v>
      </c>
      <c r="T1864" s="40">
        <v>5</v>
      </c>
      <c r="U1864" s="41">
        <v>2</v>
      </c>
      <c r="V1864" s="42">
        <v>5</v>
      </c>
      <c r="W1864" s="40">
        <v>7</v>
      </c>
      <c r="X1864" s="90">
        <v>2</v>
      </c>
      <c r="Y1864" s="90">
        <v>4</v>
      </c>
      <c r="Z1864" s="113">
        <v>0</v>
      </c>
      <c r="AA1864" s="40">
        <v>12</v>
      </c>
      <c r="AB1864" s="113">
        <v>1</v>
      </c>
      <c r="AC1864" s="39">
        <v>12</v>
      </c>
      <c r="AD1864" s="89">
        <v>1</v>
      </c>
      <c r="AE1864" s="41">
        <v>3</v>
      </c>
      <c r="AF1864" s="42">
        <v>8</v>
      </c>
      <c r="AG1864" s="89">
        <v>2</v>
      </c>
      <c r="AH1864" s="90">
        <v>2</v>
      </c>
      <c r="AI1864" s="42">
        <v>8</v>
      </c>
      <c r="AJ1864" s="40">
        <v>10</v>
      </c>
      <c r="AK1864" s="90">
        <v>2</v>
      </c>
      <c r="AL1864" s="113">
        <v>1</v>
      </c>
      <c r="AM1864" s="40">
        <v>9</v>
      </c>
      <c r="AN1864" s="90">
        <v>1</v>
      </c>
      <c r="AO1864" s="113">
        <v>2</v>
      </c>
      <c r="AP1864" s="89">
        <v>2</v>
      </c>
      <c r="AQ1864" s="42">
        <v>10</v>
      </c>
      <c r="AR1864" s="40">
        <v>6</v>
      </c>
      <c r="AS1864" s="90">
        <v>2</v>
      </c>
      <c r="AT1864" s="42">
        <v>5</v>
      </c>
      <c r="AU1864" s="40">
        <v>10</v>
      </c>
      <c r="AV1864" s="41">
        <v>3</v>
      </c>
      <c r="AW1864" s="41">
        <v>6</v>
      </c>
      <c r="AX1864" s="41">
        <v>10</v>
      </c>
      <c r="AY1864" s="42">
        <v>3</v>
      </c>
      <c r="AZ1864" s="40">
        <v>7</v>
      </c>
      <c r="BA1864" s="42">
        <v>6</v>
      </c>
      <c r="BB1864" s="40">
        <v>11</v>
      </c>
      <c r="BC1864" s="42">
        <v>2</v>
      </c>
      <c r="BD1864" s="40">
        <v>11</v>
      </c>
      <c r="BE1864" s="42">
        <v>2</v>
      </c>
      <c r="BF1864" s="40">
        <v>4</v>
      </c>
      <c r="BG1864" s="42">
        <v>9</v>
      </c>
    </row>
    <row r="1865" spans="1:59">
      <c r="A1865" t="s">
        <v>12</v>
      </c>
      <c r="B1865" s="36"/>
      <c r="C1865" s="51">
        <v>0.104</v>
      </c>
      <c r="D1865" s="88">
        <v>0.15384615384615399</v>
      </c>
      <c r="E1865" s="88">
        <v>0.125</v>
      </c>
      <c r="F1865" s="7">
        <v>9.6774193548387094E-2</v>
      </c>
      <c r="G1865" s="88">
        <v>9.0909090909090898E-2</v>
      </c>
      <c r="H1865" s="88">
        <v>8.3333333333333301E-2</v>
      </c>
      <c r="I1865" s="88">
        <v>0.31578947368421101</v>
      </c>
      <c r="J1865" s="7">
        <v>5.8823529411764698E-2</v>
      </c>
      <c r="K1865" s="7">
        <v>3.2258064516128997E-2</v>
      </c>
      <c r="L1865" s="117">
        <v>6.25E-2</v>
      </c>
      <c r="M1865" s="7">
        <v>9.0909090909090898E-2</v>
      </c>
      <c r="N1865" s="117">
        <v>0.2</v>
      </c>
      <c r="O1865" s="88">
        <v>0.28571428571428598</v>
      </c>
      <c r="P1865" s="52">
        <v>5.2631578947368397E-2</v>
      </c>
      <c r="Q1865" s="7">
        <v>0.14893617021276601</v>
      </c>
      <c r="R1865" s="7">
        <v>8.8235294117647106E-2</v>
      </c>
      <c r="S1865" s="52">
        <v>9.375E-2</v>
      </c>
      <c r="T1865" s="7">
        <v>8.9285714285714302E-2</v>
      </c>
      <c r="U1865" s="7">
        <v>6.6666666666666693E-2</v>
      </c>
      <c r="V1865" s="52">
        <v>0.14285714285714299</v>
      </c>
      <c r="W1865" s="7">
        <v>0.15217391304347799</v>
      </c>
      <c r="X1865" s="88">
        <v>7.69230769230769E-2</v>
      </c>
      <c r="Y1865" s="88">
        <v>0.15384615384615399</v>
      </c>
      <c r="Z1865" s="117">
        <v>0</v>
      </c>
      <c r="AA1865" s="7">
        <v>0.12121212121212099</v>
      </c>
      <c r="AB1865" s="117">
        <v>4.7619047619047603E-2</v>
      </c>
      <c r="AC1865" s="51">
        <v>0.11009174311926601</v>
      </c>
      <c r="AD1865" s="88">
        <v>4.7619047619047603E-2</v>
      </c>
      <c r="AE1865" s="7">
        <v>6.9767441860465101E-2</v>
      </c>
      <c r="AF1865" s="52">
        <v>0.17777777777777801</v>
      </c>
      <c r="AG1865" s="88">
        <v>0.08</v>
      </c>
      <c r="AH1865" s="88">
        <v>7.4074074074074098E-2</v>
      </c>
      <c r="AI1865" s="52">
        <v>0.140350877192982</v>
      </c>
      <c r="AJ1865" s="7">
        <v>0.1</v>
      </c>
      <c r="AK1865" s="88">
        <v>0.18181818181818199</v>
      </c>
      <c r="AL1865" s="117">
        <v>7.1428571428571397E-2</v>
      </c>
      <c r="AM1865" s="7">
        <v>0.163636363636364</v>
      </c>
      <c r="AN1865" s="88">
        <v>3.7037037037037E-2</v>
      </c>
      <c r="AO1865" s="117">
        <v>7.4074074074074098E-2</v>
      </c>
      <c r="AP1865" s="88">
        <v>0.08</v>
      </c>
      <c r="AQ1865" s="52">
        <v>0.135135135135135</v>
      </c>
      <c r="AR1865" s="7">
        <v>0.13636363636363599</v>
      </c>
      <c r="AS1865" s="88">
        <v>9.0909090909090898E-2</v>
      </c>
      <c r="AT1865" s="52">
        <v>8.4745762711864403E-2</v>
      </c>
      <c r="AU1865" s="7">
        <v>0.119047619047619</v>
      </c>
      <c r="AV1865" s="7">
        <v>7.4999999999999997E-2</v>
      </c>
      <c r="AW1865" s="7">
        <v>9.0909090909090898E-2</v>
      </c>
      <c r="AX1865" s="7">
        <v>0.105263157894737</v>
      </c>
      <c r="AY1865" s="52">
        <v>0.1</v>
      </c>
      <c r="AZ1865" s="7">
        <v>0.17499999999999999</v>
      </c>
      <c r="BA1865" s="52">
        <v>7.0588235294117702E-2</v>
      </c>
      <c r="BB1865" s="7">
        <v>0.171875</v>
      </c>
      <c r="BC1865" s="52">
        <v>3.77358490566038E-2</v>
      </c>
      <c r="BD1865" s="7">
        <v>0.18333333333333299</v>
      </c>
      <c r="BE1865" s="52">
        <v>3.0769230769230799E-2</v>
      </c>
      <c r="BF1865" s="7">
        <v>6.5573770491803296E-2</v>
      </c>
      <c r="BG1865" s="52">
        <v>0.140625</v>
      </c>
    </row>
    <row r="1866" spans="1:59">
      <c r="A1866" t="s">
        <v>13</v>
      </c>
      <c r="B1866" s="53"/>
      <c r="C1866" s="54"/>
      <c r="D1866" s="93"/>
      <c r="E1866" s="93"/>
      <c r="F1866" s="9"/>
      <c r="G1866" s="93"/>
      <c r="H1866" s="93"/>
      <c r="I1866" s="93"/>
      <c r="J1866" s="9"/>
      <c r="K1866" s="9"/>
      <c r="L1866" s="118"/>
      <c r="M1866" s="9"/>
      <c r="N1866" s="118"/>
      <c r="O1866" s="93"/>
      <c r="P1866" s="55"/>
      <c r="Q1866" s="9"/>
      <c r="R1866" s="9"/>
      <c r="S1866" s="55"/>
      <c r="T1866" s="9"/>
      <c r="U1866" s="9"/>
      <c r="V1866" s="55"/>
      <c r="W1866" s="9"/>
      <c r="X1866" s="93"/>
      <c r="Y1866" s="93"/>
      <c r="Z1866" s="118"/>
      <c r="AA1866" s="9"/>
      <c r="AB1866" s="118"/>
      <c r="AC1866" s="54"/>
      <c r="AD1866" s="93"/>
      <c r="AE1866" s="9"/>
      <c r="AF1866" s="55"/>
      <c r="AG1866" s="93"/>
      <c r="AH1866" s="93"/>
      <c r="AI1866" s="55"/>
      <c r="AJ1866" s="9"/>
      <c r="AK1866" s="93"/>
      <c r="AL1866" s="118"/>
      <c r="AM1866" s="9"/>
      <c r="AN1866" s="93"/>
      <c r="AO1866" s="118"/>
      <c r="AP1866" s="93"/>
      <c r="AQ1866" s="55"/>
      <c r="AR1866" s="9"/>
      <c r="AS1866" s="93"/>
      <c r="AT1866" s="55"/>
      <c r="AU1866" s="9"/>
      <c r="AV1866" s="9"/>
      <c r="AW1866" s="9"/>
      <c r="AX1866" s="9"/>
      <c r="AY1866" s="55"/>
      <c r="AZ1866" s="9"/>
      <c r="BA1866" s="55"/>
      <c r="BB1866" s="9"/>
      <c r="BC1866" s="55"/>
      <c r="BD1866" s="9"/>
      <c r="BE1866" s="55"/>
      <c r="BG1866" s="56"/>
    </row>
    <row r="1867" spans="1:59" ht="46.5">
      <c r="A1867" t="s">
        <v>10</v>
      </c>
      <c r="B1867" s="36" t="s">
        <v>474</v>
      </c>
      <c r="C1867" s="39">
        <v>12</v>
      </c>
      <c r="D1867" s="89">
        <v>5</v>
      </c>
      <c r="E1867" s="90">
        <v>3</v>
      </c>
      <c r="F1867" s="41">
        <v>3</v>
      </c>
      <c r="G1867" s="90">
        <v>2</v>
      </c>
      <c r="H1867" s="90">
        <v>1</v>
      </c>
      <c r="I1867" s="90">
        <v>3</v>
      </c>
      <c r="J1867" s="41">
        <v>0</v>
      </c>
      <c r="K1867" s="41">
        <v>4</v>
      </c>
      <c r="L1867" s="113">
        <v>0</v>
      </c>
      <c r="M1867" s="40">
        <v>9</v>
      </c>
      <c r="N1867" s="113">
        <v>3</v>
      </c>
      <c r="O1867" s="89">
        <v>5</v>
      </c>
      <c r="P1867" s="42">
        <v>7</v>
      </c>
      <c r="Q1867" s="40">
        <v>4</v>
      </c>
      <c r="R1867" s="41">
        <v>5</v>
      </c>
      <c r="S1867" s="42">
        <v>3</v>
      </c>
      <c r="T1867" s="40">
        <v>3</v>
      </c>
      <c r="U1867" s="41">
        <v>3</v>
      </c>
      <c r="V1867" s="42">
        <v>6</v>
      </c>
      <c r="W1867" s="40">
        <v>5</v>
      </c>
      <c r="X1867" s="90">
        <v>1</v>
      </c>
      <c r="Y1867" s="90">
        <v>4</v>
      </c>
      <c r="Z1867" s="113">
        <v>2</v>
      </c>
      <c r="AA1867" s="40">
        <v>12</v>
      </c>
      <c r="AB1867" s="113">
        <v>0</v>
      </c>
      <c r="AC1867" s="39">
        <v>11</v>
      </c>
      <c r="AD1867" s="89">
        <v>2</v>
      </c>
      <c r="AE1867" s="41">
        <v>2</v>
      </c>
      <c r="AF1867" s="42">
        <v>7</v>
      </c>
      <c r="AG1867" s="89">
        <v>2</v>
      </c>
      <c r="AH1867" s="90">
        <v>0</v>
      </c>
      <c r="AI1867" s="42">
        <v>9</v>
      </c>
      <c r="AJ1867" s="40">
        <v>11</v>
      </c>
      <c r="AK1867" s="90">
        <v>0</v>
      </c>
      <c r="AL1867" s="113">
        <v>1</v>
      </c>
      <c r="AM1867" s="40">
        <v>8</v>
      </c>
      <c r="AN1867" s="90">
        <v>0</v>
      </c>
      <c r="AO1867" s="113">
        <v>3</v>
      </c>
      <c r="AP1867" s="89">
        <v>0</v>
      </c>
      <c r="AQ1867" s="42">
        <v>11</v>
      </c>
      <c r="AR1867" s="40">
        <v>5</v>
      </c>
      <c r="AS1867" s="90">
        <v>3</v>
      </c>
      <c r="AT1867" s="42">
        <v>4</v>
      </c>
      <c r="AU1867" s="40">
        <v>11</v>
      </c>
      <c r="AV1867" s="41">
        <v>4</v>
      </c>
      <c r="AW1867" s="41">
        <v>6</v>
      </c>
      <c r="AX1867" s="41">
        <v>11</v>
      </c>
      <c r="AY1867" s="42">
        <v>1</v>
      </c>
      <c r="AZ1867" s="40">
        <v>6</v>
      </c>
      <c r="BA1867" s="42">
        <v>6</v>
      </c>
      <c r="BB1867" s="40">
        <v>10</v>
      </c>
      <c r="BC1867" s="42">
        <v>1</v>
      </c>
      <c r="BD1867" s="40">
        <v>10</v>
      </c>
      <c r="BE1867" s="42">
        <v>2</v>
      </c>
      <c r="BF1867" s="40">
        <v>4</v>
      </c>
      <c r="BG1867" s="42">
        <v>8</v>
      </c>
    </row>
    <row r="1868" spans="1:59">
      <c r="A1868" t="s">
        <v>12</v>
      </c>
      <c r="B1868" s="36"/>
      <c r="C1868" s="51">
        <v>9.6000000000000002E-2</v>
      </c>
      <c r="D1868" s="88">
        <v>0.19230769230769201</v>
      </c>
      <c r="E1868" s="88">
        <v>0.1875</v>
      </c>
      <c r="F1868" s="7">
        <v>9.6774193548387094E-2</v>
      </c>
      <c r="G1868" s="88">
        <v>9.0909090909090898E-2</v>
      </c>
      <c r="H1868" s="88">
        <v>8.3333333333333301E-2</v>
      </c>
      <c r="I1868" s="88">
        <v>0.157894736842105</v>
      </c>
      <c r="J1868" s="7">
        <v>0</v>
      </c>
      <c r="K1868" s="7">
        <v>0.12903225806451599</v>
      </c>
      <c r="L1868" s="117">
        <v>0</v>
      </c>
      <c r="M1868" s="7">
        <v>8.1818181818181804E-2</v>
      </c>
      <c r="N1868" s="117">
        <v>0.2</v>
      </c>
      <c r="O1868" s="88">
        <v>0.17857142857142899</v>
      </c>
      <c r="P1868" s="52">
        <v>7.3684210526315796E-2</v>
      </c>
      <c r="Q1868" s="7">
        <v>8.5106382978723402E-2</v>
      </c>
      <c r="R1868" s="7">
        <v>0.14705882352941199</v>
      </c>
      <c r="S1868" s="52">
        <v>9.375E-2</v>
      </c>
      <c r="T1868" s="7">
        <v>5.3571428571428603E-2</v>
      </c>
      <c r="U1868" s="7">
        <v>0.1</v>
      </c>
      <c r="V1868" s="52">
        <v>0.17142857142857101</v>
      </c>
      <c r="W1868" s="7">
        <v>0.108695652173913</v>
      </c>
      <c r="X1868" s="88">
        <v>3.8461538461538498E-2</v>
      </c>
      <c r="Y1868" s="88">
        <v>0.15384615384615399</v>
      </c>
      <c r="Z1868" s="117">
        <v>7.4074074074074098E-2</v>
      </c>
      <c r="AA1868" s="7">
        <v>0.12121212121212099</v>
      </c>
      <c r="AB1868" s="117">
        <v>0</v>
      </c>
      <c r="AC1868" s="51">
        <v>0.100917431192661</v>
      </c>
      <c r="AD1868" s="88">
        <v>9.5238095238095205E-2</v>
      </c>
      <c r="AE1868" s="7">
        <v>4.6511627906976702E-2</v>
      </c>
      <c r="AF1868" s="52">
        <v>0.155555555555556</v>
      </c>
      <c r="AG1868" s="88">
        <v>0.08</v>
      </c>
      <c r="AH1868" s="88">
        <v>0</v>
      </c>
      <c r="AI1868" s="52">
        <v>0.157894736842105</v>
      </c>
      <c r="AJ1868" s="7">
        <v>0.11</v>
      </c>
      <c r="AK1868" s="88">
        <v>0</v>
      </c>
      <c r="AL1868" s="117">
        <v>7.1428571428571397E-2</v>
      </c>
      <c r="AM1868" s="7">
        <v>0.145454545454545</v>
      </c>
      <c r="AN1868" s="88">
        <v>0</v>
      </c>
      <c r="AO1868" s="117">
        <v>0.11111111111111099</v>
      </c>
      <c r="AP1868" s="88">
        <v>0</v>
      </c>
      <c r="AQ1868" s="52">
        <v>0.14864864864864899</v>
      </c>
      <c r="AR1868" s="7">
        <v>0.11363636363636399</v>
      </c>
      <c r="AS1868" s="88">
        <v>0.13636363636363599</v>
      </c>
      <c r="AT1868" s="52">
        <v>6.7796610169491497E-2</v>
      </c>
      <c r="AU1868" s="7">
        <v>0.13095238095238099</v>
      </c>
      <c r="AV1868" s="7">
        <v>0.1</v>
      </c>
      <c r="AW1868" s="7">
        <v>9.0909090909090898E-2</v>
      </c>
      <c r="AX1868" s="7">
        <v>0.115789473684211</v>
      </c>
      <c r="AY1868" s="52">
        <v>3.3333333333333298E-2</v>
      </c>
      <c r="AZ1868" s="7">
        <v>0.15</v>
      </c>
      <c r="BA1868" s="52">
        <v>7.0588235294117702E-2</v>
      </c>
      <c r="BB1868" s="7">
        <v>0.15625</v>
      </c>
      <c r="BC1868" s="52">
        <v>1.88679245283019E-2</v>
      </c>
      <c r="BD1868" s="7">
        <v>0.16666666666666699</v>
      </c>
      <c r="BE1868" s="52">
        <v>3.0769230769230799E-2</v>
      </c>
      <c r="BF1868" s="7">
        <v>6.5573770491803296E-2</v>
      </c>
      <c r="BG1868" s="52">
        <v>0.125</v>
      </c>
    </row>
    <row r="1869" spans="1:59">
      <c r="A1869" t="s">
        <v>13</v>
      </c>
      <c r="B1869" s="53"/>
      <c r="C1869" s="54"/>
      <c r="D1869" s="93"/>
      <c r="E1869" s="93"/>
      <c r="F1869" s="9"/>
      <c r="G1869" s="93"/>
      <c r="H1869" s="93"/>
      <c r="I1869" s="93"/>
      <c r="J1869" s="9"/>
      <c r="K1869" s="9"/>
      <c r="L1869" s="118"/>
      <c r="M1869" s="9"/>
      <c r="N1869" s="118"/>
      <c r="O1869" s="93"/>
      <c r="P1869" s="55"/>
      <c r="Q1869" s="9"/>
      <c r="R1869" s="9"/>
      <c r="S1869" s="55"/>
      <c r="T1869" s="9"/>
      <c r="U1869" s="9"/>
      <c r="V1869" s="55"/>
      <c r="W1869" s="9"/>
      <c r="X1869" s="93"/>
      <c r="Y1869" s="93"/>
      <c r="Z1869" s="118"/>
      <c r="AA1869" s="9"/>
      <c r="AB1869" s="118"/>
      <c r="AC1869" s="54"/>
      <c r="AD1869" s="93"/>
      <c r="AE1869" s="9"/>
      <c r="AF1869" s="55"/>
      <c r="AG1869" s="93"/>
      <c r="AH1869" s="93"/>
      <c r="AI1869" s="55"/>
      <c r="AJ1869" s="9"/>
      <c r="AK1869" s="93"/>
      <c r="AL1869" s="118"/>
      <c r="AM1869" s="9"/>
      <c r="AN1869" s="93"/>
      <c r="AO1869" s="118"/>
      <c r="AP1869" s="93"/>
      <c r="AQ1869" s="55"/>
      <c r="AR1869" s="9"/>
      <c r="AS1869" s="93"/>
      <c r="AT1869" s="55"/>
      <c r="AU1869" s="9"/>
      <c r="AV1869" s="9"/>
      <c r="AW1869" s="9"/>
      <c r="AX1869" s="9"/>
      <c r="AY1869" s="55"/>
      <c r="AZ1869" s="9"/>
      <c r="BA1869" s="55"/>
      <c r="BB1869" s="9"/>
      <c r="BC1869" s="55"/>
      <c r="BD1869" s="9"/>
      <c r="BE1869" s="55"/>
      <c r="BG1869" s="56"/>
    </row>
    <row r="1870" spans="1:59" ht="34.9">
      <c r="A1870" t="s">
        <v>10</v>
      </c>
      <c r="B1870" s="36" t="s">
        <v>475</v>
      </c>
      <c r="C1870" s="39">
        <v>12</v>
      </c>
      <c r="D1870" s="89">
        <v>4</v>
      </c>
      <c r="E1870" s="90">
        <v>1</v>
      </c>
      <c r="F1870" s="41">
        <v>2</v>
      </c>
      <c r="G1870" s="90">
        <v>3</v>
      </c>
      <c r="H1870" s="90">
        <v>4</v>
      </c>
      <c r="I1870" s="90">
        <v>1</v>
      </c>
      <c r="J1870" s="41">
        <v>1</v>
      </c>
      <c r="K1870" s="41">
        <v>2</v>
      </c>
      <c r="L1870" s="113">
        <v>1</v>
      </c>
      <c r="M1870" s="40">
        <v>12</v>
      </c>
      <c r="N1870" s="113">
        <v>0</v>
      </c>
      <c r="O1870" s="89">
        <v>3</v>
      </c>
      <c r="P1870" s="42">
        <v>9</v>
      </c>
      <c r="Q1870" s="40">
        <v>1</v>
      </c>
      <c r="R1870" s="41">
        <v>3</v>
      </c>
      <c r="S1870" s="42">
        <v>8</v>
      </c>
      <c r="T1870" s="40">
        <v>5</v>
      </c>
      <c r="U1870" s="41">
        <v>2</v>
      </c>
      <c r="V1870" s="42">
        <v>5</v>
      </c>
      <c r="W1870" s="40">
        <v>2</v>
      </c>
      <c r="X1870" s="90">
        <v>3</v>
      </c>
      <c r="Y1870" s="90">
        <v>2</v>
      </c>
      <c r="Z1870" s="113">
        <v>5</v>
      </c>
      <c r="AA1870" s="40">
        <v>12</v>
      </c>
      <c r="AB1870" s="113">
        <v>0</v>
      </c>
      <c r="AC1870" s="39">
        <v>11</v>
      </c>
      <c r="AD1870" s="89">
        <v>1</v>
      </c>
      <c r="AE1870" s="41">
        <v>5</v>
      </c>
      <c r="AF1870" s="42">
        <v>5</v>
      </c>
      <c r="AG1870" s="89">
        <v>1</v>
      </c>
      <c r="AH1870" s="90">
        <v>1</v>
      </c>
      <c r="AI1870" s="42">
        <v>9</v>
      </c>
      <c r="AJ1870" s="40">
        <v>11</v>
      </c>
      <c r="AK1870" s="90">
        <v>0</v>
      </c>
      <c r="AL1870" s="113">
        <v>1</v>
      </c>
      <c r="AM1870" s="40">
        <v>11</v>
      </c>
      <c r="AN1870" s="90">
        <v>0</v>
      </c>
      <c r="AO1870" s="113">
        <v>0</v>
      </c>
      <c r="AP1870" s="89">
        <v>0</v>
      </c>
      <c r="AQ1870" s="42">
        <v>10</v>
      </c>
      <c r="AR1870" s="40">
        <v>1</v>
      </c>
      <c r="AS1870" s="90">
        <v>4</v>
      </c>
      <c r="AT1870" s="42">
        <v>7</v>
      </c>
      <c r="AU1870" s="40">
        <v>11</v>
      </c>
      <c r="AV1870" s="41">
        <v>5</v>
      </c>
      <c r="AW1870" s="41">
        <v>7</v>
      </c>
      <c r="AX1870" s="41">
        <v>11</v>
      </c>
      <c r="AY1870" s="42">
        <v>1</v>
      </c>
      <c r="AZ1870" s="40">
        <v>6</v>
      </c>
      <c r="BA1870" s="42">
        <v>6</v>
      </c>
      <c r="BB1870" s="40">
        <v>9</v>
      </c>
      <c r="BC1870" s="42">
        <v>3</v>
      </c>
      <c r="BD1870" s="40">
        <v>8</v>
      </c>
      <c r="BE1870" s="42">
        <v>4</v>
      </c>
      <c r="BF1870" s="40">
        <v>5</v>
      </c>
      <c r="BG1870" s="42">
        <v>7</v>
      </c>
    </row>
    <row r="1871" spans="1:59">
      <c r="A1871" t="s">
        <v>12</v>
      </c>
      <c r="B1871" s="36"/>
      <c r="C1871" s="51">
        <v>9.6000000000000002E-2</v>
      </c>
      <c r="D1871" s="88">
        <v>0.15384615384615399</v>
      </c>
      <c r="E1871" s="88">
        <v>6.25E-2</v>
      </c>
      <c r="F1871" s="7">
        <v>6.4516129032258104E-2</v>
      </c>
      <c r="G1871" s="88">
        <v>0.13636363636363599</v>
      </c>
      <c r="H1871" s="88">
        <v>0.33333333333333298</v>
      </c>
      <c r="I1871" s="88">
        <v>5.2631578947368397E-2</v>
      </c>
      <c r="J1871" s="7">
        <v>2.9411764705882401E-2</v>
      </c>
      <c r="K1871" s="7">
        <v>6.4516129032258104E-2</v>
      </c>
      <c r="L1871" s="117">
        <v>6.25E-2</v>
      </c>
      <c r="M1871" s="7">
        <v>0.109090909090909</v>
      </c>
      <c r="N1871" s="117">
        <v>0</v>
      </c>
      <c r="O1871" s="88">
        <v>0.107142857142857</v>
      </c>
      <c r="P1871" s="52">
        <v>9.4736842105263203E-2</v>
      </c>
      <c r="Q1871" s="7">
        <v>2.1276595744680899E-2</v>
      </c>
      <c r="R1871" s="7">
        <v>8.8235294117647106E-2</v>
      </c>
      <c r="S1871" s="52">
        <v>0.25</v>
      </c>
      <c r="T1871" s="7">
        <v>8.9285714285714302E-2</v>
      </c>
      <c r="U1871" s="7">
        <v>6.6666666666666693E-2</v>
      </c>
      <c r="V1871" s="52">
        <v>0.14285714285714299</v>
      </c>
      <c r="W1871" s="7">
        <v>4.3478260869565202E-2</v>
      </c>
      <c r="X1871" s="88">
        <v>0.115384615384615</v>
      </c>
      <c r="Y1871" s="88">
        <v>7.69230769230769E-2</v>
      </c>
      <c r="Z1871" s="117">
        <v>0.18518518518518501</v>
      </c>
      <c r="AA1871" s="7">
        <v>0.12121212121212099</v>
      </c>
      <c r="AB1871" s="117">
        <v>0</v>
      </c>
      <c r="AC1871" s="51">
        <v>0.100917431192661</v>
      </c>
      <c r="AD1871" s="88">
        <v>4.7619047619047603E-2</v>
      </c>
      <c r="AE1871" s="7">
        <v>0.116279069767442</v>
      </c>
      <c r="AF1871" s="52">
        <v>0.11111111111111099</v>
      </c>
      <c r="AG1871" s="88">
        <v>0.04</v>
      </c>
      <c r="AH1871" s="88">
        <v>3.7037037037037E-2</v>
      </c>
      <c r="AI1871" s="52">
        <v>0.157894736842105</v>
      </c>
      <c r="AJ1871" s="7">
        <v>0.11</v>
      </c>
      <c r="AK1871" s="88">
        <v>0</v>
      </c>
      <c r="AL1871" s="117">
        <v>7.1428571428571397E-2</v>
      </c>
      <c r="AM1871" s="7">
        <v>0.2</v>
      </c>
      <c r="AN1871" s="88">
        <v>0</v>
      </c>
      <c r="AO1871" s="117">
        <v>0</v>
      </c>
      <c r="AP1871" s="88">
        <v>0</v>
      </c>
      <c r="AQ1871" s="52">
        <v>0.135135135135135</v>
      </c>
      <c r="AR1871" s="7">
        <v>2.27272727272727E-2</v>
      </c>
      <c r="AS1871" s="88">
        <v>0.18181818181818199</v>
      </c>
      <c r="AT1871" s="52">
        <v>0.11864406779661001</v>
      </c>
      <c r="AU1871" s="7">
        <v>0.13095238095238099</v>
      </c>
      <c r="AV1871" s="7">
        <v>0.125</v>
      </c>
      <c r="AW1871" s="7">
        <v>0.10606060606060599</v>
      </c>
      <c r="AX1871" s="7">
        <v>0.115789473684211</v>
      </c>
      <c r="AY1871" s="52">
        <v>3.3333333333333298E-2</v>
      </c>
      <c r="AZ1871" s="7">
        <v>0.15</v>
      </c>
      <c r="BA1871" s="52">
        <v>7.0588235294117702E-2</v>
      </c>
      <c r="BB1871" s="7">
        <v>0.140625</v>
      </c>
      <c r="BC1871" s="52">
        <v>5.6603773584905703E-2</v>
      </c>
      <c r="BD1871" s="7">
        <v>0.133333333333333</v>
      </c>
      <c r="BE1871" s="52">
        <v>6.15384615384615E-2</v>
      </c>
      <c r="BF1871" s="7">
        <v>8.1967213114754106E-2</v>
      </c>
      <c r="BG1871" s="52">
        <v>0.109375</v>
      </c>
    </row>
    <row r="1872" spans="1:59">
      <c r="A1872" t="s">
        <v>13</v>
      </c>
      <c r="B1872" s="53"/>
      <c r="C1872" s="54"/>
      <c r="D1872" s="93"/>
      <c r="E1872" s="93"/>
      <c r="F1872" s="9"/>
      <c r="G1872" s="93"/>
      <c r="H1872" s="93"/>
      <c r="I1872" s="93"/>
      <c r="J1872" s="9"/>
      <c r="K1872" s="9"/>
      <c r="L1872" s="118"/>
      <c r="M1872" s="9"/>
      <c r="N1872" s="118"/>
      <c r="O1872" s="93"/>
      <c r="P1872" s="55"/>
      <c r="Q1872" s="9"/>
      <c r="R1872" s="9"/>
      <c r="S1872" s="55"/>
      <c r="T1872" s="9"/>
      <c r="U1872" s="9"/>
      <c r="V1872" s="55"/>
      <c r="W1872" s="9"/>
      <c r="X1872" s="93"/>
      <c r="Y1872" s="93"/>
      <c r="Z1872" s="118"/>
      <c r="AA1872" s="9"/>
      <c r="AB1872" s="118"/>
      <c r="AC1872" s="54"/>
      <c r="AD1872" s="93"/>
      <c r="AE1872" s="9"/>
      <c r="AF1872" s="55"/>
      <c r="AG1872" s="93"/>
      <c r="AH1872" s="93"/>
      <c r="AI1872" s="55"/>
      <c r="AJ1872" s="9"/>
      <c r="AK1872" s="93"/>
      <c r="AL1872" s="118"/>
      <c r="AM1872" s="9"/>
      <c r="AN1872" s="93"/>
      <c r="AO1872" s="118"/>
      <c r="AP1872" s="93"/>
      <c r="AQ1872" s="55"/>
      <c r="AR1872" s="9"/>
      <c r="AT1872" s="56"/>
      <c r="AY1872" s="56"/>
      <c r="BA1872" s="56"/>
      <c r="BC1872" s="56"/>
      <c r="BE1872" s="56"/>
      <c r="BG1872" s="56"/>
    </row>
    <row r="1873" spans="1:59" ht="34.9">
      <c r="A1873" t="s">
        <v>10</v>
      </c>
      <c r="B1873" s="36" t="s">
        <v>476</v>
      </c>
      <c r="C1873" s="39">
        <v>7</v>
      </c>
      <c r="D1873" s="89">
        <v>1</v>
      </c>
      <c r="E1873" s="90">
        <v>1</v>
      </c>
      <c r="F1873" s="41">
        <v>1</v>
      </c>
      <c r="G1873" s="90">
        <v>0</v>
      </c>
      <c r="H1873" s="90">
        <v>3</v>
      </c>
      <c r="I1873" s="90">
        <v>1</v>
      </c>
      <c r="J1873" s="41">
        <v>1</v>
      </c>
      <c r="K1873" s="41">
        <v>1</v>
      </c>
      <c r="L1873" s="113">
        <v>1</v>
      </c>
      <c r="M1873" s="40">
        <v>5</v>
      </c>
      <c r="N1873" s="113">
        <v>2</v>
      </c>
      <c r="O1873" s="89">
        <v>1</v>
      </c>
      <c r="P1873" s="42">
        <v>6</v>
      </c>
      <c r="Q1873" s="40">
        <v>4</v>
      </c>
      <c r="R1873" s="41">
        <v>1</v>
      </c>
      <c r="S1873" s="42">
        <v>2</v>
      </c>
      <c r="T1873" s="40">
        <v>4</v>
      </c>
      <c r="U1873" s="41">
        <v>0</v>
      </c>
      <c r="V1873" s="42">
        <v>2</v>
      </c>
      <c r="W1873" s="40">
        <v>4</v>
      </c>
      <c r="X1873" s="90">
        <v>1</v>
      </c>
      <c r="Y1873" s="90">
        <v>1</v>
      </c>
      <c r="Z1873" s="113">
        <v>1</v>
      </c>
      <c r="AA1873" s="40">
        <v>5</v>
      </c>
      <c r="AB1873" s="113">
        <v>2</v>
      </c>
      <c r="AC1873" s="39">
        <v>5</v>
      </c>
      <c r="AD1873" s="89">
        <v>2</v>
      </c>
      <c r="AE1873" s="41">
        <v>2</v>
      </c>
      <c r="AF1873" s="42">
        <v>1</v>
      </c>
      <c r="AG1873" s="89">
        <v>2</v>
      </c>
      <c r="AH1873" s="90">
        <v>2</v>
      </c>
      <c r="AI1873" s="42">
        <v>1</v>
      </c>
      <c r="AJ1873" s="40">
        <v>7</v>
      </c>
      <c r="AK1873" s="90">
        <v>0</v>
      </c>
      <c r="AL1873" s="113">
        <v>0</v>
      </c>
      <c r="AM1873" s="40">
        <v>3</v>
      </c>
      <c r="AN1873" s="90">
        <v>0</v>
      </c>
      <c r="AO1873" s="113">
        <v>2</v>
      </c>
      <c r="AP1873" s="89">
        <v>1</v>
      </c>
      <c r="AQ1873" s="42">
        <v>3</v>
      </c>
      <c r="AR1873" s="40">
        <v>2</v>
      </c>
      <c r="AS1873" s="90">
        <v>1</v>
      </c>
      <c r="AT1873" s="42">
        <v>4</v>
      </c>
      <c r="AU1873" s="40">
        <v>4</v>
      </c>
      <c r="AV1873" s="41">
        <v>1</v>
      </c>
      <c r="AW1873" s="41">
        <v>4</v>
      </c>
      <c r="AX1873" s="41">
        <v>5</v>
      </c>
      <c r="AY1873" s="42">
        <v>2</v>
      </c>
      <c r="AZ1873" s="40">
        <v>1</v>
      </c>
      <c r="BA1873" s="42">
        <v>6</v>
      </c>
      <c r="BB1873" s="40">
        <v>4</v>
      </c>
      <c r="BC1873" s="42">
        <v>2</v>
      </c>
      <c r="BD1873" s="40">
        <v>2</v>
      </c>
      <c r="BE1873" s="42">
        <v>5</v>
      </c>
      <c r="BF1873" s="40">
        <v>2</v>
      </c>
      <c r="BG1873" s="42">
        <v>5</v>
      </c>
    </row>
    <row r="1874" spans="1:59">
      <c r="A1874" t="s">
        <v>12</v>
      </c>
      <c r="B1874" s="36"/>
      <c r="C1874" s="37">
        <v>5.6000000000000001E-2</v>
      </c>
      <c r="D1874" s="88">
        <v>3.8461538461538498E-2</v>
      </c>
      <c r="E1874" s="88">
        <v>6.25E-2</v>
      </c>
      <c r="F1874" s="7">
        <v>3.2258064516128997E-2</v>
      </c>
      <c r="G1874" s="88">
        <v>0</v>
      </c>
      <c r="H1874" s="88">
        <v>0.25</v>
      </c>
      <c r="I1874" s="88">
        <v>5.2631578947368397E-2</v>
      </c>
      <c r="J1874" s="7">
        <v>2.9411764705882401E-2</v>
      </c>
      <c r="K1874" s="7">
        <v>3.2258064516128997E-2</v>
      </c>
      <c r="L1874" s="112">
        <v>6.25E-2</v>
      </c>
      <c r="M1874" s="7">
        <v>4.5454545454545497E-2</v>
      </c>
      <c r="N1874" s="112">
        <v>0.133333333333333</v>
      </c>
      <c r="O1874" s="88">
        <v>3.5714285714285698E-2</v>
      </c>
      <c r="P1874" s="38">
        <v>6.3157894736842093E-2</v>
      </c>
      <c r="Q1874" s="7">
        <v>8.5106382978723402E-2</v>
      </c>
      <c r="R1874" s="7">
        <v>2.9411764705882401E-2</v>
      </c>
      <c r="S1874" s="38">
        <v>6.25E-2</v>
      </c>
      <c r="T1874" s="7">
        <v>7.1428571428571397E-2</v>
      </c>
      <c r="U1874" s="7">
        <v>0</v>
      </c>
      <c r="V1874" s="38">
        <v>5.7142857142857197E-2</v>
      </c>
      <c r="W1874" s="7">
        <v>8.6956521739130405E-2</v>
      </c>
      <c r="X1874" s="88">
        <v>3.8461538461538498E-2</v>
      </c>
      <c r="Y1874" s="88">
        <v>3.8461538461538498E-2</v>
      </c>
      <c r="Z1874" s="112">
        <v>3.7037037037037E-2</v>
      </c>
      <c r="AA1874" s="7">
        <v>5.0505050505050497E-2</v>
      </c>
      <c r="AB1874" s="112">
        <v>9.5238095238095205E-2</v>
      </c>
      <c r="AC1874" s="37">
        <v>4.5871559633027498E-2</v>
      </c>
      <c r="AD1874" s="88">
        <v>9.5238095238095205E-2</v>
      </c>
      <c r="AE1874" s="7">
        <v>4.6511627906976702E-2</v>
      </c>
      <c r="AF1874" s="38">
        <v>2.2222222222222199E-2</v>
      </c>
      <c r="AG1874" s="88">
        <v>0.08</v>
      </c>
      <c r="AH1874" s="88">
        <v>7.4074074074074098E-2</v>
      </c>
      <c r="AI1874" s="38">
        <v>1.7543859649122799E-2</v>
      </c>
      <c r="AJ1874" s="7">
        <v>7.0000000000000007E-2</v>
      </c>
      <c r="AK1874" s="88">
        <v>0</v>
      </c>
      <c r="AL1874" s="112">
        <v>0</v>
      </c>
      <c r="AM1874" s="7">
        <v>5.4545454545454501E-2</v>
      </c>
      <c r="AN1874" s="88">
        <v>0</v>
      </c>
      <c r="AO1874" s="112">
        <v>7.4074074074074098E-2</v>
      </c>
      <c r="AP1874" s="88">
        <v>0.04</v>
      </c>
      <c r="AQ1874" s="38">
        <v>4.0540540540540501E-2</v>
      </c>
      <c r="AR1874" s="7">
        <v>4.5454545454545497E-2</v>
      </c>
      <c r="AS1874" s="88">
        <v>4.5454545454545497E-2</v>
      </c>
      <c r="AT1874" s="38">
        <v>6.7796610169491497E-2</v>
      </c>
      <c r="AU1874" s="7">
        <v>4.7619047619047603E-2</v>
      </c>
      <c r="AV1874" s="7">
        <v>2.5000000000000001E-2</v>
      </c>
      <c r="AW1874" s="7">
        <v>6.0606060606060601E-2</v>
      </c>
      <c r="AX1874" s="7">
        <v>5.2631578947368397E-2</v>
      </c>
      <c r="AY1874" s="38">
        <v>6.6666666666666693E-2</v>
      </c>
      <c r="AZ1874" s="7">
        <v>2.5000000000000001E-2</v>
      </c>
      <c r="BA1874" s="38">
        <v>7.0588235294117702E-2</v>
      </c>
      <c r="BB1874" s="7">
        <v>6.25E-2</v>
      </c>
      <c r="BC1874" s="38">
        <v>3.77358490566038E-2</v>
      </c>
      <c r="BD1874" s="7">
        <v>3.3333333333333298E-2</v>
      </c>
      <c r="BE1874" s="38">
        <v>7.69230769230769E-2</v>
      </c>
      <c r="BF1874" s="7">
        <v>3.2786885245901599E-2</v>
      </c>
      <c r="BG1874" s="38">
        <v>7.8125E-2</v>
      </c>
    </row>
    <row r="1875" spans="1:59" ht="34.9">
      <c r="A1875" t="s">
        <v>10</v>
      </c>
      <c r="B1875" s="36" t="s">
        <v>477</v>
      </c>
      <c r="C1875" s="39">
        <v>3</v>
      </c>
      <c r="D1875" s="89">
        <v>1</v>
      </c>
      <c r="E1875" s="90">
        <v>1</v>
      </c>
      <c r="F1875" s="41">
        <v>0</v>
      </c>
      <c r="G1875" s="90">
        <v>0</v>
      </c>
      <c r="H1875" s="90">
        <v>0</v>
      </c>
      <c r="I1875" s="90">
        <v>2</v>
      </c>
      <c r="J1875" s="41">
        <v>0</v>
      </c>
      <c r="K1875" s="41">
        <v>1</v>
      </c>
      <c r="L1875" s="113">
        <v>0</v>
      </c>
      <c r="M1875" s="40">
        <v>2</v>
      </c>
      <c r="N1875" s="113">
        <v>1</v>
      </c>
      <c r="O1875" s="89">
        <v>2</v>
      </c>
      <c r="P1875" s="42">
        <v>1</v>
      </c>
      <c r="Q1875" s="40">
        <v>1</v>
      </c>
      <c r="R1875" s="41">
        <v>0</v>
      </c>
      <c r="S1875" s="42">
        <v>2</v>
      </c>
      <c r="T1875" s="40">
        <v>2</v>
      </c>
      <c r="U1875" s="41">
        <v>0</v>
      </c>
      <c r="V1875" s="42">
        <v>1</v>
      </c>
      <c r="W1875" s="40">
        <v>1</v>
      </c>
      <c r="X1875" s="90">
        <v>1</v>
      </c>
      <c r="Y1875" s="90">
        <v>0</v>
      </c>
      <c r="Z1875" s="113">
        <v>1</v>
      </c>
      <c r="AA1875" s="40">
        <v>3</v>
      </c>
      <c r="AB1875" s="113">
        <v>0</v>
      </c>
      <c r="AC1875" s="39">
        <v>3</v>
      </c>
      <c r="AD1875" s="89">
        <v>0</v>
      </c>
      <c r="AE1875" s="41">
        <v>1</v>
      </c>
      <c r="AF1875" s="42">
        <v>2</v>
      </c>
      <c r="AG1875" s="89">
        <v>0</v>
      </c>
      <c r="AH1875" s="90">
        <v>2</v>
      </c>
      <c r="AI1875" s="42">
        <v>1</v>
      </c>
      <c r="AJ1875" s="40">
        <v>3</v>
      </c>
      <c r="AK1875" s="90">
        <v>0</v>
      </c>
      <c r="AL1875" s="113">
        <v>0</v>
      </c>
      <c r="AM1875" s="40">
        <v>3</v>
      </c>
      <c r="AN1875" s="90">
        <v>0</v>
      </c>
      <c r="AO1875" s="113">
        <v>0</v>
      </c>
      <c r="AP1875" s="89">
        <v>0</v>
      </c>
      <c r="AQ1875" s="42">
        <v>3</v>
      </c>
      <c r="AR1875" s="40">
        <v>2</v>
      </c>
      <c r="AS1875" s="90">
        <v>0</v>
      </c>
      <c r="AT1875" s="42">
        <v>1</v>
      </c>
      <c r="AU1875" s="40">
        <v>3</v>
      </c>
      <c r="AV1875" s="41">
        <v>1</v>
      </c>
      <c r="AW1875" s="41">
        <v>2</v>
      </c>
      <c r="AX1875" s="41">
        <v>3</v>
      </c>
      <c r="AY1875" s="42">
        <v>0</v>
      </c>
      <c r="AZ1875" s="40">
        <v>2</v>
      </c>
      <c r="BA1875" s="42">
        <v>1</v>
      </c>
      <c r="BB1875" s="40">
        <v>3</v>
      </c>
      <c r="BC1875" s="42">
        <v>0</v>
      </c>
      <c r="BD1875" s="40">
        <v>3</v>
      </c>
      <c r="BE1875" s="42">
        <v>0</v>
      </c>
      <c r="BF1875" s="40">
        <v>1</v>
      </c>
      <c r="BG1875" s="42">
        <v>2</v>
      </c>
    </row>
    <row r="1876" spans="1:59">
      <c r="A1876" t="s">
        <v>12</v>
      </c>
      <c r="B1876" s="36"/>
      <c r="C1876" s="37">
        <v>2.4E-2</v>
      </c>
      <c r="D1876" s="88">
        <v>3.8461538461538498E-2</v>
      </c>
      <c r="E1876" s="88">
        <v>6.25E-2</v>
      </c>
      <c r="F1876" s="7">
        <v>0</v>
      </c>
      <c r="G1876" s="88">
        <v>0</v>
      </c>
      <c r="H1876" s="88">
        <v>0</v>
      </c>
      <c r="I1876" s="88">
        <v>0.105263157894737</v>
      </c>
      <c r="J1876" s="7">
        <v>0</v>
      </c>
      <c r="K1876" s="7">
        <v>3.2258064516128997E-2</v>
      </c>
      <c r="L1876" s="112">
        <v>0</v>
      </c>
      <c r="M1876" s="7">
        <v>1.8181818181818198E-2</v>
      </c>
      <c r="N1876" s="112">
        <v>6.6666666666666693E-2</v>
      </c>
      <c r="O1876" s="88">
        <v>7.1428571428571397E-2</v>
      </c>
      <c r="P1876" s="38">
        <v>1.05263157894737E-2</v>
      </c>
      <c r="Q1876" s="7">
        <v>2.1276595744680899E-2</v>
      </c>
      <c r="R1876" s="7">
        <v>0</v>
      </c>
      <c r="S1876" s="38">
        <v>6.25E-2</v>
      </c>
      <c r="T1876" s="7">
        <v>3.5714285714285698E-2</v>
      </c>
      <c r="U1876" s="7">
        <v>0</v>
      </c>
      <c r="V1876" s="38">
        <v>2.8571428571428598E-2</v>
      </c>
      <c r="W1876" s="7">
        <v>2.1739130434782601E-2</v>
      </c>
      <c r="X1876" s="88">
        <v>3.8461538461538498E-2</v>
      </c>
      <c r="Y1876" s="88">
        <v>0</v>
      </c>
      <c r="Z1876" s="112">
        <v>3.7037037037037E-2</v>
      </c>
      <c r="AA1876" s="7">
        <v>3.03030303030303E-2</v>
      </c>
      <c r="AB1876" s="112">
        <v>0</v>
      </c>
      <c r="AC1876" s="37">
        <v>2.7522935779816501E-2</v>
      </c>
      <c r="AD1876" s="88">
        <v>0</v>
      </c>
      <c r="AE1876" s="7">
        <v>2.32558139534884E-2</v>
      </c>
      <c r="AF1876" s="38">
        <v>4.4444444444444398E-2</v>
      </c>
      <c r="AG1876" s="88">
        <v>0</v>
      </c>
      <c r="AH1876" s="88">
        <v>7.4074074074074098E-2</v>
      </c>
      <c r="AI1876" s="38">
        <v>1.7543859649122799E-2</v>
      </c>
      <c r="AJ1876" s="7">
        <v>0.03</v>
      </c>
      <c r="AK1876" s="88">
        <v>0</v>
      </c>
      <c r="AL1876" s="112">
        <v>0</v>
      </c>
      <c r="AM1876" s="7">
        <v>5.4545454545454501E-2</v>
      </c>
      <c r="AN1876" s="88">
        <v>0</v>
      </c>
      <c r="AO1876" s="112">
        <v>0</v>
      </c>
      <c r="AP1876" s="88">
        <v>0</v>
      </c>
      <c r="AQ1876" s="38">
        <v>4.0540540540540501E-2</v>
      </c>
      <c r="AR1876" s="7">
        <v>4.5454545454545497E-2</v>
      </c>
      <c r="AS1876" s="88">
        <v>0</v>
      </c>
      <c r="AT1876" s="38">
        <v>1.6949152542372899E-2</v>
      </c>
      <c r="AU1876" s="7">
        <v>3.5714285714285698E-2</v>
      </c>
      <c r="AV1876" s="7">
        <v>2.5000000000000001E-2</v>
      </c>
      <c r="AW1876" s="7">
        <v>3.03030303030303E-2</v>
      </c>
      <c r="AX1876" s="7">
        <v>3.1578947368421102E-2</v>
      </c>
      <c r="AY1876" s="38">
        <v>0</v>
      </c>
      <c r="AZ1876" s="7">
        <v>0.05</v>
      </c>
      <c r="BA1876" s="38">
        <v>1.1764705882352899E-2</v>
      </c>
      <c r="BB1876" s="7">
        <v>4.6875E-2</v>
      </c>
      <c r="BC1876" s="38">
        <v>0</v>
      </c>
      <c r="BD1876" s="7">
        <v>0.05</v>
      </c>
      <c r="BE1876" s="38">
        <v>0</v>
      </c>
      <c r="BF1876" s="7">
        <v>1.63934426229508E-2</v>
      </c>
      <c r="BG1876" s="38">
        <v>3.125E-2</v>
      </c>
    </row>
    <row r="1877" spans="1:59">
      <c r="A1877" t="s">
        <v>10</v>
      </c>
      <c r="B1877" s="36" t="s">
        <v>478</v>
      </c>
      <c r="C1877" s="39">
        <v>22</v>
      </c>
      <c r="D1877" s="89">
        <v>5</v>
      </c>
      <c r="E1877" s="90">
        <v>3</v>
      </c>
      <c r="F1877" s="41">
        <v>8</v>
      </c>
      <c r="G1877" s="90">
        <v>2</v>
      </c>
      <c r="H1877" s="90">
        <v>3</v>
      </c>
      <c r="I1877" s="90">
        <v>3</v>
      </c>
      <c r="J1877" s="41">
        <v>6</v>
      </c>
      <c r="K1877" s="41">
        <v>4</v>
      </c>
      <c r="L1877" s="113">
        <v>3</v>
      </c>
      <c r="M1877" s="40">
        <v>20</v>
      </c>
      <c r="N1877" s="113">
        <v>2</v>
      </c>
      <c r="O1877" s="89">
        <v>4</v>
      </c>
      <c r="P1877" s="42">
        <v>18</v>
      </c>
      <c r="Q1877" s="40">
        <v>8</v>
      </c>
      <c r="R1877" s="41">
        <v>6</v>
      </c>
      <c r="S1877" s="42">
        <v>3</v>
      </c>
      <c r="T1877" s="40">
        <v>11</v>
      </c>
      <c r="U1877" s="41">
        <v>6</v>
      </c>
      <c r="V1877" s="42">
        <v>5</v>
      </c>
      <c r="W1877" s="40">
        <v>8</v>
      </c>
      <c r="X1877" s="90">
        <v>5</v>
      </c>
      <c r="Y1877" s="90">
        <v>5</v>
      </c>
      <c r="Z1877" s="113">
        <v>4</v>
      </c>
      <c r="AA1877" s="40">
        <v>16</v>
      </c>
      <c r="AB1877" s="113">
        <v>5</v>
      </c>
      <c r="AC1877" s="39">
        <v>20</v>
      </c>
      <c r="AD1877" s="89">
        <v>7</v>
      </c>
      <c r="AE1877" s="41">
        <v>8</v>
      </c>
      <c r="AF1877" s="42">
        <v>5</v>
      </c>
      <c r="AG1877" s="89">
        <v>7</v>
      </c>
      <c r="AH1877" s="90">
        <v>5</v>
      </c>
      <c r="AI1877" s="42">
        <v>8</v>
      </c>
      <c r="AJ1877" s="40">
        <v>17</v>
      </c>
      <c r="AK1877" s="90">
        <v>2</v>
      </c>
      <c r="AL1877" s="113">
        <v>3</v>
      </c>
      <c r="AM1877" s="40">
        <v>8</v>
      </c>
      <c r="AN1877" s="90">
        <v>7</v>
      </c>
      <c r="AO1877" s="113">
        <v>5</v>
      </c>
      <c r="AP1877" s="89">
        <v>7</v>
      </c>
      <c r="AQ1877" s="42">
        <v>13</v>
      </c>
      <c r="AR1877" s="40">
        <v>10</v>
      </c>
      <c r="AS1877" s="90">
        <v>5</v>
      </c>
      <c r="AT1877" s="42">
        <v>7</v>
      </c>
      <c r="AU1877" s="40">
        <v>15</v>
      </c>
      <c r="AV1877" s="41">
        <v>9</v>
      </c>
      <c r="AW1877" s="41">
        <v>15</v>
      </c>
      <c r="AX1877" s="41">
        <v>17</v>
      </c>
      <c r="AY1877" s="42">
        <v>5</v>
      </c>
      <c r="AZ1877" s="40">
        <v>5</v>
      </c>
      <c r="BA1877" s="42">
        <v>17</v>
      </c>
      <c r="BB1877" s="40">
        <v>10</v>
      </c>
      <c r="BC1877" s="42">
        <v>10</v>
      </c>
      <c r="BD1877" s="40">
        <v>6</v>
      </c>
      <c r="BE1877" s="42">
        <v>16</v>
      </c>
      <c r="BF1877" s="40">
        <v>11</v>
      </c>
      <c r="BG1877" s="42">
        <v>11</v>
      </c>
    </row>
    <row r="1878" spans="1:59">
      <c r="A1878" t="s">
        <v>12</v>
      </c>
      <c r="B1878" s="36"/>
      <c r="C1878" s="51">
        <v>0.17599999999999999</v>
      </c>
      <c r="D1878" s="88">
        <v>0.19230769230769201</v>
      </c>
      <c r="E1878" s="88">
        <v>0.1875</v>
      </c>
      <c r="F1878" s="7">
        <v>0.25806451612903197</v>
      </c>
      <c r="G1878" s="88">
        <v>9.0909090909090898E-2</v>
      </c>
      <c r="H1878" s="88">
        <v>0.25</v>
      </c>
      <c r="I1878" s="88">
        <v>0.157894736842105</v>
      </c>
      <c r="J1878" s="7">
        <v>0.17647058823529399</v>
      </c>
      <c r="K1878" s="7">
        <v>0.12903225806451599</v>
      </c>
      <c r="L1878" s="117">
        <v>0.1875</v>
      </c>
      <c r="M1878" s="7">
        <v>0.18181818181818199</v>
      </c>
      <c r="N1878" s="117">
        <v>0.133333333333333</v>
      </c>
      <c r="O1878" s="88">
        <v>0.14285714285714299</v>
      </c>
      <c r="P1878" s="52">
        <v>0.18947368421052599</v>
      </c>
      <c r="Q1878" s="7">
        <v>0.170212765957447</v>
      </c>
      <c r="R1878" s="7">
        <v>0.17647058823529399</v>
      </c>
      <c r="S1878" s="52">
        <v>9.375E-2</v>
      </c>
      <c r="T1878" s="7">
        <v>0.19642857142857101</v>
      </c>
      <c r="U1878" s="7">
        <v>0.2</v>
      </c>
      <c r="V1878" s="52">
        <v>0.14285714285714299</v>
      </c>
      <c r="W1878" s="7">
        <v>0.173913043478261</v>
      </c>
      <c r="X1878" s="88">
        <v>0.19230769230769201</v>
      </c>
      <c r="Y1878" s="88">
        <v>0.19230769230769201</v>
      </c>
      <c r="Z1878" s="117">
        <v>0.148148148148148</v>
      </c>
      <c r="AA1878" s="7">
        <v>0.16161616161616199</v>
      </c>
      <c r="AB1878" s="117">
        <v>0.238095238095238</v>
      </c>
      <c r="AC1878" s="51">
        <v>0.18348623853210999</v>
      </c>
      <c r="AD1878" s="88">
        <v>0.33333333333333298</v>
      </c>
      <c r="AE1878" s="7">
        <v>0.186046511627907</v>
      </c>
      <c r="AF1878" s="52">
        <v>0.11111111111111099</v>
      </c>
      <c r="AG1878" s="88">
        <v>0.28000000000000003</v>
      </c>
      <c r="AH1878" s="88">
        <v>0.18518518518518501</v>
      </c>
      <c r="AI1878" s="52">
        <v>0.140350877192982</v>
      </c>
      <c r="AJ1878" s="7">
        <v>0.17</v>
      </c>
      <c r="AK1878" s="88">
        <v>0.18181818181818199</v>
      </c>
      <c r="AL1878" s="117">
        <v>0.214285714285714</v>
      </c>
      <c r="AM1878" s="7">
        <v>0.145454545454545</v>
      </c>
      <c r="AN1878" s="88">
        <v>0.25925925925925902</v>
      </c>
      <c r="AO1878" s="117">
        <v>0.18518518518518501</v>
      </c>
      <c r="AP1878" s="88">
        <v>0.28000000000000003</v>
      </c>
      <c r="AQ1878" s="52">
        <v>0.17567567567567599</v>
      </c>
      <c r="AR1878" s="7">
        <v>0.22727272727272699</v>
      </c>
      <c r="AS1878" s="88">
        <v>0.22727272727272699</v>
      </c>
      <c r="AT1878" s="52">
        <v>0.11864406779661001</v>
      </c>
      <c r="AU1878" s="7">
        <v>0.17857142857142899</v>
      </c>
      <c r="AV1878" s="7">
        <v>0.22500000000000001</v>
      </c>
      <c r="AW1878" s="7">
        <v>0.22727272727272699</v>
      </c>
      <c r="AX1878" s="7">
        <v>0.17894736842105299</v>
      </c>
      <c r="AY1878" s="52">
        <v>0.16666666666666699</v>
      </c>
      <c r="AZ1878" s="7">
        <v>0.125</v>
      </c>
      <c r="BA1878" s="52">
        <v>0.2</v>
      </c>
      <c r="BB1878" s="7">
        <v>0.15625</v>
      </c>
      <c r="BC1878" s="52">
        <v>0.18867924528301899</v>
      </c>
      <c r="BD1878" s="7">
        <v>0.1</v>
      </c>
      <c r="BE1878" s="52">
        <v>0.246153846153846</v>
      </c>
      <c r="BF1878" s="7">
        <v>0.18032786885245899</v>
      </c>
      <c r="BG1878" s="52">
        <v>0.171875</v>
      </c>
    </row>
    <row r="1879" spans="1:59">
      <c r="A1879" t="s">
        <v>13</v>
      </c>
      <c r="B1879" s="53"/>
      <c r="C1879" s="54"/>
      <c r="D1879" s="93"/>
      <c r="E1879" s="93"/>
      <c r="F1879" s="9"/>
      <c r="G1879" s="93"/>
      <c r="H1879" s="93"/>
      <c r="I1879" s="93"/>
      <c r="J1879" s="9"/>
      <c r="K1879" s="9"/>
      <c r="L1879" s="118"/>
      <c r="M1879" s="9"/>
      <c r="N1879" s="118"/>
      <c r="O1879" s="93"/>
      <c r="P1879" s="55"/>
      <c r="Q1879" s="9"/>
      <c r="R1879" s="9"/>
      <c r="S1879" s="55"/>
      <c r="T1879" s="9"/>
      <c r="U1879" s="9"/>
      <c r="V1879" s="55"/>
      <c r="W1879" s="9"/>
      <c r="X1879" s="93"/>
      <c r="Y1879" s="93"/>
      <c r="Z1879" s="118"/>
      <c r="AA1879" s="9"/>
      <c r="AB1879" s="118"/>
      <c r="AC1879" s="54"/>
      <c r="AD1879" s="93"/>
      <c r="AE1879" s="9"/>
      <c r="AF1879" s="55"/>
      <c r="AG1879" s="93"/>
      <c r="AH1879" s="93"/>
      <c r="AI1879" s="55"/>
      <c r="AJ1879" s="9"/>
      <c r="AK1879" s="93"/>
      <c r="AL1879" s="118"/>
      <c r="AM1879" s="9"/>
      <c r="AN1879" s="93"/>
      <c r="AO1879" s="118"/>
      <c r="AP1879" s="93"/>
      <c r="AQ1879" s="55"/>
      <c r="AR1879" s="9"/>
      <c r="AS1879" s="93"/>
      <c r="AT1879" s="55"/>
      <c r="AU1879" s="9"/>
      <c r="AV1879" s="9"/>
      <c r="AW1879" s="9"/>
      <c r="AX1879" s="9"/>
      <c r="AY1879" s="55"/>
      <c r="AZ1879" s="9"/>
      <c r="BA1879" s="55"/>
      <c r="BB1879" s="9"/>
      <c r="BC1879" s="55"/>
      <c r="BD1879" s="9"/>
      <c r="BE1879" s="55"/>
      <c r="BG1879" s="56"/>
    </row>
    <row r="1880" spans="1:59">
      <c r="A1880" t="s">
        <v>10</v>
      </c>
      <c r="B1880" s="36" t="s">
        <v>423</v>
      </c>
      <c r="C1880" s="39">
        <v>21</v>
      </c>
      <c r="D1880" s="89">
        <v>0</v>
      </c>
      <c r="E1880" s="90">
        <v>3</v>
      </c>
      <c r="F1880" s="41">
        <v>4</v>
      </c>
      <c r="G1880" s="90">
        <v>5</v>
      </c>
      <c r="H1880" s="90">
        <v>0</v>
      </c>
      <c r="I1880" s="90">
        <v>1</v>
      </c>
      <c r="J1880" s="41">
        <v>8</v>
      </c>
      <c r="K1880" s="41">
        <v>8</v>
      </c>
      <c r="L1880" s="113">
        <v>3</v>
      </c>
      <c r="M1880" s="40">
        <v>21</v>
      </c>
      <c r="N1880" s="113">
        <v>0</v>
      </c>
      <c r="O1880" s="89">
        <v>1</v>
      </c>
      <c r="P1880" s="42">
        <v>18</v>
      </c>
      <c r="Q1880" s="40">
        <v>7</v>
      </c>
      <c r="R1880" s="41">
        <v>4</v>
      </c>
      <c r="S1880" s="42">
        <v>8</v>
      </c>
      <c r="T1880" s="40">
        <v>13</v>
      </c>
      <c r="U1880" s="41">
        <v>2</v>
      </c>
      <c r="V1880" s="42">
        <v>6</v>
      </c>
      <c r="W1880" s="40">
        <v>11</v>
      </c>
      <c r="X1880" s="90">
        <v>2</v>
      </c>
      <c r="Y1880" s="90">
        <v>3</v>
      </c>
      <c r="Z1880" s="113">
        <v>5</v>
      </c>
      <c r="AA1880" s="40">
        <v>10</v>
      </c>
      <c r="AB1880" s="113">
        <v>9</v>
      </c>
      <c r="AC1880" s="39">
        <v>17</v>
      </c>
      <c r="AD1880" s="89">
        <v>4</v>
      </c>
      <c r="AE1880" s="41">
        <v>5</v>
      </c>
      <c r="AF1880" s="42">
        <v>8</v>
      </c>
      <c r="AG1880" s="89">
        <v>5</v>
      </c>
      <c r="AH1880" s="90">
        <v>3</v>
      </c>
      <c r="AI1880" s="42">
        <v>9</v>
      </c>
      <c r="AJ1880" s="40">
        <v>16</v>
      </c>
      <c r="AK1880" s="90">
        <v>1</v>
      </c>
      <c r="AL1880" s="113">
        <v>4</v>
      </c>
      <c r="AM1880" s="40">
        <v>6</v>
      </c>
      <c r="AN1880" s="90">
        <v>4</v>
      </c>
      <c r="AO1880" s="113">
        <v>7</v>
      </c>
      <c r="AP1880" s="89">
        <v>4</v>
      </c>
      <c r="AQ1880" s="42">
        <v>11</v>
      </c>
      <c r="AR1880" s="40">
        <v>7</v>
      </c>
      <c r="AS1880" s="90">
        <v>3</v>
      </c>
      <c r="AT1880" s="42">
        <v>11</v>
      </c>
      <c r="AU1880" s="40">
        <v>12</v>
      </c>
      <c r="AV1880" s="41">
        <v>7</v>
      </c>
      <c r="AW1880" s="41">
        <v>7</v>
      </c>
      <c r="AX1880" s="41">
        <v>13</v>
      </c>
      <c r="AY1880" s="42">
        <v>8</v>
      </c>
      <c r="AZ1880" s="40">
        <v>6</v>
      </c>
      <c r="BA1880" s="42">
        <v>15</v>
      </c>
      <c r="BB1880" s="40">
        <v>0</v>
      </c>
      <c r="BC1880" s="42">
        <v>20</v>
      </c>
      <c r="BD1880" s="40">
        <v>6</v>
      </c>
      <c r="BE1880" s="42">
        <v>15</v>
      </c>
      <c r="BF1880" s="40">
        <v>16</v>
      </c>
      <c r="BG1880" s="42">
        <v>5</v>
      </c>
    </row>
    <row r="1881" spans="1:59">
      <c r="A1881" t="s">
        <v>12</v>
      </c>
      <c r="B1881" s="36"/>
      <c r="C1881" s="51">
        <v>0.16800000000000001</v>
      </c>
      <c r="D1881" s="88">
        <v>0</v>
      </c>
      <c r="E1881" s="88">
        <v>0.1875</v>
      </c>
      <c r="F1881" s="7">
        <v>0.12903225806451599</v>
      </c>
      <c r="G1881" s="88">
        <v>0.22727272727272699</v>
      </c>
      <c r="H1881" s="88">
        <v>0</v>
      </c>
      <c r="I1881" s="88">
        <v>5.2631578947368397E-2</v>
      </c>
      <c r="J1881" s="7">
        <v>0.23529411764705899</v>
      </c>
      <c r="K1881" s="7">
        <v>0.25806451612903197</v>
      </c>
      <c r="L1881" s="117">
        <v>0.1875</v>
      </c>
      <c r="M1881" s="7">
        <v>0.190909090909091</v>
      </c>
      <c r="N1881" s="117">
        <v>0</v>
      </c>
      <c r="O1881" s="88">
        <v>3.5714285714285698E-2</v>
      </c>
      <c r="P1881" s="52">
        <v>0.18947368421052599</v>
      </c>
      <c r="Q1881" s="7">
        <v>0.14893617021276601</v>
      </c>
      <c r="R1881" s="7">
        <v>0.11764705882352899</v>
      </c>
      <c r="S1881" s="52">
        <v>0.25</v>
      </c>
      <c r="T1881" s="7">
        <v>0.23214285714285701</v>
      </c>
      <c r="U1881" s="7">
        <v>6.6666666666666693E-2</v>
      </c>
      <c r="V1881" s="52">
        <v>0.17142857142857101</v>
      </c>
      <c r="W1881" s="7">
        <v>0.23913043478260901</v>
      </c>
      <c r="X1881" s="88">
        <v>7.69230769230769E-2</v>
      </c>
      <c r="Y1881" s="88">
        <v>0.115384615384615</v>
      </c>
      <c r="Z1881" s="117">
        <v>0.18518518518518501</v>
      </c>
      <c r="AA1881" s="7">
        <v>0.10101010101010099</v>
      </c>
      <c r="AB1881" s="117">
        <v>0.42857142857142899</v>
      </c>
      <c r="AC1881" s="51">
        <v>0.155963302752294</v>
      </c>
      <c r="AD1881" s="88">
        <v>0.19047619047618999</v>
      </c>
      <c r="AE1881" s="7">
        <v>0.116279069767442</v>
      </c>
      <c r="AF1881" s="52">
        <v>0.17777777777777801</v>
      </c>
      <c r="AG1881" s="88">
        <v>0.2</v>
      </c>
      <c r="AH1881" s="88">
        <v>0.11111111111111099</v>
      </c>
      <c r="AI1881" s="52">
        <v>0.157894736842105</v>
      </c>
      <c r="AJ1881" s="7">
        <v>0.16</v>
      </c>
      <c r="AK1881" s="88">
        <v>9.0909090909090898E-2</v>
      </c>
      <c r="AL1881" s="117">
        <v>0.28571428571428598</v>
      </c>
      <c r="AM1881" s="7">
        <v>0.109090909090909</v>
      </c>
      <c r="AN1881" s="88">
        <v>0.148148148148148</v>
      </c>
      <c r="AO1881" s="117">
        <v>0.25925925925925902</v>
      </c>
      <c r="AP1881" s="88">
        <v>0.16</v>
      </c>
      <c r="AQ1881" s="52">
        <v>0.14864864864864899</v>
      </c>
      <c r="AR1881" s="7">
        <v>0.15909090909090901</v>
      </c>
      <c r="AS1881" s="88">
        <v>0.13636363636363599</v>
      </c>
      <c r="AT1881" s="52">
        <v>0.186440677966102</v>
      </c>
      <c r="AU1881" s="7">
        <v>0.14285714285714299</v>
      </c>
      <c r="AV1881" s="7">
        <v>0.17499999999999999</v>
      </c>
      <c r="AW1881" s="7">
        <v>0.10606060606060599</v>
      </c>
      <c r="AX1881" s="7">
        <v>0.13684210526315799</v>
      </c>
      <c r="AY1881" s="52">
        <v>0.266666666666667</v>
      </c>
      <c r="AZ1881" s="7">
        <v>0.15</v>
      </c>
      <c r="BA1881" s="52">
        <v>0.17647058823529399</v>
      </c>
      <c r="BB1881" s="7">
        <v>0</v>
      </c>
      <c r="BC1881" s="52">
        <v>0.37735849056603799</v>
      </c>
      <c r="BD1881" s="7">
        <v>0.1</v>
      </c>
      <c r="BE1881" s="52">
        <v>0.230769230769231</v>
      </c>
      <c r="BF1881" s="7">
        <v>0.26229508196721302</v>
      </c>
      <c r="BG1881" s="52">
        <v>7.8125E-2</v>
      </c>
    </row>
    <row r="1882" spans="1:59">
      <c r="A1882" t="s">
        <v>13</v>
      </c>
      <c r="B1882" s="53"/>
      <c r="C1882" s="54"/>
      <c r="D1882" s="93"/>
      <c r="E1882" s="93"/>
      <c r="F1882" s="9"/>
      <c r="G1882" s="93"/>
      <c r="H1882" s="93"/>
      <c r="I1882" s="93"/>
      <c r="J1882" s="9"/>
      <c r="K1882" s="9"/>
      <c r="L1882" s="118"/>
      <c r="M1882" s="9"/>
      <c r="N1882" s="118"/>
      <c r="O1882" s="93"/>
      <c r="P1882" s="55"/>
      <c r="Q1882" s="9"/>
      <c r="R1882" s="9"/>
      <c r="S1882" s="55"/>
      <c r="T1882" s="9"/>
      <c r="U1882" s="9"/>
      <c r="V1882" s="55"/>
      <c r="W1882" s="9"/>
      <c r="X1882" s="93"/>
      <c r="Y1882" s="93"/>
      <c r="Z1882" s="118"/>
      <c r="AA1882" s="9"/>
      <c r="AB1882" s="118"/>
      <c r="AC1882" s="54"/>
      <c r="AD1882" s="93"/>
      <c r="AE1882" s="9"/>
      <c r="AF1882" s="55"/>
      <c r="AG1882" s="93"/>
      <c r="AH1882" s="93"/>
      <c r="AI1882" s="55"/>
      <c r="AJ1882" s="9"/>
      <c r="AK1882" s="93"/>
      <c r="AL1882" s="118"/>
      <c r="AM1882" s="9"/>
      <c r="AN1882" s="93"/>
      <c r="AO1882" s="118"/>
      <c r="AP1882" s="93"/>
      <c r="AQ1882" s="55"/>
      <c r="AR1882" s="9"/>
      <c r="AS1882" s="93"/>
      <c r="AT1882" s="55"/>
      <c r="AU1882" s="9"/>
      <c r="AV1882" s="9"/>
      <c r="AW1882" s="9"/>
      <c r="AX1882" s="9"/>
      <c r="AY1882" s="55"/>
      <c r="AZ1882" s="9"/>
      <c r="BA1882" s="55"/>
      <c r="BB1882" s="9"/>
      <c r="BC1882" s="55"/>
      <c r="BD1882" s="9"/>
      <c r="BE1882" s="55"/>
      <c r="BF1882" s="9"/>
      <c r="BG1882" s="55"/>
    </row>
    <row r="1883" spans="1:59">
      <c r="A1883" t="s">
        <v>10</v>
      </c>
      <c r="B1883" s="36" t="s">
        <v>479</v>
      </c>
      <c r="C1883" s="39">
        <v>51</v>
      </c>
      <c r="D1883" s="89">
        <v>12</v>
      </c>
      <c r="E1883" s="90">
        <v>9</v>
      </c>
      <c r="F1883" s="41">
        <v>9</v>
      </c>
      <c r="G1883" s="90">
        <v>6</v>
      </c>
      <c r="H1883" s="90">
        <v>10</v>
      </c>
      <c r="I1883" s="90">
        <v>13</v>
      </c>
      <c r="J1883" s="41">
        <v>7</v>
      </c>
      <c r="K1883" s="41">
        <v>13</v>
      </c>
      <c r="L1883" s="113">
        <v>4</v>
      </c>
      <c r="M1883" s="40">
        <v>41</v>
      </c>
      <c r="N1883" s="113">
        <v>10</v>
      </c>
      <c r="O1883" s="89">
        <v>18</v>
      </c>
      <c r="P1883" s="42">
        <v>33</v>
      </c>
      <c r="Q1883" s="40">
        <v>21</v>
      </c>
      <c r="R1883" s="41">
        <v>15</v>
      </c>
      <c r="S1883" s="42">
        <v>13</v>
      </c>
      <c r="T1883" s="40">
        <v>21</v>
      </c>
      <c r="U1883" s="41">
        <v>12</v>
      </c>
      <c r="V1883" s="42">
        <v>15</v>
      </c>
      <c r="W1883" s="40">
        <v>18</v>
      </c>
      <c r="X1883" s="90">
        <v>13</v>
      </c>
      <c r="Y1883" s="90">
        <v>12</v>
      </c>
      <c r="Z1883" s="113">
        <v>8</v>
      </c>
      <c r="AA1883" s="40">
        <v>45</v>
      </c>
      <c r="AB1883" s="113">
        <v>5</v>
      </c>
      <c r="AC1883" s="39">
        <v>47</v>
      </c>
      <c r="AD1883" s="89">
        <v>8</v>
      </c>
      <c r="AE1883" s="41">
        <v>18</v>
      </c>
      <c r="AF1883" s="42">
        <v>21</v>
      </c>
      <c r="AG1883" s="89">
        <v>11</v>
      </c>
      <c r="AH1883" s="90">
        <v>9</v>
      </c>
      <c r="AI1883" s="42">
        <v>27</v>
      </c>
      <c r="AJ1883" s="40">
        <v>42</v>
      </c>
      <c r="AK1883" s="90">
        <v>6</v>
      </c>
      <c r="AL1883" s="113">
        <v>3</v>
      </c>
      <c r="AM1883" s="40">
        <v>30</v>
      </c>
      <c r="AN1883" s="90">
        <v>10</v>
      </c>
      <c r="AO1883" s="113">
        <v>7</v>
      </c>
      <c r="AP1883" s="89">
        <v>11</v>
      </c>
      <c r="AQ1883" s="42">
        <v>32</v>
      </c>
      <c r="AR1883" s="40">
        <v>18</v>
      </c>
      <c r="AS1883" s="90">
        <v>9</v>
      </c>
      <c r="AT1883" s="42">
        <v>24</v>
      </c>
      <c r="AU1883" s="40">
        <v>36</v>
      </c>
      <c r="AV1883" s="41">
        <v>12</v>
      </c>
      <c r="AW1883" s="41">
        <v>28</v>
      </c>
      <c r="AX1883" s="41">
        <v>41</v>
      </c>
      <c r="AY1883" s="42">
        <v>10</v>
      </c>
      <c r="AZ1883" s="40">
        <v>21</v>
      </c>
      <c r="BA1883" s="42">
        <v>30</v>
      </c>
      <c r="BB1883" s="40">
        <v>36</v>
      </c>
      <c r="BC1883" s="42">
        <v>13</v>
      </c>
      <c r="BD1883" s="40">
        <v>34</v>
      </c>
      <c r="BE1883" s="42">
        <v>17</v>
      </c>
      <c r="BF1883" s="40">
        <v>15</v>
      </c>
      <c r="BG1883" s="42">
        <v>36</v>
      </c>
    </row>
    <row r="1884" spans="1:59">
      <c r="A1884" t="s">
        <v>12</v>
      </c>
      <c r="B1884" s="36"/>
      <c r="C1884" s="51">
        <v>0.40799999999999997</v>
      </c>
      <c r="D1884" s="88">
        <v>0.46153846153846201</v>
      </c>
      <c r="E1884" s="88">
        <v>0.5625</v>
      </c>
      <c r="F1884" s="7">
        <v>0.29032258064516098</v>
      </c>
      <c r="G1884" s="88">
        <v>0.27272727272727298</v>
      </c>
      <c r="H1884" s="88">
        <v>0.83333333333333304</v>
      </c>
      <c r="I1884" s="88">
        <v>0.68421052631579005</v>
      </c>
      <c r="J1884" s="7">
        <v>0.20588235294117699</v>
      </c>
      <c r="K1884" s="7">
        <v>0.41935483870967699</v>
      </c>
      <c r="L1884" s="117">
        <v>0.25</v>
      </c>
      <c r="M1884" s="7">
        <v>0.37272727272727302</v>
      </c>
      <c r="N1884" s="117">
        <v>0.66666666666666696</v>
      </c>
      <c r="O1884" s="88">
        <v>0.64285714285714302</v>
      </c>
      <c r="P1884" s="52">
        <v>0.34736842105263199</v>
      </c>
      <c r="Q1884" s="7">
        <v>0.44680851063829802</v>
      </c>
      <c r="R1884" s="7">
        <v>0.441176470588235</v>
      </c>
      <c r="S1884" s="52">
        <v>0.40625</v>
      </c>
      <c r="T1884" s="7">
        <v>0.375</v>
      </c>
      <c r="U1884" s="7">
        <v>0.4</v>
      </c>
      <c r="V1884" s="52">
        <v>0.42857142857142899</v>
      </c>
      <c r="W1884" s="7">
        <v>0.39130434782608697</v>
      </c>
      <c r="X1884" s="88">
        <v>0.5</v>
      </c>
      <c r="Y1884" s="88">
        <v>0.46153846153846201</v>
      </c>
      <c r="Z1884" s="117">
        <v>0.296296296296296</v>
      </c>
      <c r="AA1884" s="7">
        <v>0.45454545454545497</v>
      </c>
      <c r="AB1884" s="117">
        <v>0.238095238095238</v>
      </c>
      <c r="AC1884" s="51">
        <v>0.43119266055045902</v>
      </c>
      <c r="AD1884" s="88">
        <v>0.38095238095238099</v>
      </c>
      <c r="AE1884" s="7">
        <v>0.418604651162791</v>
      </c>
      <c r="AF1884" s="52">
        <v>0.46666666666666701</v>
      </c>
      <c r="AG1884" s="88">
        <v>0.44</v>
      </c>
      <c r="AH1884" s="88">
        <v>0.33333333333333298</v>
      </c>
      <c r="AI1884" s="52">
        <v>0.47368421052631599</v>
      </c>
      <c r="AJ1884" s="7">
        <v>0.42</v>
      </c>
      <c r="AK1884" s="88">
        <v>0.54545454545454497</v>
      </c>
      <c r="AL1884" s="117">
        <v>0.214285714285714</v>
      </c>
      <c r="AM1884" s="7">
        <v>0.54545454545454497</v>
      </c>
      <c r="AN1884" s="88">
        <v>0.37037037037037002</v>
      </c>
      <c r="AO1884" s="117">
        <v>0.25925925925925902</v>
      </c>
      <c r="AP1884" s="88">
        <v>0.44</v>
      </c>
      <c r="AQ1884" s="52">
        <v>0.43243243243243201</v>
      </c>
      <c r="AR1884" s="7">
        <v>0.40909090909090901</v>
      </c>
      <c r="AS1884" s="88">
        <v>0.40909090909090901</v>
      </c>
      <c r="AT1884" s="52">
        <v>0.40677966101694901</v>
      </c>
      <c r="AU1884" s="7">
        <v>0.42857142857142899</v>
      </c>
      <c r="AV1884" s="7">
        <v>0.3</v>
      </c>
      <c r="AW1884" s="7">
        <v>0.42424242424242398</v>
      </c>
      <c r="AX1884" s="7">
        <v>0.43157894736842101</v>
      </c>
      <c r="AY1884" s="52">
        <v>0.33333333333333298</v>
      </c>
      <c r="AZ1884" s="7">
        <v>0.52500000000000002</v>
      </c>
      <c r="BA1884" s="52">
        <v>0.35294117647058798</v>
      </c>
      <c r="BB1884" s="7">
        <v>0.5625</v>
      </c>
      <c r="BC1884" s="52">
        <v>0.245283018867925</v>
      </c>
      <c r="BD1884" s="7">
        <v>0.56666666666666698</v>
      </c>
      <c r="BE1884" s="52">
        <v>0.261538461538462</v>
      </c>
      <c r="BF1884" s="7">
        <v>0.24590163934426201</v>
      </c>
      <c r="BG1884" s="52">
        <v>0.5625</v>
      </c>
    </row>
    <row r="1885" spans="1:59">
      <c r="A1885" t="s">
        <v>13</v>
      </c>
      <c r="B1885" s="53"/>
      <c r="C1885" s="54"/>
      <c r="D1885" s="93"/>
      <c r="E1885" s="93"/>
      <c r="F1885" s="9"/>
      <c r="G1885" s="93"/>
      <c r="H1885" s="93"/>
      <c r="I1885" s="93"/>
      <c r="J1885" s="9"/>
      <c r="K1885" s="9"/>
      <c r="L1885" s="118"/>
      <c r="M1885" s="9"/>
      <c r="N1885" s="118"/>
      <c r="O1885" s="93"/>
      <c r="P1885" s="55"/>
      <c r="Q1885" s="9"/>
      <c r="R1885" s="9"/>
      <c r="S1885" s="55"/>
      <c r="T1885" s="9"/>
      <c r="U1885" s="9"/>
      <c r="V1885" s="55"/>
      <c r="W1885" s="9"/>
      <c r="X1885" s="93"/>
      <c r="Y1885" s="93"/>
      <c r="Z1885" s="118"/>
      <c r="AA1885" s="9"/>
      <c r="AB1885" s="118"/>
      <c r="AC1885" s="54"/>
      <c r="AD1885" s="93"/>
      <c r="AE1885" s="9"/>
      <c r="AF1885" s="55"/>
      <c r="AG1885" s="93"/>
      <c r="AH1885" s="93"/>
      <c r="AI1885" s="55"/>
      <c r="AJ1885" s="9"/>
      <c r="AK1885" s="93"/>
      <c r="AL1885" s="118"/>
      <c r="AM1885" s="9"/>
      <c r="AN1885" s="93"/>
      <c r="AO1885" s="118"/>
      <c r="AP1885" s="93"/>
      <c r="AQ1885" s="55"/>
      <c r="AR1885" s="9"/>
      <c r="AS1885" s="93"/>
      <c r="AT1885" s="55"/>
      <c r="AU1885" s="9"/>
      <c r="AV1885" s="9"/>
      <c r="AW1885" s="9"/>
      <c r="AX1885" s="9"/>
      <c r="AY1885" s="55"/>
      <c r="AZ1885" s="9"/>
      <c r="BA1885" s="55"/>
      <c r="BB1885" s="9"/>
      <c r="BC1885" s="55"/>
      <c r="BD1885" s="9"/>
      <c r="BE1885" s="55"/>
      <c r="BF1885" s="9"/>
      <c r="BG1885" s="55"/>
    </row>
    <row r="1886" spans="1:59">
      <c r="A1886" t="s">
        <v>10</v>
      </c>
      <c r="B1886" s="36" t="s">
        <v>480</v>
      </c>
      <c r="C1886" s="39">
        <v>74</v>
      </c>
      <c r="D1886" s="89">
        <v>14</v>
      </c>
      <c r="E1886" s="90">
        <v>7</v>
      </c>
      <c r="F1886" s="41">
        <v>22</v>
      </c>
      <c r="G1886" s="90">
        <v>16</v>
      </c>
      <c r="H1886" s="90">
        <v>2</v>
      </c>
      <c r="I1886" s="90">
        <v>6</v>
      </c>
      <c r="J1886" s="41">
        <v>27</v>
      </c>
      <c r="K1886" s="41">
        <v>18</v>
      </c>
      <c r="L1886" s="113">
        <v>12</v>
      </c>
      <c r="M1886" s="40">
        <v>69</v>
      </c>
      <c r="N1886" s="113">
        <v>5</v>
      </c>
      <c r="O1886" s="89">
        <v>10</v>
      </c>
      <c r="P1886" s="42">
        <v>62</v>
      </c>
      <c r="Q1886" s="40">
        <v>26</v>
      </c>
      <c r="R1886" s="41">
        <v>19</v>
      </c>
      <c r="S1886" s="42">
        <v>19</v>
      </c>
      <c r="T1886" s="40">
        <v>35</v>
      </c>
      <c r="U1886" s="41">
        <v>18</v>
      </c>
      <c r="V1886" s="42">
        <v>20</v>
      </c>
      <c r="W1886" s="40">
        <v>28</v>
      </c>
      <c r="X1886" s="90">
        <v>13</v>
      </c>
      <c r="Y1886" s="90">
        <v>14</v>
      </c>
      <c r="Z1886" s="113">
        <v>19</v>
      </c>
      <c r="AA1886" s="40">
        <v>54</v>
      </c>
      <c r="AB1886" s="113">
        <v>16</v>
      </c>
      <c r="AC1886" s="39">
        <v>62</v>
      </c>
      <c r="AD1886" s="89">
        <v>13</v>
      </c>
      <c r="AE1886" s="41">
        <v>25</v>
      </c>
      <c r="AF1886" s="42">
        <v>24</v>
      </c>
      <c r="AG1886" s="89">
        <v>14</v>
      </c>
      <c r="AH1886" s="90">
        <v>18</v>
      </c>
      <c r="AI1886" s="42">
        <v>30</v>
      </c>
      <c r="AJ1886" s="40">
        <v>58</v>
      </c>
      <c r="AK1886" s="90">
        <v>5</v>
      </c>
      <c r="AL1886" s="113">
        <v>11</v>
      </c>
      <c r="AM1886" s="40">
        <v>25</v>
      </c>
      <c r="AN1886" s="90">
        <v>17</v>
      </c>
      <c r="AO1886" s="113">
        <v>20</v>
      </c>
      <c r="AP1886" s="89">
        <v>14</v>
      </c>
      <c r="AQ1886" s="42">
        <v>42</v>
      </c>
      <c r="AR1886" s="40">
        <v>26</v>
      </c>
      <c r="AS1886" s="90">
        <v>13</v>
      </c>
      <c r="AT1886" s="42">
        <v>35</v>
      </c>
      <c r="AU1886" s="40">
        <v>48</v>
      </c>
      <c r="AV1886" s="41">
        <v>28</v>
      </c>
      <c r="AW1886" s="41">
        <v>38</v>
      </c>
      <c r="AX1886" s="41">
        <v>54</v>
      </c>
      <c r="AY1886" s="42">
        <v>20</v>
      </c>
      <c r="AZ1886" s="40">
        <v>19</v>
      </c>
      <c r="BA1886" s="42">
        <v>55</v>
      </c>
      <c r="BB1886" s="40">
        <v>28</v>
      </c>
      <c r="BC1886" s="42">
        <v>40</v>
      </c>
      <c r="BD1886" s="40">
        <v>26</v>
      </c>
      <c r="BE1886" s="42">
        <v>48</v>
      </c>
      <c r="BF1886" s="40">
        <v>46</v>
      </c>
      <c r="BG1886" s="42">
        <v>28</v>
      </c>
    </row>
    <row r="1887" spans="1:59">
      <c r="A1887" t="s">
        <v>12</v>
      </c>
      <c r="B1887" s="36"/>
      <c r="C1887" s="51">
        <v>0.59199999999999997</v>
      </c>
      <c r="D1887" s="88">
        <v>0.53846153846153799</v>
      </c>
      <c r="E1887" s="88">
        <v>0.4375</v>
      </c>
      <c r="F1887" s="7">
        <v>0.70967741935483897</v>
      </c>
      <c r="G1887" s="88">
        <v>0.72727272727272696</v>
      </c>
      <c r="H1887" s="88">
        <v>0.16666666666666699</v>
      </c>
      <c r="I1887" s="88">
        <v>0.31578947368421101</v>
      </c>
      <c r="J1887" s="7">
        <v>0.79411764705882404</v>
      </c>
      <c r="K1887" s="7">
        <v>0.58064516129032295</v>
      </c>
      <c r="L1887" s="117">
        <v>0.75</v>
      </c>
      <c r="M1887" s="7">
        <v>0.62727272727272698</v>
      </c>
      <c r="N1887" s="117">
        <v>0.33333333333333298</v>
      </c>
      <c r="O1887" s="88">
        <v>0.35714285714285698</v>
      </c>
      <c r="P1887" s="52">
        <v>0.65263157894736801</v>
      </c>
      <c r="Q1887" s="7">
        <v>0.55319148936170204</v>
      </c>
      <c r="R1887" s="7">
        <v>0.55882352941176505</v>
      </c>
      <c r="S1887" s="52">
        <v>0.59375</v>
      </c>
      <c r="T1887" s="7">
        <v>0.625</v>
      </c>
      <c r="U1887" s="7">
        <v>0.6</v>
      </c>
      <c r="V1887" s="52">
        <v>0.57142857142857195</v>
      </c>
      <c r="W1887" s="7">
        <v>0.60869565217391297</v>
      </c>
      <c r="X1887" s="88">
        <v>0.5</v>
      </c>
      <c r="Y1887" s="88">
        <v>0.53846153846153799</v>
      </c>
      <c r="Z1887" s="117">
        <v>0.70370370370370405</v>
      </c>
      <c r="AA1887" s="7">
        <v>0.54545454545454497</v>
      </c>
      <c r="AB1887" s="117">
        <v>0.76190476190476197</v>
      </c>
      <c r="AC1887" s="51">
        <v>0.56880733944954098</v>
      </c>
      <c r="AD1887" s="88">
        <v>0.61904761904761896</v>
      </c>
      <c r="AE1887" s="7">
        <v>0.581395348837209</v>
      </c>
      <c r="AF1887" s="52">
        <v>0.53333333333333299</v>
      </c>
      <c r="AG1887" s="88">
        <v>0.56000000000000005</v>
      </c>
      <c r="AH1887" s="88">
        <v>0.66666666666666696</v>
      </c>
      <c r="AI1887" s="52">
        <v>0.52631578947368396</v>
      </c>
      <c r="AJ1887" s="7">
        <v>0.57999999999999996</v>
      </c>
      <c r="AK1887" s="88">
        <v>0.45454545454545497</v>
      </c>
      <c r="AL1887" s="117">
        <v>0.78571428571428603</v>
      </c>
      <c r="AM1887" s="7">
        <v>0.45454545454545497</v>
      </c>
      <c r="AN1887" s="88">
        <v>0.62962962962962998</v>
      </c>
      <c r="AO1887" s="117">
        <v>0.74074074074074103</v>
      </c>
      <c r="AP1887" s="88">
        <v>0.56000000000000005</v>
      </c>
      <c r="AQ1887" s="52">
        <v>0.56756756756756799</v>
      </c>
      <c r="AR1887" s="7">
        <v>0.59090909090909105</v>
      </c>
      <c r="AS1887" s="88">
        <v>0.59090909090909105</v>
      </c>
      <c r="AT1887" s="52">
        <v>0.59322033898305104</v>
      </c>
      <c r="AU1887" s="7">
        <v>0.57142857142857195</v>
      </c>
      <c r="AV1887" s="7">
        <v>0.7</v>
      </c>
      <c r="AW1887" s="7">
        <v>0.57575757575757602</v>
      </c>
      <c r="AX1887" s="7">
        <v>0.56842105263157905</v>
      </c>
      <c r="AY1887" s="52">
        <v>0.66666666666666696</v>
      </c>
      <c r="AZ1887" s="7">
        <v>0.47499999999999998</v>
      </c>
      <c r="BA1887" s="52">
        <v>0.64705882352941202</v>
      </c>
      <c r="BB1887" s="7">
        <v>0.4375</v>
      </c>
      <c r="BC1887" s="52">
        <v>0.75471698113207597</v>
      </c>
      <c r="BD1887" s="7">
        <v>0.43333333333333302</v>
      </c>
      <c r="BE1887" s="52">
        <v>0.73846153846153795</v>
      </c>
      <c r="BF1887" s="7">
        <v>0.75409836065573799</v>
      </c>
      <c r="BG1887" s="52">
        <v>0.4375</v>
      </c>
    </row>
    <row r="1888" spans="1:59">
      <c r="A1888" t="s">
        <v>13</v>
      </c>
      <c r="B1888" s="53"/>
      <c r="C1888" s="54"/>
      <c r="D1888" s="93"/>
      <c r="E1888" s="93"/>
      <c r="F1888" s="9"/>
      <c r="G1888" s="93"/>
      <c r="H1888" s="93"/>
      <c r="I1888" s="93"/>
      <c r="J1888" s="9"/>
      <c r="K1888" s="9"/>
      <c r="L1888" s="118"/>
      <c r="M1888" s="9"/>
      <c r="N1888" s="118"/>
      <c r="O1888" s="93"/>
      <c r="P1888" s="55"/>
      <c r="Q1888" s="9"/>
      <c r="R1888" s="9"/>
      <c r="S1888" s="55"/>
      <c r="T1888" s="9"/>
      <c r="U1888" s="9"/>
      <c r="V1888" s="55"/>
      <c r="W1888" s="9"/>
      <c r="X1888" s="93"/>
      <c r="Y1888" s="93"/>
      <c r="Z1888" s="118"/>
      <c r="AA1888" s="9"/>
      <c r="AB1888" s="118"/>
      <c r="AC1888" s="54"/>
      <c r="AD1888" s="93"/>
      <c r="AE1888" s="9"/>
      <c r="AF1888" s="55"/>
      <c r="AG1888" s="93"/>
      <c r="AH1888" s="93"/>
      <c r="AI1888" s="55"/>
      <c r="AJ1888" s="9"/>
      <c r="AK1888" s="93"/>
      <c r="AL1888" s="118"/>
      <c r="AM1888" s="9"/>
      <c r="AN1888" s="93"/>
      <c r="AO1888" s="118"/>
      <c r="AP1888" s="93"/>
      <c r="AQ1888" s="55"/>
      <c r="AR1888" s="9"/>
      <c r="AS1888" s="93"/>
      <c r="AT1888" s="55"/>
      <c r="AU1888" s="9"/>
      <c r="AV1888" s="9"/>
      <c r="AW1888" s="9"/>
      <c r="AX1888" s="9"/>
      <c r="AY1888" s="55"/>
      <c r="AZ1888" s="9"/>
      <c r="BA1888" s="55"/>
      <c r="BB1888" s="9"/>
      <c r="BC1888" s="55"/>
      <c r="BD1888" s="9"/>
      <c r="BE1888" s="55"/>
      <c r="BF1888" s="9"/>
      <c r="BG1888" s="55"/>
    </row>
    <row r="1889" spans="1:59" ht="23.25">
      <c r="A1889" t="s">
        <v>10</v>
      </c>
      <c r="B1889" s="36" t="s">
        <v>481</v>
      </c>
      <c r="C1889" s="39">
        <v>27</v>
      </c>
      <c r="D1889" s="89">
        <v>6</v>
      </c>
      <c r="E1889" s="90">
        <v>2</v>
      </c>
      <c r="F1889" s="41">
        <v>8</v>
      </c>
      <c r="G1889" s="90">
        <v>8</v>
      </c>
      <c r="H1889" s="90">
        <v>1</v>
      </c>
      <c r="I1889" s="90">
        <v>3</v>
      </c>
      <c r="J1889" s="41">
        <v>11</v>
      </c>
      <c r="K1889" s="41">
        <v>4</v>
      </c>
      <c r="L1889" s="113">
        <v>4</v>
      </c>
      <c r="M1889" s="40">
        <v>25</v>
      </c>
      <c r="N1889" s="113">
        <v>2</v>
      </c>
      <c r="O1889" s="89">
        <v>5</v>
      </c>
      <c r="P1889" s="42">
        <v>22</v>
      </c>
      <c r="Q1889" s="40">
        <v>13</v>
      </c>
      <c r="R1889" s="41">
        <v>7</v>
      </c>
      <c r="S1889" s="42">
        <v>4</v>
      </c>
      <c r="T1889" s="40">
        <v>10</v>
      </c>
      <c r="U1889" s="41">
        <v>10</v>
      </c>
      <c r="V1889" s="42">
        <v>6</v>
      </c>
      <c r="W1889" s="40">
        <v>9</v>
      </c>
      <c r="X1889" s="90">
        <v>6</v>
      </c>
      <c r="Y1889" s="90">
        <v>5</v>
      </c>
      <c r="Z1889" s="113">
        <v>7</v>
      </c>
      <c r="AA1889" s="40">
        <v>25</v>
      </c>
      <c r="AB1889" s="113">
        <v>2</v>
      </c>
      <c r="AC1889" s="39">
        <v>21</v>
      </c>
      <c r="AD1889" s="89">
        <v>4</v>
      </c>
      <c r="AE1889" s="41">
        <v>6</v>
      </c>
      <c r="AF1889" s="42">
        <v>11</v>
      </c>
      <c r="AG1889" s="89">
        <v>2</v>
      </c>
      <c r="AH1889" s="90">
        <v>8</v>
      </c>
      <c r="AI1889" s="42">
        <v>11</v>
      </c>
      <c r="AJ1889" s="40">
        <v>21</v>
      </c>
      <c r="AK1889" s="90">
        <v>2</v>
      </c>
      <c r="AL1889" s="113">
        <v>4</v>
      </c>
      <c r="AM1889" s="40">
        <v>7</v>
      </c>
      <c r="AN1889" s="90">
        <v>7</v>
      </c>
      <c r="AO1889" s="113">
        <v>7</v>
      </c>
      <c r="AP1889" s="89">
        <v>5</v>
      </c>
      <c r="AQ1889" s="42">
        <v>12</v>
      </c>
      <c r="AR1889" s="40">
        <v>10</v>
      </c>
      <c r="AS1889" s="90">
        <v>5</v>
      </c>
      <c r="AT1889" s="42">
        <v>12</v>
      </c>
      <c r="AU1889" s="40">
        <v>16</v>
      </c>
      <c r="AV1889" s="41">
        <v>8</v>
      </c>
      <c r="AW1889" s="41">
        <v>15</v>
      </c>
      <c r="AX1889" s="41">
        <v>19</v>
      </c>
      <c r="AY1889" s="42">
        <v>8</v>
      </c>
      <c r="AZ1889" s="40">
        <v>7</v>
      </c>
      <c r="BA1889" s="42">
        <v>20</v>
      </c>
      <c r="BB1889" s="40">
        <v>16</v>
      </c>
      <c r="BC1889" s="42">
        <v>10</v>
      </c>
      <c r="BD1889" s="40">
        <v>12</v>
      </c>
      <c r="BE1889" s="42">
        <v>15</v>
      </c>
      <c r="BF1889" s="40">
        <v>16</v>
      </c>
      <c r="BG1889" s="42">
        <v>11</v>
      </c>
    </row>
    <row r="1890" spans="1:59">
      <c r="A1890" t="s">
        <v>12</v>
      </c>
      <c r="B1890" s="36"/>
      <c r="C1890" s="51">
        <v>0.216</v>
      </c>
      <c r="D1890" s="88">
        <v>0.230769230769231</v>
      </c>
      <c r="E1890" s="88">
        <v>0.125</v>
      </c>
      <c r="F1890" s="7">
        <v>0.25806451612903197</v>
      </c>
      <c r="G1890" s="88">
        <v>0.36363636363636398</v>
      </c>
      <c r="H1890" s="88">
        <v>8.3333333333333301E-2</v>
      </c>
      <c r="I1890" s="88">
        <v>0.157894736842105</v>
      </c>
      <c r="J1890" s="7">
        <v>0.32352941176470601</v>
      </c>
      <c r="K1890" s="7">
        <v>0.12903225806451599</v>
      </c>
      <c r="L1890" s="117">
        <v>0.25</v>
      </c>
      <c r="M1890" s="7">
        <v>0.22727272727272699</v>
      </c>
      <c r="N1890" s="117">
        <v>0.133333333333333</v>
      </c>
      <c r="O1890" s="88">
        <v>0.17857142857142899</v>
      </c>
      <c r="P1890" s="52">
        <v>0.231578947368421</v>
      </c>
      <c r="Q1890" s="7">
        <v>0.27659574468085102</v>
      </c>
      <c r="R1890" s="7">
        <v>0.20588235294117699</v>
      </c>
      <c r="S1890" s="52">
        <v>0.125</v>
      </c>
      <c r="T1890" s="7">
        <v>0.17857142857142899</v>
      </c>
      <c r="U1890" s="7">
        <v>0.33333333333333298</v>
      </c>
      <c r="V1890" s="52">
        <v>0.17142857142857101</v>
      </c>
      <c r="W1890" s="7">
        <v>0.19565217391304299</v>
      </c>
      <c r="X1890" s="88">
        <v>0.230769230769231</v>
      </c>
      <c r="Y1890" s="88">
        <v>0.19230769230769201</v>
      </c>
      <c r="Z1890" s="117">
        <v>0.25925925925925902</v>
      </c>
      <c r="AA1890" s="7">
        <v>0.25252525252525299</v>
      </c>
      <c r="AB1890" s="117">
        <v>9.5238095238095205E-2</v>
      </c>
      <c r="AC1890" s="51">
        <v>0.192660550458716</v>
      </c>
      <c r="AD1890" s="88">
        <v>0.19047619047618999</v>
      </c>
      <c r="AE1890" s="7">
        <v>0.13953488372093001</v>
      </c>
      <c r="AF1890" s="52">
        <v>0.24444444444444399</v>
      </c>
      <c r="AG1890" s="88">
        <v>0.08</v>
      </c>
      <c r="AH1890" s="88">
        <v>0.296296296296296</v>
      </c>
      <c r="AI1890" s="52">
        <v>0.19298245614035101</v>
      </c>
      <c r="AJ1890" s="7">
        <v>0.21</v>
      </c>
      <c r="AK1890" s="88">
        <v>0.18181818181818199</v>
      </c>
      <c r="AL1890" s="117">
        <v>0.28571428571428598</v>
      </c>
      <c r="AM1890" s="7">
        <v>0.12727272727272701</v>
      </c>
      <c r="AN1890" s="88">
        <v>0.25925925925925902</v>
      </c>
      <c r="AO1890" s="117">
        <v>0.25925925925925902</v>
      </c>
      <c r="AP1890" s="88">
        <v>0.2</v>
      </c>
      <c r="AQ1890" s="52">
        <v>0.162162162162162</v>
      </c>
      <c r="AR1890" s="7">
        <v>0.22727272727272699</v>
      </c>
      <c r="AS1890" s="88">
        <v>0.22727272727272699</v>
      </c>
      <c r="AT1890" s="52">
        <v>0.20338983050847501</v>
      </c>
      <c r="AU1890" s="7">
        <v>0.19047619047618999</v>
      </c>
      <c r="AV1890" s="7">
        <v>0.2</v>
      </c>
      <c r="AW1890" s="7">
        <v>0.22727272727272699</v>
      </c>
      <c r="AX1890" s="7">
        <v>0.2</v>
      </c>
      <c r="AY1890" s="52">
        <v>0.266666666666667</v>
      </c>
      <c r="AZ1890" s="7">
        <v>0.17499999999999999</v>
      </c>
      <c r="BA1890" s="52">
        <v>0.23529411764705899</v>
      </c>
      <c r="BB1890" s="7">
        <v>0.25</v>
      </c>
      <c r="BC1890" s="52">
        <v>0.18867924528301899</v>
      </c>
      <c r="BD1890" s="7">
        <v>0.2</v>
      </c>
      <c r="BE1890" s="52">
        <v>0.230769230769231</v>
      </c>
      <c r="BF1890" s="7">
        <v>0.26229508196721302</v>
      </c>
      <c r="BG1890" s="52">
        <v>0.171875</v>
      </c>
    </row>
    <row r="1891" spans="1:59">
      <c r="A1891" t="s">
        <v>13</v>
      </c>
      <c r="B1891" s="58"/>
      <c r="C1891" s="59"/>
      <c r="D1891" s="94"/>
      <c r="E1891" s="95"/>
      <c r="F1891" s="63"/>
      <c r="G1891" s="95"/>
      <c r="H1891" s="95"/>
      <c r="I1891" s="95"/>
      <c r="J1891" s="63"/>
      <c r="K1891" s="63"/>
      <c r="L1891" s="124"/>
      <c r="M1891" s="62"/>
      <c r="N1891" s="124"/>
      <c r="O1891" s="94"/>
      <c r="P1891" s="60"/>
      <c r="Q1891" s="62"/>
      <c r="R1891" s="63"/>
      <c r="S1891" s="60"/>
      <c r="T1891" s="62"/>
      <c r="U1891" s="63"/>
      <c r="V1891" s="60"/>
      <c r="W1891" s="62"/>
      <c r="X1891" s="95"/>
      <c r="Y1891" s="95"/>
      <c r="Z1891" s="124"/>
      <c r="AA1891" s="62"/>
      <c r="AB1891" s="124"/>
      <c r="AC1891" s="59"/>
      <c r="AD1891" s="94"/>
      <c r="AE1891" s="63"/>
      <c r="AF1891" s="60"/>
      <c r="AG1891" s="94"/>
      <c r="AH1891" s="95"/>
      <c r="AI1891" s="60"/>
      <c r="AJ1891" s="62"/>
      <c r="AK1891" s="95"/>
      <c r="AL1891" s="124"/>
      <c r="AM1891" s="62"/>
      <c r="AN1891" s="128"/>
      <c r="AO1891" s="126"/>
      <c r="AP1891" s="127"/>
      <c r="AQ1891" s="61"/>
      <c r="AR1891" s="64"/>
      <c r="AS1891" s="128"/>
      <c r="AT1891" s="61"/>
      <c r="AU1891" s="64"/>
      <c r="AV1891" s="74"/>
      <c r="AW1891" s="74"/>
      <c r="AX1891" s="74"/>
      <c r="AY1891" s="61"/>
      <c r="AZ1891" s="64"/>
      <c r="BA1891" s="61"/>
      <c r="BB1891" s="64"/>
      <c r="BC1891" s="61"/>
      <c r="BD1891" s="64"/>
      <c r="BE1891" s="61"/>
      <c r="BF1891" s="64"/>
      <c r="BG1891" s="61"/>
    </row>
    <row r="1892" spans="1:59">
      <c r="A1892" t="s">
        <v>4</v>
      </c>
      <c r="B1892" s="3"/>
    </row>
    <row r="1893" spans="1:59">
      <c r="A1893" t="s">
        <v>14</v>
      </c>
    </row>
    <row r="1894" spans="1:59">
      <c r="A1894" t="s">
        <v>1</v>
      </c>
      <c r="B1894" s="217" t="s">
        <v>21</v>
      </c>
      <c r="C1894" s="218"/>
    </row>
    <row r="1895" spans="1:59">
      <c r="A1895" t="s">
        <v>2</v>
      </c>
      <c r="B1895" s="2" t="s">
        <v>482</v>
      </c>
    </row>
    <row r="1896" spans="1:59" ht="39.75">
      <c r="A1896" t="s">
        <v>3</v>
      </c>
      <c r="B1896" s="2" t="s">
        <v>465</v>
      </c>
    </row>
    <row r="1897" spans="1:59" ht="60" customHeight="1">
      <c r="A1897" t="s">
        <v>7</v>
      </c>
      <c r="B1897" s="10" t="s">
        <v>483</v>
      </c>
      <c r="C1897" s="14"/>
      <c r="D1897" s="226" t="s">
        <v>462</v>
      </c>
      <c r="E1897" s="227"/>
    </row>
    <row r="1898" spans="1:59">
      <c r="A1898" t="s">
        <v>6</v>
      </c>
      <c r="B1898" s="21" t="s">
        <v>44</v>
      </c>
      <c r="C1898" s="48" t="s">
        <v>45</v>
      </c>
      <c r="D1898" s="166" t="s">
        <v>87</v>
      </c>
      <c r="E1898" s="134" t="s">
        <v>88</v>
      </c>
    </row>
    <row r="1899" spans="1:59">
      <c r="A1899" t="s">
        <v>8</v>
      </c>
      <c r="B1899" s="26" t="s">
        <v>45</v>
      </c>
      <c r="C1899" s="27">
        <v>125</v>
      </c>
      <c r="D1899" s="147">
        <v>64</v>
      </c>
      <c r="E1899" s="135">
        <v>53</v>
      </c>
    </row>
    <row r="1900" spans="1:59">
      <c r="A1900" t="s">
        <v>10</v>
      </c>
      <c r="B1900" s="35" t="s">
        <v>467</v>
      </c>
      <c r="C1900" s="31">
        <v>53</v>
      </c>
      <c r="D1900" s="148">
        <v>37</v>
      </c>
      <c r="E1900" s="136">
        <v>13</v>
      </c>
    </row>
    <row r="1901" spans="1:59">
      <c r="A1901" t="s">
        <v>12</v>
      </c>
      <c r="B1901" s="36"/>
      <c r="C1901" s="37">
        <v>0.42399999999999999</v>
      </c>
      <c r="D1901" s="132">
        <v>0.578125</v>
      </c>
      <c r="E1901" s="137">
        <v>0.245283018867925</v>
      </c>
    </row>
    <row r="1902" spans="1:59">
      <c r="A1902" t="s">
        <v>10</v>
      </c>
      <c r="B1902" s="36" t="s">
        <v>468</v>
      </c>
      <c r="C1902" s="39">
        <v>41</v>
      </c>
      <c r="D1902" s="152">
        <v>24</v>
      </c>
      <c r="E1902" s="138">
        <v>15</v>
      </c>
    </row>
    <row r="1903" spans="1:59">
      <c r="A1903" t="s">
        <v>12</v>
      </c>
      <c r="B1903" s="36"/>
      <c r="C1903" s="37">
        <v>0.32800000000000001</v>
      </c>
      <c r="D1903" s="132">
        <v>0.375</v>
      </c>
      <c r="E1903" s="137">
        <v>0.28301886792452802</v>
      </c>
    </row>
    <row r="1904" spans="1:59" ht="34.9">
      <c r="A1904" t="s">
        <v>10</v>
      </c>
      <c r="B1904" s="36" t="s">
        <v>469</v>
      </c>
      <c r="C1904" s="39">
        <v>24</v>
      </c>
      <c r="D1904" s="152">
        <v>18</v>
      </c>
      <c r="E1904" s="138">
        <v>5</v>
      </c>
    </row>
    <row r="1905" spans="1:5">
      <c r="A1905" t="s">
        <v>12</v>
      </c>
      <c r="B1905" s="36"/>
      <c r="C1905" s="37">
        <v>0.192</v>
      </c>
      <c r="D1905" s="132">
        <v>0.28125</v>
      </c>
      <c r="E1905" s="137">
        <v>9.4339622641509399E-2</v>
      </c>
    </row>
    <row r="1906" spans="1:5">
      <c r="A1906" t="s">
        <v>10</v>
      </c>
      <c r="B1906" s="36" t="s">
        <v>470</v>
      </c>
      <c r="C1906" s="39">
        <v>22</v>
      </c>
      <c r="D1906" s="152">
        <v>20</v>
      </c>
      <c r="E1906" s="138">
        <v>1</v>
      </c>
    </row>
    <row r="1907" spans="1:5">
      <c r="A1907" t="s">
        <v>12</v>
      </c>
      <c r="B1907" s="36"/>
      <c r="C1907" s="37">
        <v>0.17599999999999999</v>
      </c>
      <c r="D1907" s="132">
        <v>0.3125</v>
      </c>
      <c r="E1907" s="137">
        <v>1.88679245283019E-2</v>
      </c>
    </row>
    <row r="1908" spans="1:5" ht="23.25">
      <c r="A1908" t="s">
        <v>10</v>
      </c>
      <c r="B1908" s="36" t="s">
        <v>471</v>
      </c>
      <c r="C1908" s="39">
        <v>19</v>
      </c>
      <c r="D1908" s="152">
        <v>10</v>
      </c>
      <c r="E1908" s="138">
        <v>8</v>
      </c>
    </row>
    <row r="1909" spans="1:5">
      <c r="A1909" t="s">
        <v>12</v>
      </c>
      <c r="B1909" s="36"/>
      <c r="C1909" s="37">
        <v>0.152</v>
      </c>
      <c r="D1909" s="132">
        <v>0.15625</v>
      </c>
      <c r="E1909" s="137">
        <v>0.15094339622641501</v>
      </c>
    </row>
    <row r="1910" spans="1:5" ht="34.9">
      <c r="A1910" t="s">
        <v>10</v>
      </c>
      <c r="B1910" s="36" t="s">
        <v>472</v>
      </c>
      <c r="C1910" s="39">
        <v>15</v>
      </c>
      <c r="D1910" s="152">
        <v>10</v>
      </c>
      <c r="E1910" s="138">
        <v>3</v>
      </c>
    </row>
    <row r="1911" spans="1:5">
      <c r="A1911" t="s">
        <v>12</v>
      </c>
      <c r="B1911" s="36"/>
      <c r="C1911" s="37">
        <v>0.12</v>
      </c>
      <c r="D1911" s="132">
        <v>0.15625</v>
      </c>
      <c r="E1911" s="137">
        <v>5.6603773584905703E-2</v>
      </c>
    </row>
    <row r="1912" spans="1:5">
      <c r="A1912" t="s">
        <v>10</v>
      </c>
      <c r="B1912" s="36" t="s">
        <v>473</v>
      </c>
      <c r="C1912" s="39">
        <v>13</v>
      </c>
      <c r="D1912" s="152">
        <v>11</v>
      </c>
      <c r="E1912" s="138">
        <v>2</v>
      </c>
    </row>
    <row r="1913" spans="1:5">
      <c r="A1913" t="s">
        <v>12</v>
      </c>
      <c r="B1913" s="36"/>
      <c r="C1913" s="37">
        <v>0.104</v>
      </c>
      <c r="D1913" s="132">
        <v>0.171875</v>
      </c>
      <c r="E1913" s="137">
        <v>3.77358490566038E-2</v>
      </c>
    </row>
    <row r="1914" spans="1:5" ht="46.5">
      <c r="A1914" t="s">
        <v>10</v>
      </c>
      <c r="B1914" s="36" t="s">
        <v>474</v>
      </c>
      <c r="C1914" s="39">
        <v>12</v>
      </c>
      <c r="D1914" s="152">
        <v>10</v>
      </c>
      <c r="E1914" s="138">
        <v>1</v>
      </c>
    </row>
    <row r="1915" spans="1:5">
      <c r="A1915" t="s">
        <v>12</v>
      </c>
      <c r="B1915" s="36"/>
      <c r="C1915" s="37">
        <v>9.6000000000000002E-2</v>
      </c>
      <c r="D1915" s="132">
        <v>0.15625</v>
      </c>
      <c r="E1915" s="137">
        <v>1.88679245283019E-2</v>
      </c>
    </row>
    <row r="1916" spans="1:5" ht="34.9">
      <c r="A1916" t="s">
        <v>10</v>
      </c>
      <c r="B1916" s="36" t="s">
        <v>475</v>
      </c>
      <c r="C1916" s="39">
        <v>12</v>
      </c>
      <c r="D1916" s="152">
        <v>9</v>
      </c>
      <c r="E1916" s="138">
        <v>3</v>
      </c>
    </row>
    <row r="1917" spans="1:5">
      <c r="A1917" t="s">
        <v>12</v>
      </c>
      <c r="B1917" s="36"/>
      <c r="C1917" s="37">
        <v>9.6000000000000002E-2</v>
      </c>
      <c r="D1917" s="132">
        <v>0.140625</v>
      </c>
      <c r="E1917" s="137">
        <v>5.6603773584905703E-2</v>
      </c>
    </row>
    <row r="1918" spans="1:5" ht="34.9">
      <c r="A1918" t="s">
        <v>10</v>
      </c>
      <c r="B1918" s="36" t="s">
        <v>476</v>
      </c>
      <c r="C1918" s="39">
        <v>7</v>
      </c>
      <c r="D1918" s="152">
        <v>4</v>
      </c>
      <c r="E1918" s="138">
        <v>2</v>
      </c>
    </row>
    <row r="1919" spans="1:5">
      <c r="A1919" t="s">
        <v>12</v>
      </c>
      <c r="B1919" s="36"/>
      <c r="C1919" s="37">
        <v>5.6000000000000001E-2</v>
      </c>
      <c r="D1919" s="132">
        <v>6.25E-2</v>
      </c>
      <c r="E1919" s="137">
        <v>3.77358490566038E-2</v>
      </c>
    </row>
    <row r="1920" spans="1:5" ht="34.9">
      <c r="A1920" t="s">
        <v>10</v>
      </c>
      <c r="B1920" s="36" t="s">
        <v>477</v>
      </c>
      <c r="C1920" s="39">
        <v>3</v>
      </c>
      <c r="D1920" s="152">
        <v>3</v>
      </c>
      <c r="E1920" s="138">
        <v>0</v>
      </c>
    </row>
    <row r="1921" spans="1:5">
      <c r="A1921" t="s">
        <v>12</v>
      </c>
      <c r="B1921" s="36"/>
      <c r="C1921" s="37">
        <v>2.4E-2</v>
      </c>
      <c r="D1921" s="132">
        <v>4.6875E-2</v>
      </c>
      <c r="E1921" s="137">
        <v>0</v>
      </c>
    </row>
    <row r="1922" spans="1:5">
      <c r="A1922" t="s">
        <v>10</v>
      </c>
      <c r="B1922" s="36" t="s">
        <v>478</v>
      </c>
      <c r="C1922" s="39">
        <v>22</v>
      </c>
      <c r="D1922" s="152">
        <v>10</v>
      </c>
      <c r="E1922" s="138">
        <v>10</v>
      </c>
    </row>
    <row r="1923" spans="1:5">
      <c r="A1923" t="s">
        <v>12</v>
      </c>
      <c r="B1923" s="36"/>
      <c r="C1923" s="37">
        <v>0.17599999999999999</v>
      </c>
      <c r="D1923" s="132">
        <v>0.15625</v>
      </c>
      <c r="E1923" s="137">
        <v>0.18867924528301899</v>
      </c>
    </row>
    <row r="1924" spans="1:5">
      <c r="A1924" t="s">
        <v>10</v>
      </c>
      <c r="B1924" s="36" t="s">
        <v>423</v>
      </c>
      <c r="C1924" s="39">
        <v>21</v>
      </c>
      <c r="D1924" s="152">
        <v>0</v>
      </c>
      <c r="E1924" s="138">
        <v>20</v>
      </c>
    </row>
    <row r="1925" spans="1:5">
      <c r="A1925" t="s">
        <v>12</v>
      </c>
      <c r="B1925" s="36"/>
      <c r="C1925" s="37">
        <v>0.16800000000000001</v>
      </c>
      <c r="D1925" s="132">
        <v>0</v>
      </c>
      <c r="E1925" s="137">
        <v>0.37735849056603799</v>
      </c>
    </row>
    <row r="1926" spans="1:5">
      <c r="A1926" t="s">
        <v>10</v>
      </c>
      <c r="B1926" s="36" t="s">
        <v>479</v>
      </c>
      <c r="C1926" s="39">
        <v>51</v>
      </c>
      <c r="D1926" s="152">
        <v>36</v>
      </c>
      <c r="E1926" s="138">
        <v>13</v>
      </c>
    </row>
    <row r="1927" spans="1:5">
      <c r="A1927" t="s">
        <v>12</v>
      </c>
      <c r="B1927" s="36"/>
      <c r="C1927" s="37">
        <v>0.40799999999999997</v>
      </c>
      <c r="D1927" s="132">
        <v>0.5625</v>
      </c>
      <c r="E1927" s="137">
        <v>0.245283018867925</v>
      </c>
    </row>
    <row r="1928" spans="1:5">
      <c r="A1928" t="s">
        <v>10</v>
      </c>
      <c r="B1928" s="36" t="s">
        <v>480</v>
      </c>
      <c r="C1928" s="39">
        <v>74</v>
      </c>
      <c r="D1928" s="152">
        <v>28</v>
      </c>
      <c r="E1928" s="138">
        <v>40</v>
      </c>
    </row>
    <row r="1929" spans="1:5">
      <c r="A1929" t="s">
        <v>12</v>
      </c>
      <c r="B1929" s="36"/>
      <c r="C1929" s="37">
        <v>0.59199999999999997</v>
      </c>
      <c r="D1929" s="132">
        <v>0.4375</v>
      </c>
      <c r="E1929" s="137">
        <v>0.75471698113207597</v>
      </c>
    </row>
    <row r="1930" spans="1:5" ht="23.25">
      <c r="A1930" t="s">
        <v>10</v>
      </c>
      <c r="B1930" s="36" t="s">
        <v>481</v>
      </c>
      <c r="C1930" s="39">
        <v>27</v>
      </c>
      <c r="D1930" s="152">
        <v>16</v>
      </c>
      <c r="E1930" s="138">
        <v>10</v>
      </c>
    </row>
    <row r="1931" spans="1:5">
      <c r="A1931" t="s">
        <v>12</v>
      </c>
      <c r="B1931" s="43"/>
      <c r="C1931" s="44">
        <v>0.216</v>
      </c>
      <c r="D1931" s="164">
        <v>0.25</v>
      </c>
      <c r="E1931" s="165">
        <v>0.18867924528301899</v>
      </c>
    </row>
    <row r="1932" spans="1:5">
      <c r="A1932" t="s">
        <v>4</v>
      </c>
      <c r="B1932" s="3"/>
    </row>
    <row r="1933" spans="1:5">
      <c r="A1933" t="s">
        <v>14</v>
      </c>
    </row>
    <row r="1934" spans="1:5">
      <c r="A1934" t="s">
        <v>1</v>
      </c>
      <c r="B1934" s="217" t="s">
        <v>21</v>
      </c>
      <c r="C1934" s="218"/>
    </row>
    <row r="1935" spans="1:5" ht="26.65">
      <c r="A1935" t="s">
        <v>2</v>
      </c>
      <c r="B1935" s="2" t="s">
        <v>484</v>
      </c>
    </row>
    <row r="1936" spans="1:5" ht="26.65">
      <c r="A1936" t="s">
        <v>3</v>
      </c>
      <c r="B1936" s="2" t="s">
        <v>485</v>
      </c>
    </row>
    <row r="1937" spans="1:59">
      <c r="A1937" t="s">
        <v>7</v>
      </c>
      <c r="B1937" s="10" t="s">
        <v>486</v>
      </c>
      <c r="C1937" s="11"/>
      <c r="D1937" s="216"/>
      <c r="E1937" s="215"/>
      <c r="F1937" s="215"/>
      <c r="G1937" s="215"/>
      <c r="H1937" s="215"/>
      <c r="I1937" s="215"/>
      <c r="J1937" s="215"/>
      <c r="K1937" s="215"/>
      <c r="L1937" s="215"/>
      <c r="M1937" s="215"/>
      <c r="N1937" s="215"/>
      <c r="O1937" s="215"/>
      <c r="P1937" s="215"/>
      <c r="Q1937" s="215"/>
      <c r="R1937" s="215"/>
      <c r="S1937" s="215"/>
      <c r="T1937" s="215"/>
      <c r="U1937" s="215"/>
      <c r="V1937" s="215"/>
      <c r="W1937" s="215"/>
      <c r="X1937" s="215"/>
      <c r="Y1937" s="215"/>
      <c r="Z1937" s="215"/>
      <c r="AA1937" s="215"/>
      <c r="AB1937" s="215"/>
      <c r="AC1937" s="215"/>
      <c r="AD1937" s="215"/>
      <c r="AE1937" s="215"/>
      <c r="AF1937" s="215"/>
      <c r="AG1937" s="215"/>
      <c r="AH1937" s="215"/>
      <c r="AI1937" s="215"/>
      <c r="AJ1937" s="215"/>
      <c r="AK1937" s="215"/>
      <c r="AL1937" s="215"/>
      <c r="AM1937" s="215"/>
      <c r="AN1937" s="215"/>
      <c r="AO1937" s="215"/>
      <c r="AP1937" s="215"/>
      <c r="AQ1937" s="215"/>
      <c r="AR1937" s="215"/>
      <c r="AS1937" s="215"/>
      <c r="AT1937" s="215"/>
      <c r="AU1937" s="215"/>
      <c r="AV1937" s="215"/>
      <c r="AW1937" s="215"/>
      <c r="AX1937" s="215"/>
      <c r="AY1937" s="215"/>
      <c r="AZ1937" s="215"/>
      <c r="BA1937" s="215"/>
      <c r="BB1937" s="215"/>
      <c r="BC1937" s="215"/>
      <c r="BD1937" s="215"/>
      <c r="BE1937" s="215"/>
      <c r="BF1937" s="215"/>
      <c r="BG1937" s="214"/>
    </row>
    <row r="1938" spans="1:59" ht="38.200000000000003" customHeight="1">
      <c r="A1938" t="s">
        <v>5</v>
      </c>
      <c r="B1938" s="15"/>
      <c r="D1938" s="213" t="s">
        <v>25</v>
      </c>
      <c r="E1938" s="215"/>
      <c r="F1938" s="215"/>
      <c r="G1938" s="215"/>
      <c r="H1938" s="215"/>
      <c r="I1938" s="215"/>
      <c r="J1938" s="215"/>
      <c r="K1938" s="215"/>
      <c r="L1938" s="214"/>
      <c r="M1938" s="213" t="s">
        <v>26</v>
      </c>
      <c r="N1938" s="214"/>
      <c r="O1938" s="213" t="s">
        <v>27</v>
      </c>
      <c r="P1938" s="214"/>
      <c r="Q1938" s="213" t="s">
        <v>28</v>
      </c>
      <c r="R1938" s="215"/>
      <c r="S1938" s="214"/>
      <c r="T1938" s="213" t="s">
        <v>29</v>
      </c>
      <c r="U1938" s="215"/>
      <c r="V1938" s="214"/>
      <c r="W1938" s="213" t="s">
        <v>30</v>
      </c>
      <c r="X1938" s="215"/>
      <c r="Y1938" s="215"/>
      <c r="Z1938" s="214"/>
      <c r="AA1938" s="213" t="s">
        <v>31</v>
      </c>
      <c r="AB1938" s="214"/>
      <c r="AC1938" s="219" t="s">
        <v>32</v>
      </c>
      <c r="AD1938" s="213" t="s">
        <v>33</v>
      </c>
      <c r="AE1938" s="215"/>
      <c r="AF1938" s="214"/>
      <c r="AG1938" s="213" t="s">
        <v>34</v>
      </c>
      <c r="AH1938" s="215"/>
      <c r="AI1938" s="214"/>
      <c r="AJ1938" s="213" t="s">
        <v>35</v>
      </c>
      <c r="AK1938" s="215"/>
      <c r="AL1938" s="214"/>
      <c r="AM1938" s="213" t="s">
        <v>36</v>
      </c>
      <c r="AN1938" s="215"/>
      <c r="AO1938" s="214"/>
      <c r="AP1938" s="213" t="s">
        <v>37</v>
      </c>
      <c r="AQ1938" s="214"/>
      <c r="AR1938" s="213" t="s">
        <v>38</v>
      </c>
      <c r="AS1938" s="215"/>
      <c r="AT1938" s="214"/>
      <c r="AU1938" s="213" t="s">
        <v>39</v>
      </c>
      <c r="AV1938" s="215"/>
      <c r="AW1938" s="215"/>
      <c r="AX1938" s="215"/>
      <c r="AY1938" s="214"/>
      <c r="AZ1938" s="213" t="s">
        <v>40</v>
      </c>
      <c r="BA1938" s="214"/>
      <c r="BB1938" s="213" t="s">
        <v>41</v>
      </c>
      <c r="BC1938" s="214"/>
      <c r="BD1938" s="213" t="s">
        <v>42</v>
      </c>
      <c r="BE1938" s="214"/>
      <c r="BF1938" s="213" t="s">
        <v>43</v>
      </c>
      <c r="BG1938" s="214"/>
    </row>
    <row r="1939" spans="1:59" ht="151.9">
      <c r="A1939" t="s">
        <v>6</v>
      </c>
      <c r="B1939" s="16" t="s">
        <v>44</v>
      </c>
      <c r="C1939" s="17" t="s">
        <v>45</v>
      </c>
      <c r="D1939" s="80" t="s">
        <v>46</v>
      </c>
      <c r="E1939" s="81" t="s">
        <v>47</v>
      </c>
      <c r="F1939" s="19" t="s">
        <v>48</v>
      </c>
      <c r="G1939" s="81" t="s">
        <v>49</v>
      </c>
      <c r="H1939" s="81" t="s">
        <v>50</v>
      </c>
      <c r="I1939" s="81" t="s">
        <v>51</v>
      </c>
      <c r="J1939" s="19" t="s">
        <v>52</v>
      </c>
      <c r="K1939" s="19" t="s">
        <v>53</v>
      </c>
      <c r="L1939" s="108" t="s">
        <v>54</v>
      </c>
      <c r="M1939" s="18" t="s">
        <v>55</v>
      </c>
      <c r="N1939" s="108" t="s">
        <v>56</v>
      </c>
      <c r="O1939" s="80" t="s">
        <v>55</v>
      </c>
      <c r="P1939" s="20" t="s">
        <v>56</v>
      </c>
      <c r="Q1939" s="18" t="s">
        <v>57</v>
      </c>
      <c r="R1939" s="19" t="s">
        <v>58</v>
      </c>
      <c r="S1939" s="20" t="s">
        <v>59</v>
      </c>
      <c r="T1939" s="18" t="s">
        <v>60</v>
      </c>
      <c r="U1939" s="19" t="s">
        <v>61</v>
      </c>
      <c r="V1939" s="20" t="s">
        <v>62</v>
      </c>
      <c r="W1939" s="18" t="s">
        <v>63</v>
      </c>
      <c r="X1939" s="81" t="s">
        <v>64</v>
      </c>
      <c r="Y1939" s="81" t="s">
        <v>65</v>
      </c>
      <c r="Z1939" s="108" t="s">
        <v>66</v>
      </c>
      <c r="AA1939" s="18" t="s">
        <v>55</v>
      </c>
      <c r="AB1939" s="108" t="s">
        <v>56</v>
      </c>
      <c r="AC1939" s="17" t="s">
        <v>55</v>
      </c>
      <c r="AD1939" s="80" t="s">
        <v>67</v>
      </c>
      <c r="AE1939" s="19" t="s">
        <v>68</v>
      </c>
      <c r="AF1939" s="20" t="s">
        <v>69</v>
      </c>
      <c r="AG1939" s="80" t="s">
        <v>67</v>
      </c>
      <c r="AH1939" s="81" t="s">
        <v>68</v>
      </c>
      <c r="AI1939" s="20" t="s">
        <v>69</v>
      </c>
      <c r="AJ1939" s="18" t="s">
        <v>55</v>
      </c>
      <c r="AK1939" s="81" t="s">
        <v>56</v>
      </c>
      <c r="AL1939" s="108" t="s">
        <v>70</v>
      </c>
      <c r="AM1939" s="18" t="s">
        <v>55</v>
      </c>
      <c r="AN1939" s="81" t="s">
        <v>71</v>
      </c>
      <c r="AO1939" s="108" t="s">
        <v>72</v>
      </c>
      <c r="AP1939" s="80" t="s">
        <v>73</v>
      </c>
      <c r="AQ1939" s="20" t="s">
        <v>74</v>
      </c>
      <c r="AR1939" s="18" t="s">
        <v>75</v>
      </c>
      <c r="AS1939" s="81" t="s">
        <v>76</v>
      </c>
      <c r="AT1939" s="20" t="s">
        <v>77</v>
      </c>
      <c r="AU1939" s="18" t="s">
        <v>78</v>
      </c>
      <c r="AV1939" s="19" t="s">
        <v>79</v>
      </c>
      <c r="AW1939" s="19" t="s">
        <v>80</v>
      </c>
      <c r="AX1939" s="19" t="s">
        <v>81</v>
      </c>
      <c r="AY1939" s="20" t="s">
        <v>82</v>
      </c>
      <c r="AZ1939" s="18" t="s">
        <v>83</v>
      </c>
      <c r="BA1939" s="20" t="s">
        <v>84</v>
      </c>
      <c r="BB1939" s="18" t="s">
        <v>55</v>
      </c>
      <c r="BC1939" s="20" t="s">
        <v>56</v>
      </c>
      <c r="BD1939" s="18" t="s">
        <v>85</v>
      </c>
      <c r="BE1939" s="20" t="s">
        <v>86</v>
      </c>
      <c r="BF1939" s="18" t="s">
        <v>55</v>
      </c>
      <c r="BG1939" s="20" t="s">
        <v>56</v>
      </c>
    </row>
    <row r="1940" spans="1:59">
      <c r="A1940" t="s">
        <v>0</v>
      </c>
      <c r="B1940" s="21"/>
      <c r="C1940" s="22"/>
      <c r="D1940" s="82" t="s">
        <v>564</v>
      </c>
      <c r="E1940" s="83" t="s">
        <v>565</v>
      </c>
      <c r="F1940" s="24" t="s">
        <v>566</v>
      </c>
      <c r="G1940" s="83" t="s">
        <v>567</v>
      </c>
      <c r="H1940" s="83" t="s">
        <v>568</v>
      </c>
      <c r="I1940" s="83" t="s">
        <v>569</v>
      </c>
      <c r="J1940" s="24" t="s">
        <v>570</v>
      </c>
      <c r="K1940" s="24" t="s">
        <v>571</v>
      </c>
      <c r="L1940" s="109" t="s">
        <v>572</v>
      </c>
      <c r="M1940" s="23" t="s">
        <v>564</v>
      </c>
      <c r="N1940" s="109" t="s">
        <v>565</v>
      </c>
      <c r="O1940" s="82" t="s">
        <v>564</v>
      </c>
      <c r="P1940" s="25" t="s">
        <v>565</v>
      </c>
      <c r="Q1940" s="23" t="s">
        <v>564</v>
      </c>
      <c r="R1940" s="24" t="s">
        <v>565</v>
      </c>
      <c r="S1940" s="25" t="s">
        <v>566</v>
      </c>
      <c r="T1940" s="23" t="s">
        <v>564</v>
      </c>
      <c r="U1940" s="24" t="s">
        <v>565</v>
      </c>
      <c r="V1940" s="25" t="s">
        <v>566</v>
      </c>
      <c r="W1940" s="23" t="s">
        <v>564</v>
      </c>
      <c r="X1940" s="83" t="s">
        <v>565</v>
      </c>
      <c r="Y1940" s="83" t="s">
        <v>566</v>
      </c>
      <c r="Z1940" s="109" t="s">
        <v>567</v>
      </c>
      <c r="AA1940" s="23" t="s">
        <v>564</v>
      </c>
      <c r="AB1940" s="109" t="s">
        <v>565</v>
      </c>
      <c r="AC1940" s="22" t="s">
        <v>564</v>
      </c>
      <c r="AD1940" s="82" t="s">
        <v>564</v>
      </c>
      <c r="AE1940" s="24" t="s">
        <v>565</v>
      </c>
      <c r="AF1940" s="25" t="s">
        <v>566</v>
      </c>
      <c r="AG1940" s="82" t="s">
        <v>564</v>
      </c>
      <c r="AH1940" s="83" t="s">
        <v>565</v>
      </c>
      <c r="AI1940" s="25" t="s">
        <v>566</v>
      </c>
      <c r="AJ1940" s="23" t="s">
        <v>564</v>
      </c>
      <c r="AK1940" s="83" t="s">
        <v>565</v>
      </c>
      <c r="AL1940" s="109" t="s">
        <v>566</v>
      </c>
      <c r="AM1940" s="23" t="s">
        <v>564</v>
      </c>
      <c r="AN1940" s="83" t="s">
        <v>565</v>
      </c>
      <c r="AO1940" s="109" t="s">
        <v>566</v>
      </c>
      <c r="AP1940" s="82" t="s">
        <v>564</v>
      </c>
      <c r="AQ1940" s="25" t="s">
        <v>565</v>
      </c>
      <c r="AR1940" s="23" t="s">
        <v>564</v>
      </c>
      <c r="AS1940" s="83" t="s">
        <v>565</v>
      </c>
      <c r="AT1940" s="25" t="s">
        <v>566</v>
      </c>
      <c r="AU1940" s="23" t="s">
        <v>564</v>
      </c>
      <c r="AV1940" s="24" t="s">
        <v>565</v>
      </c>
      <c r="AW1940" s="24" t="s">
        <v>566</v>
      </c>
      <c r="AX1940" s="24" t="s">
        <v>567</v>
      </c>
      <c r="AY1940" s="25" t="s">
        <v>568</v>
      </c>
      <c r="AZ1940" s="23" t="s">
        <v>564</v>
      </c>
      <c r="BA1940" s="25" t="s">
        <v>565</v>
      </c>
      <c r="BB1940" s="23" t="s">
        <v>564</v>
      </c>
      <c r="BC1940" s="25" t="s">
        <v>565</v>
      </c>
      <c r="BD1940" s="23" t="s">
        <v>564</v>
      </c>
      <c r="BE1940" s="25" t="s">
        <v>565</v>
      </c>
      <c r="BF1940" s="23" t="s">
        <v>564</v>
      </c>
      <c r="BG1940" s="25" t="s">
        <v>565</v>
      </c>
    </row>
    <row r="1941" spans="1:59">
      <c r="A1941" t="s">
        <v>8</v>
      </c>
      <c r="B1941" s="26" t="s">
        <v>45</v>
      </c>
      <c r="C1941" s="27">
        <v>125</v>
      </c>
      <c r="D1941" s="84">
        <v>26</v>
      </c>
      <c r="E1941" s="85">
        <v>16</v>
      </c>
      <c r="F1941" s="29">
        <v>31</v>
      </c>
      <c r="G1941" s="85">
        <v>22</v>
      </c>
      <c r="H1941" s="85">
        <v>12</v>
      </c>
      <c r="I1941" s="85">
        <v>19</v>
      </c>
      <c r="J1941" s="29">
        <v>34</v>
      </c>
      <c r="K1941" s="29">
        <v>31</v>
      </c>
      <c r="L1941" s="110">
        <v>16</v>
      </c>
      <c r="M1941" s="28">
        <v>110</v>
      </c>
      <c r="N1941" s="110">
        <v>15</v>
      </c>
      <c r="O1941" s="84">
        <v>28</v>
      </c>
      <c r="P1941" s="30">
        <v>95</v>
      </c>
      <c r="Q1941" s="28">
        <v>47</v>
      </c>
      <c r="R1941" s="29">
        <v>34</v>
      </c>
      <c r="S1941" s="30">
        <v>32</v>
      </c>
      <c r="T1941" s="28">
        <v>56</v>
      </c>
      <c r="U1941" s="29">
        <v>30</v>
      </c>
      <c r="V1941" s="30">
        <v>35</v>
      </c>
      <c r="W1941" s="28">
        <v>46</v>
      </c>
      <c r="X1941" s="85">
        <v>26</v>
      </c>
      <c r="Y1941" s="85">
        <v>26</v>
      </c>
      <c r="Z1941" s="110">
        <v>27</v>
      </c>
      <c r="AA1941" s="28">
        <v>99</v>
      </c>
      <c r="AB1941" s="110">
        <v>21</v>
      </c>
      <c r="AC1941" s="27">
        <v>109</v>
      </c>
      <c r="AD1941" s="84">
        <v>21</v>
      </c>
      <c r="AE1941" s="29">
        <v>43</v>
      </c>
      <c r="AF1941" s="30">
        <v>45</v>
      </c>
      <c r="AG1941" s="84">
        <v>25</v>
      </c>
      <c r="AH1941" s="85">
        <v>27</v>
      </c>
      <c r="AI1941" s="30">
        <v>57</v>
      </c>
      <c r="AJ1941" s="28">
        <v>100</v>
      </c>
      <c r="AK1941" s="85">
        <v>11</v>
      </c>
      <c r="AL1941" s="110">
        <v>14</v>
      </c>
      <c r="AM1941" s="28">
        <v>55</v>
      </c>
      <c r="AN1941" s="85">
        <v>27</v>
      </c>
      <c r="AO1941" s="110">
        <v>27</v>
      </c>
      <c r="AP1941" s="84">
        <v>25</v>
      </c>
      <c r="AQ1941" s="30">
        <v>74</v>
      </c>
      <c r="AR1941" s="28">
        <v>44</v>
      </c>
      <c r="AS1941" s="85">
        <v>22</v>
      </c>
      <c r="AT1941" s="30">
        <v>59</v>
      </c>
      <c r="AU1941" s="28">
        <v>84</v>
      </c>
      <c r="AV1941" s="29">
        <v>40</v>
      </c>
      <c r="AW1941" s="29">
        <v>66</v>
      </c>
      <c r="AX1941" s="29">
        <v>95</v>
      </c>
      <c r="AY1941" s="30">
        <v>30</v>
      </c>
      <c r="AZ1941" s="28">
        <v>40</v>
      </c>
      <c r="BA1941" s="30">
        <v>85</v>
      </c>
      <c r="BB1941" s="28">
        <v>64</v>
      </c>
      <c r="BC1941" s="30">
        <v>53</v>
      </c>
      <c r="BD1941" s="28">
        <v>60</v>
      </c>
      <c r="BE1941" s="30">
        <v>65</v>
      </c>
      <c r="BF1941" s="28">
        <v>61</v>
      </c>
      <c r="BG1941" s="30">
        <v>64</v>
      </c>
    </row>
    <row r="1942" spans="1:59" ht="23.25">
      <c r="A1942" t="s">
        <v>10</v>
      </c>
      <c r="B1942" s="35" t="s">
        <v>487</v>
      </c>
      <c r="C1942" s="31">
        <v>41</v>
      </c>
      <c r="D1942" s="86">
        <v>10</v>
      </c>
      <c r="E1942" s="87">
        <v>6</v>
      </c>
      <c r="F1942" s="33">
        <v>12</v>
      </c>
      <c r="G1942" s="87">
        <v>5</v>
      </c>
      <c r="H1942" s="87">
        <v>9</v>
      </c>
      <c r="I1942" s="87">
        <v>7</v>
      </c>
      <c r="J1942" s="33">
        <v>12</v>
      </c>
      <c r="K1942" s="33">
        <v>6</v>
      </c>
      <c r="L1942" s="111">
        <v>5</v>
      </c>
      <c r="M1942" s="32">
        <v>34</v>
      </c>
      <c r="N1942" s="111">
        <v>7</v>
      </c>
      <c r="O1942" s="86">
        <v>10</v>
      </c>
      <c r="P1942" s="34">
        <v>31</v>
      </c>
      <c r="Q1942" s="32">
        <v>13</v>
      </c>
      <c r="R1942" s="33">
        <v>16</v>
      </c>
      <c r="S1942" s="34">
        <v>7</v>
      </c>
      <c r="T1942" s="32">
        <v>21</v>
      </c>
      <c r="U1942" s="33">
        <v>9</v>
      </c>
      <c r="V1942" s="34">
        <v>10</v>
      </c>
      <c r="W1942" s="32">
        <v>13</v>
      </c>
      <c r="X1942" s="87">
        <v>8</v>
      </c>
      <c r="Y1942" s="87">
        <v>12</v>
      </c>
      <c r="Z1942" s="111">
        <v>8</v>
      </c>
      <c r="AA1942" s="32">
        <v>38</v>
      </c>
      <c r="AB1942" s="111">
        <v>3</v>
      </c>
      <c r="AC1942" s="31">
        <v>32</v>
      </c>
      <c r="AD1942" s="86">
        <v>6</v>
      </c>
      <c r="AE1942" s="33">
        <v>14</v>
      </c>
      <c r="AF1942" s="34">
        <v>12</v>
      </c>
      <c r="AG1942" s="86">
        <v>7</v>
      </c>
      <c r="AH1942" s="87">
        <v>8</v>
      </c>
      <c r="AI1942" s="34">
        <v>17</v>
      </c>
      <c r="AJ1942" s="32">
        <v>37</v>
      </c>
      <c r="AK1942" s="87">
        <v>1</v>
      </c>
      <c r="AL1942" s="111">
        <v>3</v>
      </c>
      <c r="AM1942" s="32">
        <v>20</v>
      </c>
      <c r="AN1942" s="87">
        <v>7</v>
      </c>
      <c r="AO1942" s="111">
        <v>5</v>
      </c>
      <c r="AP1942" s="86">
        <v>6</v>
      </c>
      <c r="AQ1942" s="34">
        <v>24</v>
      </c>
      <c r="AR1942" s="32">
        <v>12</v>
      </c>
      <c r="AS1942" s="87">
        <v>8</v>
      </c>
      <c r="AT1942" s="34">
        <v>21</v>
      </c>
      <c r="AU1942" s="32">
        <v>26</v>
      </c>
      <c r="AV1942" s="33">
        <v>9</v>
      </c>
      <c r="AW1942" s="33">
        <v>21</v>
      </c>
      <c r="AX1942" s="33">
        <v>31</v>
      </c>
      <c r="AY1942" s="34">
        <v>10</v>
      </c>
      <c r="AZ1942" s="32">
        <v>14</v>
      </c>
      <c r="BA1942" s="34">
        <v>27</v>
      </c>
      <c r="BB1942" s="32">
        <v>32</v>
      </c>
      <c r="BC1942" s="34">
        <v>7</v>
      </c>
      <c r="BD1942" s="32">
        <v>20</v>
      </c>
      <c r="BE1942" s="34">
        <v>21</v>
      </c>
      <c r="BF1942" s="32">
        <v>14</v>
      </c>
      <c r="BG1942" s="34">
        <v>27</v>
      </c>
    </row>
    <row r="1943" spans="1:59">
      <c r="A1943" t="s">
        <v>12</v>
      </c>
      <c r="B1943" s="36"/>
      <c r="C1943" s="51">
        <v>0.32800000000000001</v>
      </c>
      <c r="D1943" s="88">
        <v>0.38461538461538503</v>
      </c>
      <c r="E1943" s="88">
        <v>0.375</v>
      </c>
      <c r="F1943" s="7">
        <v>0.38709677419354799</v>
      </c>
      <c r="G1943" s="88">
        <v>0.22727272727272699</v>
      </c>
      <c r="H1943" s="88">
        <v>0.75</v>
      </c>
      <c r="I1943" s="88">
        <v>0.36842105263157898</v>
      </c>
      <c r="J1943" s="7">
        <v>0.35294117647058798</v>
      </c>
      <c r="K1943" s="7">
        <v>0.19354838709677399</v>
      </c>
      <c r="L1943" s="117">
        <v>0.3125</v>
      </c>
      <c r="M1943" s="7">
        <v>0.30909090909090903</v>
      </c>
      <c r="N1943" s="117">
        <v>0.46666666666666701</v>
      </c>
      <c r="O1943" s="88">
        <v>0.35714285714285698</v>
      </c>
      <c r="P1943" s="52">
        <v>0.326315789473684</v>
      </c>
      <c r="Q1943" s="7">
        <v>0.27659574468085102</v>
      </c>
      <c r="R1943" s="7">
        <v>0.47058823529411797</v>
      </c>
      <c r="S1943" s="52">
        <v>0.21875</v>
      </c>
      <c r="T1943" s="7">
        <v>0.375</v>
      </c>
      <c r="U1943" s="7">
        <v>0.3</v>
      </c>
      <c r="V1943" s="52">
        <v>0.28571428571428598</v>
      </c>
      <c r="W1943" s="7">
        <v>0.282608695652174</v>
      </c>
      <c r="X1943" s="88">
        <v>0.30769230769230799</v>
      </c>
      <c r="Y1943" s="88">
        <v>0.46153846153846201</v>
      </c>
      <c r="Z1943" s="117">
        <v>0.296296296296296</v>
      </c>
      <c r="AA1943" s="7">
        <v>0.38383838383838398</v>
      </c>
      <c r="AB1943" s="117">
        <v>0.14285714285714299</v>
      </c>
      <c r="AC1943" s="51">
        <v>0.293577981651376</v>
      </c>
      <c r="AD1943" s="88">
        <v>0.28571428571428598</v>
      </c>
      <c r="AE1943" s="7">
        <v>0.32558139534883701</v>
      </c>
      <c r="AF1943" s="52">
        <v>0.266666666666667</v>
      </c>
      <c r="AG1943" s="88">
        <v>0.28000000000000003</v>
      </c>
      <c r="AH1943" s="88">
        <v>0.296296296296296</v>
      </c>
      <c r="AI1943" s="52">
        <v>0.29824561403508798</v>
      </c>
      <c r="AJ1943" s="7">
        <v>0.37</v>
      </c>
      <c r="AK1943" s="88">
        <v>9.0909090909090898E-2</v>
      </c>
      <c r="AL1943" s="117">
        <v>0.214285714285714</v>
      </c>
      <c r="AM1943" s="7">
        <v>0.36363636363636398</v>
      </c>
      <c r="AN1943" s="88">
        <v>0.25925925925925902</v>
      </c>
      <c r="AO1943" s="117">
        <v>0.18518518518518501</v>
      </c>
      <c r="AP1943" s="88">
        <v>0.24</v>
      </c>
      <c r="AQ1943" s="52">
        <v>0.32432432432432401</v>
      </c>
      <c r="AR1943" s="7">
        <v>0.27272727272727298</v>
      </c>
      <c r="AS1943" s="88">
        <v>0.36363636363636398</v>
      </c>
      <c r="AT1943" s="52">
        <v>0.355932203389831</v>
      </c>
      <c r="AU1943" s="7">
        <v>0.30952380952380998</v>
      </c>
      <c r="AV1943" s="7">
        <v>0.22500000000000001</v>
      </c>
      <c r="AW1943" s="7">
        <v>0.31818181818181801</v>
      </c>
      <c r="AX1943" s="7">
        <v>0.326315789473684</v>
      </c>
      <c r="AY1943" s="52">
        <v>0.33333333333333298</v>
      </c>
      <c r="AZ1943" s="7">
        <v>0.35</v>
      </c>
      <c r="BA1943" s="52">
        <v>0.317647058823529</v>
      </c>
      <c r="BB1943" s="7">
        <v>0.5</v>
      </c>
      <c r="BC1943" s="52">
        <v>0.13207547169811301</v>
      </c>
      <c r="BD1943" s="7">
        <v>0.33333333333333298</v>
      </c>
      <c r="BE1943" s="52">
        <v>0.32307692307692298</v>
      </c>
      <c r="BF1943" s="7">
        <v>0.22950819672131101</v>
      </c>
      <c r="BG1943" s="52">
        <v>0.421875</v>
      </c>
    </row>
    <row r="1944" spans="1:59">
      <c r="A1944" t="s">
        <v>13</v>
      </c>
      <c r="B1944" s="53"/>
      <c r="C1944" s="54"/>
      <c r="D1944" s="93"/>
      <c r="E1944" s="93"/>
      <c r="F1944" s="9"/>
      <c r="G1944" s="93"/>
      <c r="H1944" s="93"/>
      <c r="I1944" s="93"/>
      <c r="J1944" s="9"/>
      <c r="K1944" s="9"/>
      <c r="L1944" s="118"/>
      <c r="M1944" s="9"/>
      <c r="N1944" s="118"/>
      <c r="O1944" s="93"/>
      <c r="P1944" s="55"/>
      <c r="Q1944" s="9"/>
      <c r="R1944" s="9"/>
      <c r="S1944" s="55"/>
      <c r="T1944" s="9"/>
      <c r="U1944" s="9"/>
      <c r="V1944" s="55"/>
      <c r="W1944" s="9"/>
      <c r="X1944" s="93"/>
      <c r="Y1944" s="93"/>
      <c r="Z1944" s="118"/>
      <c r="AA1944" s="9"/>
      <c r="AB1944" s="118"/>
      <c r="AC1944" s="54"/>
      <c r="AD1944" s="93"/>
      <c r="AE1944" s="9"/>
      <c r="AF1944" s="55"/>
      <c r="AG1944" s="93"/>
      <c r="AH1944" s="93"/>
      <c r="AI1944" s="55"/>
      <c r="AJ1944" s="9"/>
      <c r="AK1944" s="93"/>
      <c r="AL1944" s="118"/>
      <c r="AM1944" s="9"/>
      <c r="AN1944" s="93"/>
      <c r="AO1944" s="118"/>
      <c r="AP1944" s="93"/>
      <c r="AQ1944" s="55"/>
      <c r="AR1944" s="9"/>
      <c r="AS1944" s="93"/>
      <c r="AT1944" s="55"/>
      <c r="AU1944" s="9"/>
      <c r="AV1944" s="9"/>
      <c r="AW1944" s="9"/>
      <c r="AX1944" s="9"/>
      <c r="AY1944" s="55"/>
      <c r="AZ1944" s="9"/>
      <c r="BA1944" s="55"/>
      <c r="BB1944" s="9"/>
      <c r="BC1944" s="55"/>
      <c r="BD1944" s="9"/>
      <c r="BE1944" s="55"/>
      <c r="BF1944" s="9"/>
      <c r="BG1944" s="55"/>
    </row>
    <row r="1945" spans="1:59" ht="23.25">
      <c r="A1945" t="s">
        <v>10</v>
      </c>
      <c r="B1945" s="36" t="s">
        <v>488</v>
      </c>
      <c r="C1945" s="39">
        <v>27</v>
      </c>
      <c r="D1945" s="89">
        <v>5</v>
      </c>
      <c r="E1945" s="90">
        <v>3</v>
      </c>
      <c r="F1945" s="41">
        <v>5</v>
      </c>
      <c r="G1945" s="90">
        <v>5</v>
      </c>
      <c r="H1945" s="90">
        <v>5</v>
      </c>
      <c r="I1945" s="90">
        <v>6</v>
      </c>
      <c r="J1945" s="41">
        <v>6</v>
      </c>
      <c r="K1945" s="41">
        <v>3</v>
      </c>
      <c r="L1945" s="113">
        <v>1</v>
      </c>
      <c r="M1945" s="40">
        <v>23</v>
      </c>
      <c r="N1945" s="113">
        <v>4</v>
      </c>
      <c r="O1945" s="89">
        <v>12</v>
      </c>
      <c r="P1945" s="42">
        <v>15</v>
      </c>
      <c r="Q1945" s="40">
        <v>10</v>
      </c>
      <c r="R1945" s="41">
        <v>7</v>
      </c>
      <c r="S1945" s="42">
        <v>9</v>
      </c>
      <c r="T1945" s="40">
        <v>12</v>
      </c>
      <c r="U1945" s="41">
        <v>4</v>
      </c>
      <c r="V1945" s="42">
        <v>11</v>
      </c>
      <c r="W1945" s="40">
        <v>8</v>
      </c>
      <c r="X1945" s="90">
        <v>7</v>
      </c>
      <c r="Y1945" s="90">
        <v>6</v>
      </c>
      <c r="Z1945" s="113">
        <v>6</v>
      </c>
      <c r="AA1945" s="40">
        <v>27</v>
      </c>
      <c r="AB1945" s="113">
        <v>0</v>
      </c>
      <c r="AC1945" s="39">
        <v>26</v>
      </c>
      <c r="AD1945" s="89">
        <v>4</v>
      </c>
      <c r="AE1945" s="41">
        <v>8</v>
      </c>
      <c r="AF1945" s="42">
        <v>14</v>
      </c>
      <c r="AG1945" s="89">
        <v>2</v>
      </c>
      <c r="AH1945" s="90">
        <v>7</v>
      </c>
      <c r="AI1945" s="42">
        <v>17</v>
      </c>
      <c r="AJ1945" s="40">
        <v>25</v>
      </c>
      <c r="AK1945" s="90">
        <v>1</v>
      </c>
      <c r="AL1945" s="113">
        <v>1</v>
      </c>
      <c r="AM1945" s="40">
        <v>18</v>
      </c>
      <c r="AN1945" s="90">
        <v>3</v>
      </c>
      <c r="AO1945" s="113">
        <v>5</v>
      </c>
      <c r="AP1945" s="89">
        <v>5</v>
      </c>
      <c r="AQ1945" s="42">
        <v>19</v>
      </c>
      <c r="AR1945" s="40">
        <v>9</v>
      </c>
      <c r="AS1945" s="90">
        <v>3</v>
      </c>
      <c r="AT1945" s="42">
        <v>15</v>
      </c>
      <c r="AU1945" s="40">
        <v>22</v>
      </c>
      <c r="AV1945" s="41">
        <v>8</v>
      </c>
      <c r="AW1945" s="41">
        <v>20</v>
      </c>
      <c r="AX1945" s="41">
        <v>24</v>
      </c>
      <c r="AY1945" s="42">
        <v>3</v>
      </c>
      <c r="AZ1945" s="40">
        <v>10</v>
      </c>
      <c r="BA1945" s="42">
        <v>17</v>
      </c>
      <c r="BB1945" s="40">
        <v>23</v>
      </c>
      <c r="BC1945" s="42">
        <v>4</v>
      </c>
      <c r="BD1945" s="40">
        <v>16</v>
      </c>
      <c r="BE1945" s="42">
        <v>11</v>
      </c>
      <c r="BF1945" s="40">
        <v>10</v>
      </c>
      <c r="BG1945" s="42">
        <v>17</v>
      </c>
    </row>
    <row r="1946" spans="1:59">
      <c r="A1946" t="s">
        <v>12</v>
      </c>
      <c r="B1946" s="36"/>
      <c r="C1946" s="51">
        <v>0.216</v>
      </c>
      <c r="D1946" s="88">
        <v>0.19230769230769201</v>
      </c>
      <c r="E1946" s="88">
        <v>0.1875</v>
      </c>
      <c r="F1946" s="7">
        <v>0.16129032258064499</v>
      </c>
      <c r="G1946" s="88">
        <v>0.22727272727272699</v>
      </c>
      <c r="H1946" s="88">
        <v>0.41666666666666702</v>
      </c>
      <c r="I1946" s="88">
        <v>0.31578947368421101</v>
      </c>
      <c r="J1946" s="7">
        <v>0.17647058823529399</v>
      </c>
      <c r="K1946" s="7">
        <v>9.6774193548387094E-2</v>
      </c>
      <c r="L1946" s="117">
        <v>6.25E-2</v>
      </c>
      <c r="M1946" s="7">
        <v>0.20909090909090899</v>
      </c>
      <c r="N1946" s="117">
        <v>0.266666666666667</v>
      </c>
      <c r="O1946" s="88">
        <v>0.42857142857142899</v>
      </c>
      <c r="P1946" s="52">
        <v>0.157894736842105</v>
      </c>
      <c r="Q1946" s="7">
        <v>0.21276595744680901</v>
      </c>
      <c r="R1946" s="7">
        <v>0.20588235294117699</v>
      </c>
      <c r="S1946" s="52">
        <v>0.28125</v>
      </c>
      <c r="T1946" s="7">
        <v>0.214285714285714</v>
      </c>
      <c r="U1946" s="7">
        <v>0.133333333333333</v>
      </c>
      <c r="V1946" s="52">
        <v>0.314285714285714</v>
      </c>
      <c r="W1946" s="7">
        <v>0.173913043478261</v>
      </c>
      <c r="X1946" s="88">
        <v>0.269230769230769</v>
      </c>
      <c r="Y1946" s="88">
        <v>0.230769230769231</v>
      </c>
      <c r="Z1946" s="117">
        <v>0.22222222222222199</v>
      </c>
      <c r="AA1946" s="7">
        <v>0.27272727272727298</v>
      </c>
      <c r="AB1946" s="117">
        <v>0</v>
      </c>
      <c r="AC1946" s="51">
        <v>0.23853211009174299</v>
      </c>
      <c r="AD1946" s="88">
        <v>0.19047619047618999</v>
      </c>
      <c r="AE1946" s="7">
        <v>0.186046511627907</v>
      </c>
      <c r="AF1946" s="52">
        <v>0.31111111111111101</v>
      </c>
      <c r="AG1946" s="88">
        <v>0.08</v>
      </c>
      <c r="AH1946" s="88">
        <v>0.25925925925925902</v>
      </c>
      <c r="AI1946" s="52">
        <v>0.29824561403508798</v>
      </c>
      <c r="AJ1946" s="7">
        <v>0.25</v>
      </c>
      <c r="AK1946" s="88">
        <v>9.0909090909090898E-2</v>
      </c>
      <c r="AL1946" s="117">
        <v>7.1428571428571397E-2</v>
      </c>
      <c r="AM1946" s="7">
        <v>0.32727272727272699</v>
      </c>
      <c r="AN1946" s="88">
        <v>0.11111111111111099</v>
      </c>
      <c r="AO1946" s="117">
        <v>0.18518518518518501</v>
      </c>
      <c r="AP1946" s="88">
        <v>0.2</v>
      </c>
      <c r="AQ1946" s="52">
        <v>0.25675675675675702</v>
      </c>
      <c r="AR1946" s="7">
        <v>0.204545454545455</v>
      </c>
      <c r="AS1946" s="88">
        <v>0.13636363636363599</v>
      </c>
      <c r="AT1946" s="52">
        <v>0.25423728813559299</v>
      </c>
      <c r="AU1946" s="7">
        <v>0.26190476190476197</v>
      </c>
      <c r="AV1946" s="7">
        <v>0.2</v>
      </c>
      <c r="AW1946" s="7">
        <v>0.30303030303030298</v>
      </c>
      <c r="AX1946" s="7">
        <v>0.25263157894736799</v>
      </c>
      <c r="AY1946" s="52">
        <v>0.1</v>
      </c>
      <c r="AZ1946" s="7">
        <v>0.25</v>
      </c>
      <c r="BA1946" s="52">
        <v>0.2</v>
      </c>
      <c r="BB1946" s="7">
        <v>0.359375</v>
      </c>
      <c r="BC1946" s="52">
        <v>7.54716981132076E-2</v>
      </c>
      <c r="BD1946" s="7">
        <v>0.266666666666667</v>
      </c>
      <c r="BE1946" s="52">
        <v>0.16923076923076899</v>
      </c>
      <c r="BF1946" s="7">
        <v>0.16393442622950799</v>
      </c>
      <c r="BG1946" s="52">
        <v>0.265625</v>
      </c>
    </row>
    <row r="1947" spans="1:59">
      <c r="A1947" t="s">
        <v>13</v>
      </c>
      <c r="B1947" s="53"/>
      <c r="C1947" s="54"/>
      <c r="D1947" s="93"/>
      <c r="E1947" s="93"/>
      <c r="F1947" s="9"/>
      <c r="G1947" s="93"/>
      <c r="H1947" s="93"/>
      <c r="I1947" s="93"/>
      <c r="J1947" s="9"/>
      <c r="K1947" s="9"/>
      <c r="L1947" s="118"/>
      <c r="M1947" s="9"/>
      <c r="N1947" s="118"/>
      <c r="O1947" s="93"/>
      <c r="P1947" s="55"/>
      <c r="Q1947" s="9"/>
      <c r="R1947" s="9"/>
      <c r="S1947" s="55"/>
      <c r="T1947" s="9"/>
      <c r="U1947" s="9"/>
      <c r="V1947" s="55"/>
      <c r="W1947" s="9"/>
      <c r="X1947" s="93"/>
      <c r="Y1947" s="93"/>
      <c r="Z1947" s="118"/>
      <c r="AA1947" s="9"/>
      <c r="AB1947" s="118"/>
      <c r="AC1947" s="54"/>
      <c r="AD1947" s="93"/>
      <c r="AE1947" s="9"/>
      <c r="AF1947" s="55"/>
      <c r="AG1947" s="93"/>
      <c r="AH1947" s="93"/>
      <c r="AI1947" s="55"/>
      <c r="AJ1947" s="9"/>
      <c r="AK1947" s="93"/>
      <c r="AL1947" s="118"/>
      <c r="AM1947" s="9"/>
      <c r="AN1947" s="93"/>
      <c r="AO1947" s="118"/>
      <c r="AP1947" s="93"/>
      <c r="AQ1947" s="55"/>
      <c r="AR1947" s="9"/>
      <c r="AS1947" s="93"/>
      <c r="AT1947" s="55"/>
      <c r="AU1947" s="9"/>
      <c r="AV1947" s="9"/>
      <c r="AW1947" s="9"/>
      <c r="AX1947" s="9"/>
      <c r="AY1947" s="55"/>
      <c r="AZ1947" s="9"/>
      <c r="BA1947" s="55"/>
      <c r="BB1947" s="9"/>
      <c r="BC1947" s="55"/>
      <c r="BE1947" s="56"/>
      <c r="BG1947" s="56"/>
    </row>
    <row r="1948" spans="1:59" ht="23.25">
      <c r="A1948" t="s">
        <v>10</v>
      </c>
      <c r="B1948" s="36" t="s">
        <v>489</v>
      </c>
      <c r="C1948" s="39">
        <v>20</v>
      </c>
      <c r="D1948" s="89">
        <v>7</v>
      </c>
      <c r="E1948" s="90">
        <v>6</v>
      </c>
      <c r="F1948" s="41">
        <v>5</v>
      </c>
      <c r="G1948" s="90">
        <v>4</v>
      </c>
      <c r="H1948" s="90">
        <v>0</v>
      </c>
      <c r="I1948" s="90">
        <v>8</v>
      </c>
      <c r="J1948" s="41">
        <v>3</v>
      </c>
      <c r="K1948" s="41">
        <v>1</v>
      </c>
      <c r="L1948" s="113">
        <v>3</v>
      </c>
      <c r="M1948" s="40">
        <v>14</v>
      </c>
      <c r="N1948" s="113">
        <v>6</v>
      </c>
      <c r="O1948" s="89">
        <v>10</v>
      </c>
      <c r="P1948" s="42">
        <v>10</v>
      </c>
      <c r="Q1948" s="40">
        <v>8</v>
      </c>
      <c r="R1948" s="41">
        <v>3</v>
      </c>
      <c r="S1948" s="42">
        <v>7</v>
      </c>
      <c r="T1948" s="40">
        <v>6</v>
      </c>
      <c r="U1948" s="41">
        <v>8</v>
      </c>
      <c r="V1948" s="42">
        <v>6</v>
      </c>
      <c r="W1948" s="40">
        <v>8</v>
      </c>
      <c r="X1948" s="90">
        <v>3</v>
      </c>
      <c r="Y1948" s="90">
        <v>4</v>
      </c>
      <c r="Z1948" s="113">
        <v>5</v>
      </c>
      <c r="AA1948" s="40">
        <v>14</v>
      </c>
      <c r="AB1948" s="113">
        <v>5</v>
      </c>
      <c r="AC1948" s="39">
        <v>18</v>
      </c>
      <c r="AD1948" s="89">
        <v>3</v>
      </c>
      <c r="AE1948" s="41">
        <v>3</v>
      </c>
      <c r="AF1948" s="42">
        <v>12</v>
      </c>
      <c r="AG1948" s="89">
        <v>3</v>
      </c>
      <c r="AH1948" s="90">
        <v>4</v>
      </c>
      <c r="AI1948" s="42">
        <v>11</v>
      </c>
      <c r="AJ1948" s="40">
        <v>18</v>
      </c>
      <c r="AK1948" s="90">
        <v>2</v>
      </c>
      <c r="AL1948" s="113">
        <v>0</v>
      </c>
      <c r="AM1948" s="40">
        <v>12</v>
      </c>
      <c r="AN1948" s="90">
        <v>3</v>
      </c>
      <c r="AO1948" s="113">
        <v>3</v>
      </c>
      <c r="AP1948" s="89">
        <v>3</v>
      </c>
      <c r="AQ1948" s="42">
        <v>14</v>
      </c>
      <c r="AR1948" s="40">
        <v>10</v>
      </c>
      <c r="AS1948" s="90">
        <v>5</v>
      </c>
      <c r="AT1948" s="42">
        <v>5</v>
      </c>
      <c r="AU1948" s="40">
        <v>14</v>
      </c>
      <c r="AV1948" s="41">
        <v>7</v>
      </c>
      <c r="AW1948" s="41">
        <v>15</v>
      </c>
      <c r="AX1948" s="41">
        <v>16</v>
      </c>
      <c r="AY1948" s="42">
        <v>4</v>
      </c>
      <c r="AZ1948" s="40">
        <v>7</v>
      </c>
      <c r="BA1948" s="42">
        <v>13</v>
      </c>
      <c r="BB1948" s="40">
        <v>15</v>
      </c>
      <c r="BC1948" s="42">
        <v>3</v>
      </c>
      <c r="BD1948" s="40">
        <v>14</v>
      </c>
      <c r="BE1948" s="42">
        <v>6</v>
      </c>
      <c r="BF1948" s="40">
        <v>9</v>
      </c>
      <c r="BG1948" s="42">
        <v>11</v>
      </c>
    </row>
    <row r="1949" spans="1:59">
      <c r="A1949" t="s">
        <v>12</v>
      </c>
      <c r="B1949" s="36"/>
      <c r="C1949" s="51">
        <v>0.16</v>
      </c>
      <c r="D1949" s="88">
        <v>0.269230769230769</v>
      </c>
      <c r="E1949" s="88">
        <v>0.375</v>
      </c>
      <c r="F1949" s="7">
        <v>0.16129032258064499</v>
      </c>
      <c r="G1949" s="88">
        <v>0.18181818181818199</v>
      </c>
      <c r="H1949" s="88">
        <v>0</v>
      </c>
      <c r="I1949" s="88">
        <v>0.42105263157894701</v>
      </c>
      <c r="J1949" s="7">
        <v>8.8235294117647106E-2</v>
      </c>
      <c r="K1949" s="7">
        <v>3.2258064516128997E-2</v>
      </c>
      <c r="L1949" s="117">
        <v>0.1875</v>
      </c>
      <c r="M1949" s="7">
        <v>0.12727272727272701</v>
      </c>
      <c r="N1949" s="117">
        <v>0.4</v>
      </c>
      <c r="O1949" s="88">
        <v>0.35714285714285698</v>
      </c>
      <c r="P1949" s="52">
        <v>0.105263157894737</v>
      </c>
      <c r="Q1949" s="7">
        <v>0.170212765957447</v>
      </c>
      <c r="R1949" s="7">
        <v>8.8235294117647106E-2</v>
      </c>
      <c r="S1949" s="52">
        <v>0.21875</v>
      </c>
      <c r="T1949" s="7">
        <v>0.107142857142857</v>
      </c>
      <c r="U1949" s="7">
        <v>0.266666666666667</v>
      </c>
      <c r="V1949" s="52">
        <v>0.17142857142857101</v>
      </c>
      <c r="W1949" s="7">
        <v>0.173913043478261</v>
      </c>
      <c r="X1949" s="88">
        <v>0.115384615384615</v>
      </c>
      <c r="Y1949" s="88">
        <v>0.15384615384615399</v>
      </c>
      <c r="Z1949" s="117">
        <v>0.18518518518518501</v>
      </c>
      <c r="AA1949" s="7">
        <v>0.14141414141414099</v>
      </c>
      <c r="AB1949" s="117">
        <v>0.238095238095238</v>
      </c>
      <c r="AC1949" s="51">
        <v>0.16513761467889901</v>
      </c>
      <c r="AD1949" s="88">
        <v>0.14285714285714299</v>
      </c>
      <c r="AE1949" s="7">
        <v>6.9767441860465101E-2</v>
      </c>
      <c r="AF1949" s="52">
        <v>0.266666666666667</v>
      </c>
      <c r="AG1949" s="88">
        <v>0.12</v>
      </c>
      <c r="AH1949" s="88">
        <v>0.148148148148148</v>
      </c>
      <c r="AI1949" s="52">
        <v>0.19298245614035101</v>
      </c>
      <c r="AJ1949" s="7">
        <v>0.18</v>
      </c>
      <c r="AK1949" s="88">
        <v>0.18181818181818199</v>
      </c>
      <c r="AL1949" s="117">
        <v>0</v>
      </c>
      <c r="AM1949" s="7">
        <v>0.218181818181818</v>
      </c>
      <c r="AN1949" s="88">
        <v>0.11111111111111099</v>
      </c>
      <c r="AO1949" s="117">
        <v>0.11111111111111099</v>
      </c>
      <c r="AP1949" s="88">
        <v>0.12</v>
      </c>
      <c r="AQ1949" s="52">
        <v>0.18918918918918901</v>
      </c>
      <c r="AR1949" s="7">
        <v>0.22727272727272699</v>
      </c>
      <c r="AS1949" s="88">
        <v>0.22727272727272699</v>
      </c>
      <c r="AT1949" s="52">
        <v>8.4745762711864403E-2</v>
      </c>
      <c r="AU1949" s="7">
        <v>0.16666666666666699</v>
      </c>
      <c r="AV1949" s="7">
        <v>0.17499999999999999</v>
      </c>
      <c r="AW1949" s="7">
        <v>0.22727272727272699</v>
      </c>
      <c r="AX1949" s="7">
        <v>0.168421052631579</v>
      </c>
      <c r="AY1949" s="52">
        <v>0.133333333333333</v>
      </c>
      <c r="AZ1949" s="7">
        <v>0.17499999999999999</v>
      </c>
      <c r="BA1949" s="52">
        <v>0.152941176470588</v>
      </c>
      <c r="BB1949" s="7">
        <v>0.234375</v>
      </c>
      <c r="BC1949" s="52">
        <v>5.6603773584905703E-2</v>
      </c>
      <c r="BD1949" s="7">
        <v>0.233333333333333</v>
      </c>
      <c r="BE1949" s="52">
        <v>9.2307692307692299E-2</v>
      </c>
      <c r="BF1949" s="7">
        <v>0.14754098360655701</v>
      </c>
      <c r="BG1949" s="52">
        <v>0.171875</v>
      </c>
    </row>
    <row r="1950" spans="1:59">
      <c r="A1950" t="s">
        <v>13</v>
      </c>
      <c r="B1950" s="53"/>
      <c r="C1950" s="54"/>
      <c r="D1950" s="93"/>
      <c r="E1950" s="93"/>
      <c r="F1950" s="9"/>
      <c r="G1950" s="93"/>
      <c r="H1950" s="93"/>
      <c r="I1950" s="93"/>
      <c r="J1950" s="9"/>
      <c r="K1950" s="9"/>
      <c r="L1950" s="118"/>
      <c r="M1950" s="9"/>
      <c r="N1950" s="118"/>
      <c r="O1950" s="93"/>
      <c r="P1950" s="55"/>
      <c r="Q1950" s="9"/>
      <c r="R1950" s="9"/>
      <c r="S1950" s="55"/>
      <c r="T1950" s="9"/>
      <c r="U1950" s="9"/>
      <c r="V1950" s="55"/>
      <c r="W1950" s="9"/>
      <c r="X1950" s="93"/>
      <c r="Y1950" s="93"/>
      <c r="Z1950" s="118"/>
      <c r="AA1950" s="9"/>
      <c r="AB1950" s="118"/>
      <c r="AC1950" s="54"/>
      <c r="AD1950" s="93"/>
      <c r="AE1950" s="9"/>
      <c r="AF1950" s="55"/>
      <c r="AG1950" s="93"/>
      <c r="AH1950" s="93"/>
      <c r="AI1950" s="55"/>
      <c r="AJ1950" s="9"/>
      <c r="AK1950" s="93"/>
      <c r="AL1950" s="118"/>
      <c r="AM1950" s="9"/>
      <c r="AN1950" s="93"/>
      <c r="AO1950" s="118"/>
      <c r="AP1950" s="93"/>
      <c r="AQ1950" s="55"/>
      <c r="AR1950" s="9"/>
      <c r="AS1950" s="93"/>
      <c r="AT1950" s="55"/>
      <c r="AU1950" s="9"/>
      <c r="AV1950" s="9"/>
      <c r="AW1950" s="9"/>
      <c r="AX1950" s="9"/>
      <c r="AY1950" s="55"/>
      <c r="AZ1950" s="9"/>
      <c r="BA1950" s="55"/>
      <c r="BB1950" s="9"/>
      <c r="BC1950" s="55"/>
      <c r="BD1950" s="9"/>
      <c r="BE1950" s="55"/>
      <c r="BG1950" s="56"/>
    </row>
    <row r="1951" spans="1:59" ht="23.25">
      <c r="A1951" t="s">
        <v>10</v>
      </c>
      <c r="B1951" s="36" t="s">
        <v>490</v>
      </c>
      <c r="C1951" s="39">
        <v>16</v>
      </c>
      <c r="D1951" s="89">
        <v>6</v>
      </c>
      <c r="E1951" s="90">
        <v>2</v>
      </c>
      <c r="F1951" s="41">
        <v>6</v>
      </c>
      <c r="G1951" s="90">
        <v>3</v>
      </c>
      <c r="H1951" s="90">
        <v>0</v>
      </c>
      <c r="I1951" s="90">
        <v>1</v>
      </c>
      <c r="J1951" s="41">
        <v>7</v>
      </c>
      <c r="K1951" s="41">
        <v>6</v>
      </c>
      <c r="L1951" s="113">
        <v>5</v>
      </c>
      <c r="M1951" s="40">
        <v>16</v>
      </c>
      <c r="N1951" s="113">
        <v>0</v>
      </c>
      <c r="O1951" s="89">
        <v>3</v>
      </c>
      <c r="P1951" s="42">
        <v>13</v>
      </c>
      <c r="Q1951" s="40">
        <v>7</v>
      </c>
      <c r="R1951" s="41">
        <v>6</v>
      </c>
      <c r="S1951" s="42">
        <v>3</v>
      </c>
      <c r="T1951" s="40">
        <v>3</v>
      </c>
      <c r="U1951" s="41">
        <v>5</v>
      </c>
      <c r="V1951" s="42">
        <v>6</v>
      </c>
      <c r="W1951" s="40">
        <v>5</v>
      </c>
      <c r="X1951" s="90">
        <v>5</v>
      </c>
      <c r="Y1951" s="90">
        <v>2</v>
      </c>
      <c r="Z1951" s="113">
        <v>4</v>
      </c>
      <c r="AA1951" s="40">
        <v>12</v>
      </c>
      <c r="AB1951" s="113">
        <v>3</v>
      </c>
      <c r="AC1951" s="39">
        <v>13</v>
      </c>
      <c r="AD1951" s="89">
        <v>4</v>
      </c>
      <c r="AE1951" s="41">
        <v>3</v>
      </c>
      <c r="AF1951" s="42">
        <v>6</v>
      </c>
      <c r="AG1951" s="89">
        <v>3</v>
      </c>
      <c r="AH1951" s="90">
        <v>4</v>
      </c>
      <c r="AI1951" s="42">
        <v>6</v>
      </c>
      <c r="AJ1951" s="40">
        <v>15</v>
      </c>
      <c r="AK1951" s="90">
        <v>1</v>
      </c>
      <c r="AL1951" s="113">
        <v>0</v>
      </c>
      <c r="AM1951" s="40">
        <v>8</v>
      </c>
      <c r="AN1951" s="90">
        <v>3</v>
      </c>
      <c r="AO1951" s="113">
        <v>2</v>
      </c>
      <c r="AP1951" s="89">
        <v>2</v>
      </c>
      <c r="AQ1951" s="42">
        <v>9</v>
      </c>
      <c r="AR1951" s="40">
        <v>8</v>
      </c>
      <c r="AS1951" s="90">
        <v>3</v>
      </c>
      <c r="AT1951" s="42">
        <v>5</v>
      </c>
      <c r="AU1951" s="40">
        <v>12</v>
      </c>
      <c r="AV1951" s="41">
        <v>8</v>
      </c>
      <c r="AW1951" s="41">
        <v>13</v>
      </c>
      <c r="AX1951" s="41">
        <v>13</v>
      </c>
      <c r="AY1951" s="42">
        <v>3</v>
      </c>
      <c r="AZ1951" s="40">
        <v>7</v>
      </c>
      <c r="BA1951" s="42">
        <v>9</v>
      </c>
      <c r="BB1951" s="40">
        <v>13</v>
      </c>
      <c r="BC1951" s="42">
        <v>2</v>
      </c>
      <c r="BD1951" s="40">
        <v>9</v>
      </c>
      <c r="BE1951" s="42">
        <v>7</v>
      </c>
      <c r="BF1951" s="40">
        <v>9</v>
      </c>
      <c r="BG1951" s="42">
        <v>7</v>
      </c>
    </row>
    <row r="1952" spans="1:59">
      <c r="A1952" t="s">
        <v>12</v>
      </c>
      <c r="B1952" s="36"/>
      <c r="C1952" s="51">
        <v>0.128</v>
      </c>
      <c r="D1952" s="88">
        <v>0.230769230769231</v>
      </c>
      <c r="E1952" s="88">
        <v>0.125</v>
      </c>
      <c r="F1952" s="7">
        <v>0.19354838709677399</v>
      </c>
      <c r="G1952" s="88">
        <v>0.13636363636363599</v>
      </c>
      <c r="H1952" s="88">
        <v>0</v>
      </c>
      <c r="I1952" s="88">
        <v>5.2631578947368397E-2</v>
      </c>
      <c r="J1952" s="7">
        <v>0.20588235294117699</v>
      </c>
      <c r="K1952" s="7">
        <v>0.19354838709677399</v>
      </c>
      <c r="L1952" s="117">
        <v>0.3125</v>
      </c>
      <c r="M1952" s="7">
        <v>0.145454545454545</v>
      </c>
      <c r="N1952" s="117">
        <v>0</v>
      </c>
      <c r="O1952" s="88">
        <v>0.107142857142857</v>
      </c>
      <c r="P1952" s="52">
        <v>0.13684210526315799</v>
      </c>
      <c r="Q1952" s="7">
        <v>0.14893617021276601</v>
      </c>
      <c r="R1952" s="7">
        <v>0.17647058823529399</v>
      </c>
      <c r="S1952" s="52">
        <v>9.375E-2</v>
      </c>
      <c r="T1952" s="7">
        <v>5.3571428571428603E-2</v>
      </c>
      <c r="U1952" s="7">
        <v>0.16666666666666699</v>
      </c>
      <c r="V1952" s="52">
        <v>0.17142857142857101</v>
      </c>
      <c r="W1952" s="7">
        <v>0.108695652173913</v>
      </c>
      <c r="X1952" s="88">
        <v>0.19230769230769201</v>
      </c>
      <c r="Y1952" s="88">
        <v>7.69230769230769E-2</v>
      </c>
      <c r="Z1952" s="117">
        <v>0.148148148148148</v>
      </c>
      <c r="AA1952" s="7">
        <v>0.12121212121212099</v>
      </c>
      <c r="AB1952" s="117">
        <v>0.14285714285714299</v>
      </c>
      <c r="AC1952" s="51">
        <v>0.119266055045872</v>
      </c>
      <c r="AD1952" s="88">
        <v>0.19047619047618999</v>
      </c>
      <c r="AE1952" s="7">
        <v>6.9767441860465101E-2</v>
      </c>
      <c r="AF1952" s="52">
        <v>0.133333333333333</v>
      </c>
      <c r="AG1952" s="88">
        <v>0.12</v>
      </c>
      <c r="AH1952" s="88">
        <v>0.148148148148148</v>
      </c>
      <c r="AI1952" s="52">
        <v>0.105263157894737</v>
      </c>
      <c r="AJ1952" s="7">
        <v>0.15</v>
      </c>
      <c r="AK1952" s="88">
        <v>9.0909090909090898E-2</v>
      </c>
      <c r="AL1952" s="117">
        <v>0</v>
      </c>
      <c r="AM1952" s="7">
        <v>0.145454545454545</v>
      </c>
      <c r="AN1952" s="88">
        <v>0.11111111111111099</v>
      </c>
      <c r="AO1952" s="117">
        <v>7.4074074074074098E-2</v>
      </c>
      <c r="AP1952" s="88">
        <v>0.08</v>
      </c>
      <c r="AQ1952" s="52">
        <v>0.121621621621622</v>
      </c>
      <c r="AR1952" s="7">
        <v>0.18181818181818199</v>
      </c>
      <c r="AS1952" s="88">
        <v>0.13636363636363599</v>
      </c>
      <c r="AT1952" s="52">
        <v>8.4745762711864403E-2</v>
      </c>
      <c r="AU1952" s="7">
        <v>0.14285714285714299</v>
      </c>
      <c r="AV1952" s="7">
        <v>0.2</v>
      </c>
      <c r="AW1952" s="7">
        <v>0.19696969696969699</v>
      </c>
      <c r="AX1952" s="7">
        <v>0.13684210526315799</v>
      </c>
      <c r="AY1952" s="52">
        <v>0.1</v>
      </c>
      <c r="AZ1952" s="7">
        <v>0.17499999999999999</v>
      </c>
      <c r="BA1952" s="52">
        <v>0.105882352941176</v>
      </c>
      <c r="BB1952" s="7">
        <v>0.203125</v>
      </c>
      <c r="BC1952" s="52">
        <v>3.77358490566038E-2</v>
      </c>
      <c r="BD1952" s="7">
        <v>0.15</v>
      </c>
      <c r="BE1952" s="52">
        <v>0.107692307692308</v>
      </c>
      <c r="BF1952" s="7">
        <v>0.14754098360655701</v>
      </c>
      <c r="BG1952" s="52">
        <v>0.109375</v>
      </c>
    </row>
    <row r="1953" spans="1:59">
      <c r="A1953" t="s">
        <v>13</v>
      </c>
      <c r="B1953" s="53"/>
      <c r="C1953" s="54"/>
      <c r="D1953" s="93"/>
      <c r="E1953" s="93"/>
      <c r="F1953" s="9"/>
      <c r="G1953" s="93"/>
      <c r="H1953" s="93"/>
      <c r="I1953" s="93"/>
      <c r="J1953" s="9"/>
      <c r="K1953" s="9"/>
      <c r="L1953" s="118"/>
      <c r="M1953" s="9"/>
      <c r="N1953" s="118"/>
      <c r="O1953" s="93"/>
      <c r="P1953" s="55"/>
      <c r="Q1953" s="9"/>
      <c r="R1953" s="9"/>
      <c r="S1953" s="55"/>
      <c r="T1953" s="9"/>
      <c r="U1953" s="9"/>
      <c r="V1953" s="55"/>
      <c r="W1953" s="9"/>
      <c r="X1953" s="93"/>
      <c r="Y1953" s="93"/>
      <c r="Z1953" s="118"/>
      <c r="AA1953" s="9"/>
      <c r="AB1953" s="118"/>
      <c r="AC1953" s="54"/>
      <c r="AD1953" s="93"/>
      <c r="AE1953" s="9"/>
      <c r="AF1953" s="55"/>
      <c r="AG1953" s="93"/>
      <c r="AH1953" s="93"/>
      <c r="AI1953" s="55"/>
      <c r="AJ1953" s="9"/>
      <c r="AK1953" s="93"/>
      <c r="AL1953" s="118"/>
      <c r="AM1953" s="9"/>
      <c r="AN1953" s="93"/>
      <c r="AO1953" s="118"/>
      <c r="AP1953" s="93"/>
      <c r="AQ1953" s="55"/>
      <c r="AR1953" s="9"/>
      <c r="AS1953" s="93"/>
      <c r="AT1953" s="55"/>
      <c r="AU1953" s="9"/>
      <c r="AV1953" s="9"/>
      <c r="AW1953" s="9"/>
      <c r="AX1953" s="9"/>
      <c r="AY1953" s="55"/>
      <c r="AZ1953" s="9"/>
      <c r="BA1953" s="55"/>
      <c r="BB1953" s="9"/>
      <c r="BC1953" s="55"/>
      <c r="BE1953" s="56"/>
      <c r="BG1953" s="56"/>
    </row>
    <row r="1954" spans="1:59">
      <c r="A1954" t="s">
        <v>10</v>
      </c>
      <c r="B1954" s="36" t="s">
        <v>491</v>
      </c>
      <c r="C1954" s="39">
        <v>14</v>
      </c>
      <c r="D1954" s="89">
        <v>3</v>
      </c>
      <c r="E1954" s="90">
        <v>1</v>
      </c>
      <c r="F1954" s="41">
        <v>2</v>
      </c>
      <c r="G1954" s="90">
        <v>0</v>
      </c>
      <c r="H1954" s="90">
        <v>1</v>
      </c>
      <c r="I1954" s="90">
        <v>4</v>
      </c>
      <c r="J1954" s="41">
        <v>3</v>
      </c>
      <c r="K1954" s="41">
        <v>5</v>
      </c>
      <c r="L1954" s="113">
        <v>1</v>
      </c>
      <c r="M1954" s="40">
        <v>12</v>
      </c>
      <c r="N1954" s="113">
        <v>2</v>
      </c>
      <c r="O1954" s="89">
        <v>5</v>
      </c>
      <c r="P1954" s="42">
        <v>9</v>
      </c>
      <c r="Q1954" s="40">
        <v>7</v>
      </c>
      <c r="R1954" s="41">
        <v>2</v>
      </c>
      <c r="S1954" s="42">
        <v>4</v>
      </c>
      <c r="T1954" s="40">
        <v>6</v>
      </c>
      <c r="U1954" s="41">
        <v>3</v>
      </c>
      <c r="V1954" s="42">
        <v>4</v>
      </c>
      <c r="W1954" s="40">
        <v>6</v>
      </c>
      <c r="X1954" s="90">
        <v>3</v>
      </c>
      <c r="Y1954" s="90">
        <v>2</v>
      </c>
      <c r="Z1954" s="113">
        <v>3</v>
      </c>
      <c r="AA1954" s="40">
        <v>12</v>
      </c>
      <c r="AB1954" s="113">
        <v>2</v>
      </c>
      <c r="AC1954" s="39">
        <v>12</v>
      </c>
      <c r="AD1954" s="89">
        <v>1</v>
      </c>
      <c r="AE1954" s="41">
        <v>7</v>
      </c>
      <c r="AF1954" s="42">
        <v>4</v>
      </c>
      <c r="AG1954" s="89">
        <v>3</v>
      </c>
      <c r="AH1954" s="90">
        <v>3</v>
      </c>
      <c r="AI1954" s="42">
        <v>6</v>
      </c>
      <c r="AJ1954" s="40">
        <v>9</v>
      </c>
      <c r="AK1954" s="90">
        <v>5</v>
      </c>
      <c r="AL1954" s="113">
        <v>0</v>
      </c>
      <c r="AM1954" s="40">
        <v>4</v>
      </c>
      <c r="AN1954" s="90">
        <v>4</v>
      </c>
      <c r="AO1954" s="113">
        <v>4</v>
      </c>
      <c r="AP1954" s="89">
        <v>6</v>
      </c>
      <c r="AQ1954" s="42">
        <v>6</v>
      </c>
      <c r="AR1954" s="40">
        <v>6</v>
      </c>
      <c r="AS1954" s="90">
        <v>2</v>
      </c>
      <c r="AT1954" s="42">
        <v>6</v>
      </c>
      <c r="AU1954" s="40">
        <v>10</v>
      </c>
      <c r="AV1954" s="41">
        <v>3</v>
      </c>
      <c r="AW1954" s="41">
        <v>6</v>
      </c>
      <c r="AX1954" s="41">
        <v>11</v>
      </c>
      <c r="AY1954" s="42">
        <v>3</v>
      </c>
      <c r="AZ1954" s="40">
        <v>5</v>
      </c>
      <c r="BA1954" s="42">
        <v>9</v>
      </c>
      <c r="BB1954" s="40">
        <v>4</v>
      </c>
      <c r="BC1954" s="42">
        <v>10</v>
      </c>
      <c r="BD1954" s="40">
        <v>8</v>
      </c>
      <c r="BE1954" s="42">
        <v>6</v>
      </c>
      <c r="BF1954" s="40">
        <v>6</v>
      </c>
      <c r="BG1954" s="42">
        <v>8</v>
      </c>
    </row>
    <row r="1955" spans="1:59">
      <c r="A1955" t="s">
        <v>12</v>
      </c>
      <c r="B1955" s="36"/>
      <c r="C1955" s="51">
        <v>0.112</v>
      </c>
      <c r="D1955" s="88">
        <v>0.115384615384615</v>
      </c>
      <c r="E1955" s="88">
        <v>6.25E-2</v>
      </c>
      <c r="F1955" s="7">
        <v>6.4516129032258104E-2</v>
      </c>
      <c r="G1955" s="88">
        <v>0</v>
      </c>
      <c r="H1955" s="88">
        <v>8.3333333333333301E-2</v>
      </c>
      <c r="I1955" s="88">
        <v>0.21052631578947401</v>
      </c>
      <c r="J1955" s="7">
        <v>8.8235294117647106E-2</v>
      </c>
      <c r="K1955" s="7">
        <v>0.16129032258064499</v>
      </c>
      <c r="L1955" s="117">
        <v>6.25E-2</v>
      </c>
      <c r="M1955" s="7">
        <v>0.109090909090909</v>
      </c>
      <c r="N1955" s="117">
        <v>0.133333333333333</v>
      </c>
      <c r="O1955" s="88">
        <v>0.17857142857142899</v>
      </c>
      <c r="P1955" s="52">
        <v>9.4736842105263203E-2</v>
      </c>
      <c r="Q1955" s="7">
        <v>0.14893617021276601</v>
      </c>
      <c r="R1955" s="7">
        <v>5.8823529411764698E-2</v>
      </c>
      <c r="S1955" s="52">
        <v>0.125</v>
      </c>
      <c r="T1955" s="7">
        <v>0.107142857142857</v>
      </c>
      <c r="U1955" s="7">
        <v>0.1</v>
      </c>
      <c r="V1955" s="52">
        <v>0.114285714285714</v>
      </c>
      <c r="W1955" s="7">
        <v>0.13043478260869601</v>
      </c>
      <c r="X1955" s="88">
        <v>0.115384615384615</v>
      </c>
      <c r="Y1955" s="88">
        <v>7.69230769230769E-2</v>
      </c>
      <c r="Z1955" s="117">
        <v>0.11111111111111099</v>
      </c>
      <c r="AA1955" s="7">
        <v>0.12121212121212099</v>
      </c>
      <c r="AB1955" s="117">
        <v>9.5238095238095205E-2</v>
      </c>
      <c r="AC1955" s="51">
        <v>0.11009174311926601</v>
      </c>
      <c r="AD1955" s="88">
        <v>4.7619047619047603E-2</v>
      </c>
      <c r="AE1955" s="7">
        <v>0.162790697674419</v>
      </c>
      <c r="AF1955" s="52">
        <v>8.8888888888888906E-2</v>
      </c>
      <c r="AG1955" s="88">
        <v>0.12</v>
      </c>
      <c r="AH1955" s="88">
        <v>0.11111111111111099</v>
      </c>
      <c r="AI1955" s="52">
        <v>0.105263157894737</v>
      </c>
      <c r="AJ1955" s="7">
        <v>0.09</v>
      </c>
      <c r="AK1955" s="88">
        <v>0.45454545454545497</v>
      </c>
      <c r="AL1955" s="117">
        <v>0</v>
      </c>
      <c r="AM1955" s="7">
        <v>7.2727272727272696E-2</v>
      </c>
      <c r="AN1955" s="88">
        <v>0.148148148148148</v>
      </c>
      <c r="AO1955" s="117">
        <v>0.148148148148148</v>
      </c>
      <c r="AP1955" s="88">
        <v>0.24</v>
      </c>
      <c r="AQ1955" s="52">
        <v>8.1081081081081099E-2</v>
      </c>
      <c r="AR1955" s="7">
        <v>0.13636363636363599</v>
      </c>
      <c r="AS1955" s="88">
        <v>9.0909090909090898E-2</v>
      </c>
      <c r="AT1955" s="52">
        <v>0.101694915254237</v>
      </c>
      <c r="AU1955" s="7">
        <v>0.119047619047619</v>
      </c>
      <c r="AV1955" s="7">
        <v>7.4999999999999997E-2</v>
      </c>
      <c r="AW1955" s="7">
        <v>9.0909090909090898E-2</v>
      </c>
      <c r="AX1955" s="7">
        <v>0.115789473684211</v>
      </c>
      <c r="AY1955" s="52">
        <v>0.1</v>
      </c>
      <c r="AZ1955" s="7">
        <v>0.125</v>
      </c>
      <c r="BA1955" s="52">
        <v>0.105882352941176</v>
      </c>
      <c r="BB1955" s="7">
        <v>6.25E-2</v>
      </c>
      <c r="BC1955" s="52">
        <v>0.18867924528301899</v>
      </c>
      <c r="BD1955" s="7">
        <v>0.133333333333333</v>
      </c>
      <c r="BE1955" s="52">
        <v>9.2307692307692299E-2</v>
      </c>
      <c r="BF1955" s="7">
        <v>9.8360655737704902E-2</v>
      </c>
      <c r="BG1955" s="52">
        <v>0.125</v>
      </c>
    </row>
    <row r="1956" spans="1:59">
      <c r="A1956" t="s">
        <v>13</v>
      </c>
      <c r="B1956" s="53"/>
      <c r="C1956" s="54"/>
      <c r="D1956" s="93"/>
      <c r="E1956" s="93"/>
      <c r="F1956" s="9"/>
      <c r="G1956" s="93"/>
      <c r="H1956" s="93"/>
      <c r="I1956" s="93"/>
      <c r="J1956" s="9"/>
      <c r="K1956" s="9"/>
      <c r="L1956" s="118"/>
      <c r="M1956" s="9"/>
      <c r="N1956" s="118"/>
      <c r="O1956" s="93"/>
      <c r="P1956" s="55"/>
      <c r="Q1956" s="9"/>
      <c r="R1956" s="9"/>
      <c r="S1956" s="55"/>
      <c r="T1956" s="9"/>
      <c r="U1956" s="9"/>
      <c r="V1956" s="55"/>
      <c r="W1956" s="9"/>
      <c r="X1956" s="93"/>
      <c r="Y1956" s="93"/>
      <c r="Z1956" s="118"/>
      <c r="AA1956" s="9"/>
      <c r="AB1956" s="118"/>
      <c r="AC1956" s="54"/>
      <c r="AD1956" s="93"/>
      <c r="AE1956" s="9"/>
      <c r="AF1956" s="55"/>
      <c r="AG1956" s="93"/>
      <c r="AH1956" s="93"/>
      <c r="AI1956" s="55"/>
      <c r="AJ1956" s="9"/>
      <c r="AK1956" s="93"/>
      <c r="AL1956" s="118"/>
      <c r="AM1956" s="9"/>
      <c r="AN1956" s="93"/>
      <c r="AO1956" s="118"/>
      <c r="AP1956" s="93"/>
      <c r="AQ1956" s="55"/>
      <c r="AR1956" s="9"/>
      <c r="AS1956" s="93"/>
      <c r="AT1956" s="55"/>
      <c r="AU1956" s="9"/>
      <c r="AV1956" s="9"/>
      <c r="AW1956" s="9"/>
      <c r="AX1956" s="9"/>
      <c r="AY1956" s="55"/>
      <c r="AZ1956" s="9"/>
      <c r="BA1956" s="55"/>
      <c r="BB1956" s="9"/>
      <c r="BC1956" s="55"/>
      <c r="BE1956" s="56"/>
      <c r="BG1956" s="56"/>
    </row>
    <row r="1957" spans="1:59">
      <c r="A1957" t="s">
        <v>10</v>
      </c>
      <c r="B1957" s="36" t="s">
        <v>423</v>
      </c>
      <c r="C1957" s="39">
        <v>41</v>
      </c>
      <c r="D1957" s="89">
        <v>6</v>
      </c>
      <c r="E1957" s="90">
        <v>3</v>
      </c>
      <c r="F1957" s="41">
        <v>9</v>
      </c>
      <c r="G1957" s="90">
        <v>9</v>
      </c>
      <c r="H1957" s="90">
        <v>0</v>
      </c>
      <c r="I1957" s="90">
        <v>1</v>
      </c>
      <c r="J1957" s="41">
        <v>14</v>
      </c>
      <c r="K1957" s="41">
        <v>15</v>
      </c>
      <c r="L1957" s="113">
        <v>6</v>
      </c>
      <c r="M1957" s="40">
        <v>40</v>
      </c>
      <c r="N1957" s="113">
        <v>1</v>
      </c>
      <c r="O1957" s="89">
        <v>3</v>
      </c>
      <c r="P1957" s="42">
        <v>36</v>
      </c>
      <c r="Q1957" s="40">
        <v>13</v>
      </c>
      <c r="R1957" s="41">
        <v>12</v>
      </c>
      <c r="S1957" s="42">
        <v>12</v>
      </c>
      <c r="T1957" s="40">
        <v>21</v>
      </c>
      <c r="U1957" s="41">
        <v>8</v>
      </c>
      <c r="V1957" s="42">
        <v>12</v>
      </c>
      <c r="W1957" s="40">
        <v>18</v>
      </c>
      <c r="X1957" s="90">
        <v>6</v>
      </c>
      <c r="Y1957" s="90">
        <v>7</v>
      </c>
      <c r="Z1957" s="113">
        <v>10</v>
      </c>
      <c r="AA1957" s="40">
        <v>25</v>
      </c>
      <c r="AB1957" s="113">
        <v>12</v>
      </c>
      <c r="AC1957" s="39">
        <v>37</v>
      </c>
      <c r="AD1957" s="89">
        <v>7</v>
      </c>
      <c r="AE1957" s="41">
        <v>16</v>
      </c>
      <c r="AF1957" s="42">
        <v>14</v>
      </c>
      <c r="AG1957" s="89">
        <v>10</v>
      </c>
      <c r="AH1957" s="90">
        <v>9</v>
      </c>
      <c r="AI1957" s="42">
        <v>18</v>
      </c>
      <c r="AJ1957" s="40">
        <v>28</v>
      </c>
      <c r="AK1957" s="90">
        <v>3</v>
      </c>
      <c r="AL1957" s="113">
        <v>10</v>
      </c>
      <c r="AM1957" s="40">
        <v>15</v>
      </c>
      <c r="AN1957" s="90">
        <v>10</v>
      </c>
      <c r="AO1957" s="113">
        <v>12</v>
      </c>
      <c r="AP1957" s="89">
        <v>8</v>
      </c>
      <c r="AQ1957" s="42">
        <v>25</v>
      </c>
      <c r="AR1957" s="40">
        <v>13</v>
      </c>
      <c r="AS1957" s="90">
        <v>7</v>
      </c>
      <c r="AT1957" s="42">
        <v>21</v>
      </c>
      <c r="AU1957" s="40">
        <v>25</v>
      </c>
      <c r="AV1957" s="41">
        <v>16</v>
      </c>
      <c r="AW1957" s="41">
        <v>16</v>
      </c>
      <c r="AX1957" s="41">
        <v>28</v>
      </c>
      <c r="AY1957" s="42">
        <v>13</v>
      </c>
      <c r="AZ1957" s="40">
        <v>14</v>
      </c>
      <c r="BA1957" s="42">
        <v>27</v>
      </c>
      <c r="BB1957" s="40">
        <v>4</v>
      </c>
      <c r="BC1957" s="42">
        <v>32</v>
      </c>
      <c r="BD1957" s="40">
        <v>16</v>
      </c>
      <c r="BE1957" s="42">
        <v>25</v>
      </c>
      <c r="BF1957" s="40">
        <v>26</v>
      </c>
      <c r="BG1957" s="42">
        <v>15</v>
      </c>
    </row>
    <row r="1958" spans="1:59">
      <c r="A1958" t="s">
        <v>12</v>
      </c>
      <c r="B1958" s="36"/>
      <c r="C1958" s="51">
        <v>0.32800000000000001</v>
      </c>
      <c r="D1958" s="88">
        <v>0.230769230769231</v>
      </c>
      <c r="E1958" s="88">
        <v>0.1875</v>
      </c>
      <c r="F1958" s="7">
        <v>0.29032258064516098</v>
      </c>
      <c r="G1958" s="88">
        <v>0.40909090909090901</v>
      </c>
      <c r="H1958" s="88">
        <v>0</v>
      </c>
      <c r="I1958" s="88">
        <v>5.2631578947368397E-2</v>
      </c>
      <c r="J1958" s="7">
        <v>0.41176470588235298</v>
      </c>
      <c r="K1958" s="7">
        <v>0.483870967741936</v>
      </c>
      <c r="L1958" s="117">
        <v>0.375</v>
      </c>
      <c r="M1958" s="7">
        <v>0.36363636363636398</v>
      </c>
      <c r="N1958" s="117">
        <v>6.6666666666666693E-2</v>
      </c>
      <c r="O1958" s="88">
        <v>0.107142857142857</v>
      </c>
      <c r="P1958" s="52">
        <v>0.37894736842105298</v>
      </c>
      <c r="Q1958" s="7">
        <v>0.27659574468085102</v>
      </c>
      <c r="R1958" s="7">
        <v>0.35294117647058798</v>
      </c>
      <c r="S1958" s="52">
        <v>0.375</v>
      </c>
      <c r="T1958" s="7">
        <v>0.375</v>
      </c>
      <c r="U1958" s="7">
        <v>0.266666666666667</v>
      </c>
      <c r="V1958" s="52">
        <v>0.34285714285714303</v>
      </c>
      <c r="W1958" s="7">
        <v>0.39130434782608697</v>
      </c>
      <c r="X1958" s="88">
        <v>0.230769230769231</v>
      </c>
      <c r="Y1958" s="88">
        <v>0.269230769230769</v>
      </c>
      <c r="Z1958" s="117">
        <v>0.37037037037037002</v>
      </c>
      <c r="AA1958" s="7">
        <v>0.25252525252525299</v>
      </c>
      <c r="AB1958" s="117">
        <v>0.57142857142857195</v>
      </c>
      <c r="AC1958" s="51">
        <v>0.33944954128440402</v>
      </c>
      <c r="AD1958" s="88">
        <v>0.33333333333333298</v>
      </c>
      <c r="AE1958" s="7">
        <v>0.372093023255814</v>
      </c>
      <c r="AF1958" s="52">
        <v>0.31111111111111101</v>
      </c>
      <c r="AG1958" s="88">
        <v>0.4</v>
      </c>
      <c r="AH1958" s="88">
        <v>0.33333333333333298</v>
      </c>
      <c r="AI1958" s="52">
        <v>0.31578947368421101</v>
      </c>
      <c r="AJ1958" s="7">
        <v>0.28000000000000003</v>
      </c>
      <c r="AK1958" s="88">
        <v>0.27272727272727298</v>
      </c>
      <c r="AL1958" s="117">
        <v>0.71428571428571397</v>
      </c>
      <c r="AM1958" s="7">
        <v>0.27272727272727298</v>
      </c>
      <c r="AN1958" s="88">
        <v>0.37037037037037002</v>
      </c>
      <c r="AO1958" s="117">
        <v>0.44444444444444398</v>
      </c>
      <c r="AP1958" s="88">
        <v>0.32</v>
      </c>
      <c r="AQ1958" s="52">
        <v>0.337837837837838</v>
      </c>
      <c r="AR1958" s="7">
        <v>0.29545454545454503</v>
      </c>
      <c r="AS1958" s="88">
        <v>0.31818181818181801</v>
      </c>
      <c r="AT1958" s="52">
        <v>0.355932203389831</v>
      </c>
      <c r="AU1958" s="7">
        <v>0.297619047619048</v>
      </c>
      <c r="AV1958" s="7">
        <v>0.4</v>
      </c>
      <c r="AW1958" s="7">
        <v>0.24242424242424199</v>
      </c>
      <c r="AX1958" s="7">
        <v>0.29473684210526302</v>
      </c>
      <c r="AY1958" s="52">
        <v>0.43333333333333302</v>
      </c>
      <c r="AZ1958" s="7">
        <v>0.35</v>
      </c>
      <c r="BA1958" s="52">
        <v>0.317647058823529</v>
      </c>
      <c r="BB1958" s="7">
        <v>6.25E-2</v>
      </c>
      <c r="BC1958" s="52">
        <v>0.60377358490566002</v>
      </c>
      <c r="BD1958" s="7">
        <v>0.266666666666667</v>
      </c>
      <c r="BE1958" s="52">
        <v>0.38461538461538503</v>
      </c>
      <c r="BF1958" s="7">
        <v>0.42622950819672101</v>
      </c>
      <c r="BG1958" s="52">
        <v>0.234375</v>
      </c>
    </row>
    <row r="1959" spans="1:59">
      <c r="A1959" t="s">
        <v>13</v>
      </c>
      <c r="B1959" s="58"/>
      <c r="C1959" s="59"/>
      <c r="D1959" s="94"/>
      <c r="E1959" s="95"/>
      <c r="F1959" s="63"/>
      <c r="G1959" s="95"/>
      <c r="H1959" s="95"/>
      <c r="I1959" s="95"/>
      <c r="J1959" s="63"/>
      <c r="K1959" s="63"/>
      <c r="L1959" s="124"/>
      <c r="M1959" s="62"/>
      <c r="N1959" s="124"/>
      <c r="O1959" s="94"/>
      <c r="P1959" s="60"/>
      <c r="Q1959" s="62"/>
      <c r="R1959" s="63"/>
      <c r="S1959" s="60"/>
      <c r="T1959" s="62"/>
      <c r="U1959" s="63"/>
      <c r="V1959" s="60"/>
      <c r="W1959" s="62"/>
      <c r="X1959" s="95"/>
      <c r="Y1959" s="95"/>
      <c r="Z1959" s="124"/>
      <c r="AA1959" s="62"/>
      <c r="AB1959" s="124"/>
      <c r="AC1959" s="59"/>
      <c r="AD1959" s="94"/>
      <c r="AE1959" s="63"/>
      <c r="AF1959" s="60"/>
      <c r="AG1959" s="94"/>
      <c r="AH1959" s="95"/>
      <c r="AI1959" s="60"/>
      <c r="AJ1959" s="62"/>
      <c r="AK1959" s="95"/>
      <c r="AL1959" s="124"/>
      <c r="AM1959" s="62"/>
      <c r="AN1959" s="95"/>
      <c r="AO1959" s="124"/>
      <c r="AP1959" s="94"/>
      <c r="AQ1959" s="60"/>
      <c r="AR1959" s="62"/>
      <c r="AS1959" s="95"/>
      <c r="AT1959" s="60"/>
      <c r="AU1959" s="62"/>
      <c r="AV1959" s="63"/>
      <c r="AW1959" s="63"/>
      <c r="AX1959" s="63"/>
      <c r="AY1959" s="60"/>
      <c r="AZ1959" s="62"/>
      <c r="BA1959" s="60"/>
      <c r="BB1959" s="62"/>
      <c r="BC1959" s="60"/>
      <c r="BD1959" s="62"/>
      <c r="BE1959" s="60"/>
      <c r="BF1959" s="62"/>
      <c r="BG1959" s="60"/>
    </row>
    <row r="1960" spans="1:59">
      <c r="A1960" t="s">
        <v>4</v>
      </c>
      <c r="B1960" s="3"/>
    </row>
    <row r="1961" spans="1:59">
      <c r="A1961" t="s">
        <v>14</v>
      </c>
    </row>
    <row r="1962" spans="1:59">
      <c r="A1962" t="s">
        <v>1</v>
      </c>
      <c r="B1962" s="217" t="s">
        <v>21</v>
      </c>
      <c r="C1962" s="218"/>
    </row>
    <row r="1963" spans="1:59" ht="26.65">
      <c r="A1963" t="s">
        <v>2</v>
      </c>
      <c r="B1963" s="2" t="s">
        <v>484</v>
      </c>
    </row>
    <row r="1964" spans="1:59" ht="26.65">
      <c r="A1964" t="s">
        <v>3</v>
      </c>
      <c r="B1964" s="2" t="s">
        <v>485</v>
      </c>
    </row>
    <row r="1965" spans="1:59">
      <c r="A1965" t="s">
        <v>7</v>
      </c>
      <c r="B1965" s="10" t="s">
        <v>492</v>
      </c>
      <c r="C1965" s="11"/>
      <c r="D1965" s="216"/>
      <c r="E1965" s="215"/>
      <c r="F1965" s="215"/>
      <c r="G1965" s="215"/>
      <c r="H1965" s="215"/>
      <c r="I1965" s="215"/>
      <c r="J1965" s="215"/>
      <c r="K1965" s="215"/>
      <c r="L1965" s="215"/>
      <c r="M1965" s="215"/>
      <c r="N1965" s="215"/>
      <c r="O1965" s="215"/>
      <c r="P1965" s="215"/>
      <c r="Q1965" s="215"/>
      <c r="R1965" s="215"/>
      <c r="S1965" s="215"/>
      <c r="T1965" s="215"/>
      <c r="U1965" s="215"/>
      <c r="V1965" s="215"/>
      <c r="W1965" s="215"/>
      <c r="X1965" s="215"/>
      <c r="Y1965" s="215"/>
      <c r="Z1965" s="215"/>
      <c r="AA1965" s="215"/>
      <c r="AB1965" s="215"/>
      <c r="AC1965" s="215"/>
      <c r="AD1965" s="215"/>
      <c r="AE1965" s="215"/>
      <c r="AF1965" s="215"/>
      <c r="AG1965" s="215"/>
      <c r="AH1965" s="215"/>
      <c r="AI1965" s="215"/>
      <c r="AJ1965" s="215"/>
      <c r="AK1965" s="215"/>
      <c r="AL1965" s="215"/>
      <c r="AM1965" s="215"/>
      <c r="AN1965" s="215"/>
      <c r="AO1965" s="215"/>
      <c r="AP1965" s="215"/>
      <c r="AQ1965" s="215"/>
      <c r="AR1965" s="215"/>
      <c r="AS1965" s="215"/>
      <c r="AT1965" s="215"/>
      <c r="AU1965" s="215"/>
      <c r="AV1965" s="215"/>
      <c r="AW1965" s="215"/>
      <c r="AX1965" s="215"/>
      <c r="AY1965" s="215"/>
      <c r="AZ1965" s="215"/>
      <c r="BA1965" s="215"/>
      <c r="BB1965" s="215"/>
      <c r="BC1965" s="215"/>
      <c r="BD1965" s="215"/>
      <c r="BE1965" s="215"/>
      <c r="BF1965" s="215"/>
      <c r="BG1965" s="214"/>
    </row>
    <row r="1966" spans="1:59" ht="38.200000000000003" customHeight="1">
      <c r="A1966" t="s">
        <v>5</v>
      </c>
      <c r="B1966" s="15"/>
      <c r="D1966" s="213" t="s">
        <v>25</v>
      </c>
      <c r="E1966" s="215"/>
      <c r="F1966" s="215"/>
      <c r="G1966" s="215"/>
      <c r="H1966" s="215"/>
      <c r="I1966" s="215"/>
      <c r="J1966" s="215"/>
      <c r="K1966" s="215"/>
      <c r="L1966" s="214"/>
      <c r="M1966" s="213" t="s">
        <v>26</v>
      </c>
      <c r="N1966" s="214"/>
      <c r="O1966" s="213" t="s">
        <v>27</v>
      </c>
      <c r="P1966" s="214"/>
      <c r="Q1966" s="213" t="s">
        <v>28</v>
      </c>
      <c r="R1966" s="215"/>
      <c r="S1966" s="214"/>
      <c r="T1966" s="213" t="s">
        <v>29</v>
      </c>
      <c r="U1966" s="215"/>
      <c r="V1966" s="214"/>
      <c r="W1966" s="213" t="s">
        <v>30</v>
      </c>
      <c r="X1966" s="215"/>
      <c r="Y1966" s="215"/>
      <c r="Z1966" s="214"/>
      <c r="AA1966" s="213" t="s">
        <v>31</v>
      </c>
      <c r="AB1966" s="214"/>
      <c r="AC1966" s="219" t="s">
        <v>32</v>
      </c>
      <c r="AD1966" s="213" t="s">
        <v>33</v>
      </c>
      <c r="AE1966" s="215"/>
      <c r="AF1966" s="214"/>
      <c r="AG1966" s="213" t="s">
        <v>34</v>
      </c>
      <c r="AH1966" s="215"/>
      <c r="AI1966" s="214"/>
      <c r="AJ1966" s="213" t="s">
        <v>35</v>
      </c>
      <c r="AK1966" s="215"/>
      <c r="AL1966" s="214"/>
      <c r="AM1966" s="213" t="s">
        <v>36</v>
      </c>
      <c r="AN1966" s="215"/>
      <c r="AO1966" s="214"/>
      <c r="AP1966" s="213" t="s">
        <v>37</v>
      </c>
      <c r="AQ1966" s="214"/>
      <c r="AR1966" s="213" t="s">
        <v>38</v>
      </c>
      <c r="AS1966" s="215"/>
      <c r="AT1966" s="214"/>
      <c r="AU1966" s="213" t="s">
        <v>39</v>
      </c>
      <c r="AV1966" s="215"/>
      <c r="AW1966" s="215"/>
      <c r="AX1966" s="215"/>
      <c r="AY1966" s="214"/>
      <c r="AZ1966" s="213" t="s">
        <v>40</v>
      </c>
      <c r="BA1966" s="214"/>
      <c r="BB1966" s="213" t="s">
        <v>41</v>
      </c>
      <c r="BC1966" s="214"/>
      <c r="BD1966" s="213" t="s">
        <v>42</v>
      </c>
      <c r="BE1966" s="214"/>
      <c r="BF1966" s="213" t="s">
        <v>43</v>
      </c>
      <c r="BG1966" s="214"/>
    </row>
    <row r="1967" spans="1:59" ht="151.9">
      <c r="A1967" t="s">
        <v>6</v>
      </c>
      <c r="B1967" s="16" t="s">
        <v>493</v>
      </c>
      <c r="C1967" s="17" t="s">
        <v>45</v>
      </c>
      <c r="D1967" s="80" t="s">
        <v>46</v>
      </c>
      <c r="E1967" s="81" t="s">
        <v>47</v>
      </c>
      <c r="F1967" s="81" t="s">
        <v>48</v>
      </c>
      <c r="G1967" s="81" t="s">
        <v>49</v>
      </c>
      <c r="H1967" s="81" t="s">
        <v>50</v>
      </c>
      <c r="I1967" s="81" t="s">
        <v>51</v>
      </c>
      <c r="J1967" s="81" t="s">
        <v>52</v>
      </c>
      <c r="K1967" s="81" t="s">
        <v>53</v>
      </c>
      <c r="L1967" s="108" t="s">
        <v>54</v>
      </c>
      <c r="M1967" s="141" t="s">
        <v>55</v>
      </c>
      <c r="N1967" s="108" t="s">
        <v>56</v>
      </c>
      <c r="O1967" s="80" t="s">
        <v>55</v>
      </c>
      <c r="P1967" s="143" t="s">
        <v>56</v>
      </c>
      <c r="Q1967" s="141" t="s">
        <v>57</v>
      </c>
      <c r="R1967" s="142" t="s">
        <v>58</v>
      </c>
      <c r="S1967" s="108" t="s">
        <v>59</v>
      </c>
      <c r="T1967" s="141" t="s">
        <v>60</v>
      </c>
      <c r="U1967" s="81" t="s">
        <v>61</v>
      </c>
      <c r="V1967" s="108" t="s">
        <v>62</v>
      </c>
      <c r="W1967" s="141" t="s">
        <v>63</v>
      </c>
      <c r="X1967" s="81" t="s">
        <v>64</v>
      </c>
      <c r="Y1967" s="81" t="s">
        <v>65</v>
      </c>
      <c r="Z1967" s="108" t="s">
        <v>66</v>
      </c>
      <c r="AA1967" s="141" t="s">
        <v>55</v>
      </c>
      <c r="AB1967" s="108" t="s">
        <v>56</v>
      </c>
      <c r="AC1967" s="167" t="s">
        <v>55</v>
      </c>
      <c r="AD1967" s="80" t="s">
        <v>67</v>
      </c>
      <c r="AE1967" s="142" t="s">
        <v>68</v>
      </c>
      <c r="AF1967" s="143" t="s">
        <v>69</v>
      </c>
      <c r="AG1967" s="80" t="s">
        <v>67</v>
      </c>
      <c r="AH1967" s="81" t="s">
        <v>68</v>
      </c>
      <c r="AI1967" s="143" t="s">
        <v>69</v>
      </c>
      <c r="AJ1967" s="141" t="s">
        <v>55</v>
      </c>
      <c r="AK1967" s="81" t="s">
        <v>56</v>
      </c>
      <c r="AL1967" s="108" t="s">
        <v>70</v>
      </c>
      <c r="AM1967" s="141" t="s">
        <v>55</v>
      </c>
      <c r="AN1967" s="81" t="s">
        <v>71</v>
      </c>
      <c r="AO1967" s="108" t="s">
        <v>72</v>
      </c>
      <c r="AP1967" s="80" t="s">
        <v>73</v>
      </c>
      <c r="AQ1967" s="143" t="s">
        <v>74</v>
      </c>
      <c r="AR1967" s="141" t="s">
        <v>75</v>
      </c>
      <c r="AS1967" s="81" t="s">
        <v>76</v>
      </c>
      <c r="AT1967" s="143" t="s">
        <v>77</v>
      </c>
      <c r="AU1967" s="141" t="s">
        <v>78</v>
      </c>
      <c r="AV1967" s="142" t="s">
        <v>79</v>
      </c>
      <c r="AW1967" s="142" t="s">
        <v>80</v>
      </c>
      <c r="AX1967" s="142" t="s">
        <v>81</v>
      </c>
      <c r="AY1967" s="108" t="s">
        <v>82</v>
      </c>
      <c r="AZ1967" s="141" t="s">
        <v>83</v>
      </c>
      <c r="BA1967" s="143" t="s">
        <v>84</v>
      </c>
      <c r="BB1967" s="141" t="s">
        <v>55</v>
      </c>
      <c r="BC1967" s="143" t="s">
        <v>56</v>
      </c>
      <c r="BD1967" s="141" t="s">
        <v>85</v>
      </c>
      <c r="BE1967" s="143" t="s">
        <v>86</v>
      </c>
      <c r="BF1967" s="141" t="s">
        <v>55</v>
      </c>
      <c r="BG1967" s="143" t="s">
        <v>56</v>
      </c>
    </row>
    <row r="1968" spans="1:59">
      <c r="A1968" t="s">
        <v>0</v>
      </c>
      <c r="B1968" s="21"/>
      <c r="C1968" s="22"/>
      <c r="D1968" s="82" t="s">
        <v>564</v>
      </c>
      <c r="E1968" s="83" t="s">
        <v>565</v>
      </c>
      <c r="F1968" s="83" t="s">
        <v>566</v>
      </c>
      <c r="G1968" s="83" t="s">
        <v>567</v>
      </c>
      <c r="H1968" s="83" t="s">
        <v>568</v>
      </c>
      <c r="I1968" s="83" t="s">
        <v>569</v>
      </c>
      <c r="J1968" s="83" t="s">
        <v>570</v>
      </c>
      <c r="K1968" s="83" t="s">
        <v>571</v>
      </c>
      <c r="L1968" s="109" t="s">
        <v>572</v>
      </c>
      <c r="M1968" s="144" t="s">
        <v>564</v>
      </c>
      <c r="N1968" s="109" t="s">
        <v>565</v>
      </c>
      <c r="O1968" s="82" t="s">
        <v>564</v>
      </c>
      <c r="P1968" s="146" t="s">
        <v>565</v>
      </c>
      <c r="Q1968" s="144" t="s">
        <v>564</v>
      </c>
      <c r="R1968" s="145" t="s">
        <v>565</v>
      </c>
      <c r="S1968" s="109" t="s">
        <v>566</v>
      </c>
      <c r="T1968" s="144" t="s">
        <v>564</v>
      </c>
      <c r="U1968" s="83" t="s">
        <v>565</v>
      </c>
      <c r="V1968" s="109" t="s">
        <v>566</v>
      </c>
      <c r="W1968" s="144" t="s">
        <v>564</v>
      </c>
      <c r="X1968" s="83" t="s">
        <v>565</v>
      </c>
      <c r="Y1968" s="83" t="s">
        <v>566</v>
      </c>
      <c r="Z1968" s="109" t="s">
        <v>567</v>
      </c>
      <c r="AA1968" s="144" t="s">
        <v>564</v>
      </c>
      <c r="AB1968" s="109" t="s">
        <v>565</v>
      </c>
      <c r="AC1968" s="168" t="s">
        <v>564</v>
      </c>
      <c r="AD1968" s="82" t="s">
        <v>564</v>
      </c>
      <c r="AE1968" s="145" t="s">
        <v>565</v>
      </c>
      <c r="AF1968" s="146" t="s">
        <v>566</v>
      </c>
      <c r="AG1968" s="82" t="s">
        <v>564</v>
      </c>
      <c r="AH1968" s="83" t="s">
        <v>565</v>
      </c>
      <c r="AI1968" s="146" t="s">
        <v>566</v>
      </c>
      <c r="AJ1968" s="144" t="s">
        <v>564</v>
      </c>
      <c r="AK1968" s="83" t="s">
        <v>565</v>
      </c>
      <c r="AL1968" s="109" t="s">
        <v>566</v>
      </c>
      <c r="AM1968" s="144" t="s">
        <v>564</v>
      </c>
      <c r="AN1968" s="83" t="s">
        <v>565</v>
      </c>
      <c r="AO1968" s="109" t="s">
        <v>566</v>
      </c>
      <c r="AP1968" s="82" t="s">
        <v>564</v>
      </c>
      <c r="AQ1968" s="146" t="s">
        <v>565</v>
      </c>
      <c r="AR1968" s="144" t="s">
        <v>564</v>
      </c>
      <c r="AS1968" s="83" t="s">
        <v>565</v>
      </c>
      <c r="AT1968" s="146" t="s">
        <v>566</v>
      </c>
      <c r="AU1968" s="144" t="s">
        <v>564</v>
      </c>
      <c r="AV1968" s="145" t="s">
        <v>565</v>
      </c>
      <c r="AW1968" s="145" t="s">
        <v>566</v>
      </c>
      <c r="AX1968" s="145" t="s">
        <v>567</v>
      </c>
      <c r="AY1968" s="109" t="s">
        <v>568</v>
      </c>
      <c r="AZ1968" s="144" t="s">
        <v>564</v>
      </c>
      <c r="BA1968" s="146" t="s">
        <v>565</v>
      </c>
      <c r="BB1968" s="144" t="s">
        <v>564</v>
      </c>
      <c r="BC1968" s="146" t="s">
        <v>565</v>
      </c>
      <c r="BD1968" s="144" t="s">
        <v>564</v>
      </c>
      <c r="BE1968" s="146" t="s">
        <v>565</v>
      </c>
      <c r="BF1968" s="144" t="s">
        <v>564</v>
      </c>
      <c r="BG1968" s="146" t="s">
        <v>565</v>
      </c>
    </row>
    <row r="1969" spans="1:59">
      <c r="A1969" t="s">
        <v>8</v>
      </c>
      <c r="B1969" s="26" t="s">
        <v>45</v>
      </c>
      <c r="C1969" s="27">
        <v>104</v>
      </c>
      <c r="D1969" s="84">
        <v>26</v>
      </c>
      <c r="E1969" s="85">
        <v>13</v>
      </c>
      <c r="F1969" s="85">
        <v>27</v>
      </c>
      <c r="G1969" s="85">
        <v>17</v>
      </c>
      <c r="H1969" s="85">
        <v>12</v>
      </c>
      <c r="I1969" s="85">
        <v>18</v>
      </c>
      <c r="J1969" s="85">
        <v>26</v>
      </c>
      <c r="K1969" s="85">
        <v>23</v>
      </c>
      <c r="L1969" s="110">
        <v>13</v>
      </c>
      <c r="M1969" s="147">
        <v>89</v>
      </c>
      <c r="N1969" s="110">
        <v>15</v>
      </c>
      <c r="O1969" s="84">
        <v>27</v>
      </c>
      <c r="P1969" s="135">
        <v>77</v>
      </c>
      <c r="Q1969" s="147">
        <v>40</v>
      </c>
      <c r="R1969" s="130">
        <v>30</v>
      </c>
      <c r="S1969" s="110">
        <v>24</v>
      </c>
      <c r="T1969" s="147">
        <v>43</v>
      </c>
      <c r="U1969" s="85">
        <v>28</v>
      </c>
      <c r="V1969" s="110">
        <v>29</v>
      </c>
      <c r="W1969" s="147">
        <v>35</v>
      </c>
      <c r="X1969" s="85">
        <v>24</v>
      </c>
      <c r="Y1969" s="85">
        <v>23</v>
      </c>
      <c r="Z1969" s="110">
        <v>22</v>
      </c>
      <c r="AA1969" s="147">
        <v>89</v>
      </c>
      <c r="AB1969" s="110">
        <v>12</v>
      </c>
      <c r="AC1969" s="169">
        <v>92</v>
      </c>
      <c r="AD1969" s="84">
        <v>17</v>
      </c>
      <c r="AE1969" s="130">
        <v>38</v>
      </c>
      <c r="AF1969" s="135">
        <v>37</v>
      </c>
      <c r="AG1969" s="84">
        <v>20</v>
      </c>
      <c r="AH1969" s="85">
        <v>24</v>
      </c>
      <c r="AI1969" s="135">
        <v>48</v>
      </c>
      <c r="AJ1969" s="147">
        <v>84</v>
      </c>
      <c r="AK1969" s="85">
        <v>10</v>
      </c>
      <c r="AL1969" s="110">
        <v>10</v>
      </c>
      <c r="AM1969" s="147">
        <v>49</v>
      </c>
      <c r="AN1969" s="85">
        <v>23</v>
      </c>
      <c r="AO1969" s="110">
        <v>20</v>
      </c>
      <c r="AP1969" s="84">
        <v>21</v>
      </c>
      <c r="AQ1969" s="135">
        <v>63</v>
      </c>
      <c r="AR1969" s="147">
        <v>37</v>
      </c>
      <c r="AS1969" s="85">
        <v>19</v>
      </c>
      <c r="AT1969" s="135">
        <v>48</v>
      </c>
      <c r="AU1969" s="147">
        <v>72</v>
      </c>
      <c r="AV1969" s="130">
        <v>33</v>
      </c>
      <c r="AW1969" s="130">
        <v>59</v>
      </c>
      <c r="AX1969" s="130">
        <v>82</v>
      </c>
      <c r="AY1969" s="110">
        <v>22</v>
      </c>
      <c r="AZ1969" s="147">
        <v>34</v>
      </c>
      <c r="BA1969" s="135">
        <v>70</v>
      </c>
      <c r="BB1969" s="147">
        <v>64</v>
      </c>
      <c r="BC1969" s="135">
        <v>33</v>
      </c>
      <c r="BD1969" s="147">
        <v>54</v>
      </c>
      <c r="BE1969" s="135">
        <v>50</v>
      </c>
      <c r="BF1969" s="147">
        <v>45</v>
      </c>
      <c r="BG1969" s="135">
        <v>59</v>
      </c>
    </row>
    <row r="1970" spans="1:59" ht="23.25">
      <c r="A1970" t="s">
        <v>10</v>
      </c>
      <c r="B1970" s="35" t="s">
        <v>487</v>
      </c>
      <c r="C1970" s="31">
        <v>40</v>
      </c>
      <c r="D1970" s="86">
        <v>10</v>
      </c>
      <c r="E1970" s="87">
        <v>5</v>
      </c>
      <c r="F1970" s="87">
        <v>12</v>
      </c>
      <c r="G1970" s="87">
        <v>5</v>
      </c>
      <c r="H1970" s="87">
        <v>9</v>
      </c>
      <c r="I1970" s="87">
        <v>7</v>
      </c>
      <c r="J1970" s="87">
        <v>12</v>
      </c>
      <c r="K1970" s="87">
        <v>6</v>
      </c>
      <c r="L1970" s="111">
        <v>5</v>
      </c>
      <c r="M1970" s="148">
        <v>33</v>
      </c>
      <c r="N1970" s="111">
        <v>7</v>
      </c>
      <c r="O1970" s="86">
        <v>10</v>
      </c>
      <c r="P1970" s="136">
        <v>30</v>
      </c>
      <c r="Q1970" s="148">
        <v>13</v>
      </c>
      <c r="R1970" s="131">
        <v>15</v>
      </c>
      <c r="S1970" s="111">
        <v>7</v>
      </c>
      <c r="T1970" s="148">
        <v>21</v>
      </c>
      <c r="U1970" s="87">
        <v>9</v>
      </c>
      <c r="V1970" s="111">
        <v>9</v>
      </c>
      <c r="W1970" s="148">
        <v>13</v>
      </c>
      <c r="X1970" s="87">
        <v>8</v>
      </c>
      <c r="Y1970" s="87">
        <v>12</v>
      </c>
      <c r="Z1970" s="111">
        <v>7</v>
      </c>
      <c r="AA1970" s="148">
        <v>37</v>
      </c>
      <c r="AB1970" s="111">
        <v>3</v>
      </c>
      <c r="AC1970" s="170">
        <v>32</v>
      </c>
      <c r="AD1970" s="86">
        <v>6</v>
      </c>
      <c r="AE1970" s="131">
        <v>14</v>
      </c>
      <c r="AF1970" s="136">
        <v>12</v>
      </c>
      <c r="AG1970" s="86">
        <v>7</v>
      </c>
      <c r="AH1970" s="87">
        <v>8</v>
      </c>
      <c r="AI1970" s="136">
        <v>17</v>
      </c>
      <c r="AJ1970" s="148">
        <v>36</v>
      </c>
      <c r="AK1970" s="87">
        <v>1</v>
      </c>
      <c r="AL1970" s="111">
        <v>3</v>
      </c>
      <c r="AM1970" s="148">
        <v>20</v>
      </c>
      <c r="AN1970" s="87">
        <v>7</v>
      </c>
      <c r="AO1970" s="111">
        <v>5</v>
      </c>
      <c r="AP1970" s="86">
        <v>6</v>
      </c>
      <c r="AQ1970" s="136">
        <v>24</v>
      </c>
      <c r="AR1970" s="148">
        <v>11</v>
      </c>
      <c r="AS1970" s="87">
        <v>8</v>
      </c>
      <c r="AT1970" s="136">
        <v>21</v>
      </c>
      <c r="AU1970" s="148">
        <v>25</v>
      </c>
      <c r="AV1970" s="131">
        <v>9</v>
      </c>
      <c r="AW1970" s="131">
        <v>21</v>
      </c>
      <c r="AX1970" s="131">
        <v>30</v>
      </c>
      <c r="AY1970" s="111">
        <v>10</v>
      </c>
      <c r="AZ1970" s="148">
        <v>14</v>
      </c>
      <c r="BA1970" s="136">
        <v>26</v>
      </c>
      <c r="BB1970" s="148">
        <v>32</v>
      </c>
      <c r="BC1970" s="136">
        <v>7</v>
      </c>
      <c r="BD1970" s="148">
        <v>20</v>
      </c>
      <c r="BE1970" s="136">
        <v>20</v>
      </c>
      <c r="BF1970" s="148">
        <v>14</v>
      </c>
      <c r="BG1970" s="136">
        <v>26</v>
      </c>
    </row>
    <row r="1971" spans="1:59">
      <c r="A1971" t="s">
        <v>12</v>
      </c>
      <c r="B1971" s="36"/>
      <c r="C1971" s="51">
        <v>0.38461538461538503</v>
      </c>
      <c r="D1971" s="88">
        <v>0.38461538461538503</v>
      </c>
      <c r="E1971" s="88">
        <v>0.38461538461538503</v>
      </c>
      <c r="F1971" s="88">
        <v>0.44444444444444398</v>
      </c>
      <c r="G1971" s="88">
        <v>0.29411764705882398</v>
      </c>
      <c r="H1971" s="88">
        <v>0.75</v>
      </c>
      <c r="I1971" s="88">
        <v>0.38888888888888901</v>
      </c>
      <c r="J1971" s="88">
        <v>0.46153846153846201</v>
      </c>
      <c r="K1971" s="88">
        <v>0.26086956521739102</v>
      </c>
      <c r="L1971" s="117">
        <v>0.38461538461538503</v>
      </c>
      <c r="M1971" s="132">
        <v>0.37078651685393299</v>
      </c>
      <c r="N1971" s="117">
        <v>0.46666666666666701</v>
      </c>
      <c r="O1971" s="88">
        <v>0.37037037037037002</v>
      </c>
      <c r="P1971" s="149">
        <v>0.38961038961039002</v>
      </c>
      <c r="Q1971" s="132">
        <v>0.32500000000000001</v>
      </c>
      <c r="R1971" s="132">
        <v>0.5</v>
      </c>
      <c r="S1971" s="117">
        <v>0.29166666666666702</v>
      </c>
      <c r="T1971" s="132">
        <v>0.48837209302325602</v>
      </c>
      <c r="U1971" s="88">
        <v>0.32142857142857101</v>
      </c>
      <c r="V1971" s="117">
        <v>0.31034482758620702</v>
      </c>
      <c r="W1971" s="132">
        <v>0.371428571428571</v>
      </c>
      <c r="X1971" s="88">
        <v>0.33333333333333298</v>
      </c>
      <c r="Y1971" s="88">
        <v>0.52173913043478304</v>
      </c>
      <c r="Z1971" s="117">
        <v>0.31818181818181801</v>
      </c>
      <c r="AA1971" s="132">
        <v>0.41573033707865198</v>
      </c>
      <c r="AB1971" s="117">
        <v>0.25</v>
      </c>
      <c r="AC1971" s="173">
        <v>0.34782608695652201</v>
      </c>
      <c r="AD1971" s="88">
        <v>0.35294117647058798</v>
      </c>
      <c r="AE1971" s="132">
        <v>0.36842105263157898</v>
      </c>
      <c r="AF1971" s="149">
        <v>0.32432432432432401</v>
      </c>
      <c r="AG1971" s="88">
        <v>0.35</v>
      </c>
      <c r="AH1971" s="88">
        <v>0.33333333333333298</v>
      </c>
      <c r="AI1971" s="149">
        <v>0.35416666666666702</v>
      </c>
      <c r="AJ1971" s="132">
        <v>0.42857142857142899</v>
      </c>
      <c r="AK1971" s="88">
        <v>0.1</v>
      </c>
      <c r="AL1971" s="117">
        <v>0.3</v>
      </c>
      <c r="AM1971" s="132">
        <v>0.40816326530612201</v>
      </c>
      <c r="AN1971" s="88">
        <v>0.30434782608695699</v>
      </c>
      <c r="AO1971" s="117">
        <v>0.25</v>
      </c>
      <c r="AP1971" s="88">
        <v>0.28571428571428598</v>
      </c>
      <c r="AQ1971" s="149">
        <v>0.38095238095238099</v>
      </c>
      <c r="AR1971" s="132">
        <v>0.29729729729729698</v>
      </c>
      <c r="AS1971" s="88">
        <v>0.42105263157894701</v>
      </c>
      <c r="AT1971" s="149">
        <v>0.4375</v>
      </c>
      <c r="AU1971" s="132">
        <v>0.34722222222222199</v>
      </c>
      <c r="AV1971" s="132">
        <v>0.27272727272727298</v>
      </c>
      <c r="AW1971" s="132">
        <v>0.355932203389831</v>
      </c>
      <c r="AX1971" s="132">
        <v>0.36585365853658502</v>
      </c>
      <c r="AY1971" s="117">
        <v>0.45454545454545497</v>
      </c>
      <c r="AZ1971" s="132">
        <v>0.41176470588235298</v>
      </c>
      <c r="BA1971" s="149">
        <v>0.371428571428571</v>
      </c>
      <c r="BB1971" s="132">
        <v>0.5</v>
      </c>
      <c r="BC1971" s="149">
        <v>0.21212121212121199</v>
      </c>
      <c r="BD1971" s="132">
        <v>0.37037037037037002</v>
      </c>
      <c r="BE1971" s="149">
        <v>0.4</v>
      </c>
      <c r="BF1971" s="132">
        <v>0.31111111111111101</v>
      </c>
      <c r="BG1971" s="149">
        <v>0.44067796610169502</v>
      </c>
    </row>
    <row r="1972" spans="1:59">
      <c r="A1972" t="s">
        <v>13</v>
      </c>
      <c r="B1972" s="53"/>
      <c r="C1972" s="54"/>
      <c r="D1972" s="93"/>
      <c r="E1972" s="93"/>
      <c r="F1972" s="93"/>
      <c r="G1972" s="93"/>
      <c r="H1972" s="93"/>
      <c r="I1972" s="93"/>
      <c r="J1972" s="93"/>
      <c r="K1972" s="93"/>
      <c r="L1972" s="118"/>
      <c r="M1972" s="150"/>
      <c r="N1972" s="118"/>
      <c r="O1972" s="93"/>
      <c r="P1972" s="151"/>
      <c r="Q1972" s="150"/>
      <c r="R1972" s="150"/>
      <c r="S1972" s="118"/>
      <c r="T1972" s="150"/>
      <c r="U1972" s="93"/>
      <c r="V1972" s="118"/>
      <c r="W1972" s="150"/>
      <c r="X1972" s="93"/>
      <c r="Y1972" s="93"/>
      <c r="Z1972" s="118"/>
      <c r="AA1972" s="150"/>
      <c r="AB1972" s="118"/>
      <c r="AC1972" s="174"/>
      <c r="AD1972" s="93"/>
      <c r="AE1972" s="150"/>
      <c r="AF1972" s="151"/>
      <c r="AG1972" s="93"/>
      <c r="AH1972" s="93"/>
      <c r="AI1972" s="151"/>
      <c r="AJ1972" s="150"/>
      <c r="AK1972" s="93"/>
      <c r="AL1972" s="118"/>
      <c r="AM1972" s="150"/>
      <c r="AN1972" s="93"/>
      <c r="AO1972" s="118"/>
      <c r="AP1972" s="93"/>
      <c r="AQ1972" s="151"/>
      <c r="AR1972" s="150"/>
      <c r="AS1972" s="93"/>
      <c r="AT1972" s="151"/>
      <c r="AU1972" s="150"/>
      <c r="AV1972" s="150"/>
      <c r="AW1972" s="150"/>
      <c r="AX1972" s="150"/>
      <c r="AY1972" s="118"/>
      <c r="AZ1972" s="150"/>
      <c r="BA1972" s="151"/>
      <c r="BB1972" s="150"/>
      <c r="BC1972" s="151"/>
      <c r="BD1972" s="154"/>
      <c r="BE1972" s="153"/>
      <c r="BF1972" s="154"/>
      <c r="BG1972" s="153"/>
    </row>
    <row r="1973" spans="1:59" ht="23.25">
      <c r="A1973" t="s">
        <v>10</v>
      </c>
      <c r="B1973" s="36" t="s">
        <v>488</v>
      </c>
      <c r="C1973" s="39">
        <v>27</v>
      </c>
      <c r="D1973" s="89">
        <v>5</v>
      </c>
      <c r="E1973" s="90">
        <v>3</v>
      </c>
      <c r="F1973" s="90">
        <v>5</v>
      </c>
      <c r="G1973" s="90">
        <v>5</v>
      </c>
      <c r="H1973" s="90">
        <v>5</v>
      </c>
      <c r="I1973" s="90">
        <v>6</v>
      </c>
      <c r="J1973" s="90">
        <v>6</v>
      </c>
      <c r="K1973" s="90">
        <v>3</v>
      </c>
      <c r="L1973" s="113">
        <v>1</v>
      </c>
      <c r="M1973" s="152">
        <v>23</v>
      </c>
      <c r="N1973" s="113">
        <v>4</v>
      </c>
      <c r="O1973" s="89">
        <v>12</v>
      </c>
      <c r="P1973" s="138">
        <v>15</v>
      </c>
      <c r="Q1973" s="152">
        <v>10</v>
      </c>
      <c r="R1973" s="133">
        <v>7</v>
      </c>
      <c r="S1973" s="113">
        <v>9</v>
      </c>
      <c r="T1973" s="152">
        <v>12</v>
      </c>
      <c r="U1973" s="90">
        <v>4</v>
      </c>
      <c r="V1973" s="113">
        <v>11</v>
      </c>
      <c r="W1973" s="152">
        <v>8</v>
      </c>
      <c r="X1973" s="90">
        <v>7</v>
      </c>
      <c r="Y1973" s="90">
        <v>6</v>
      </c>
      <c r="Z1973" s="113">
        <v>6</v>
      </c>
      <c r="AA1973" s="152">
        <v>27</v>
      </c>
      <c r="AB1973" s="113">
        <v>0</v>
      </c>
      <c r="AC1973" s="172">
        <v>26</v>
      </c>
      <c r="AD1973" s="89">
        <v>4</v>
      </c>
      <c r="AE1973" s="133">
        <v>8</v>
      </c>
      <c r="AF1973" s="138">
        <v>14</v>
      </c>
      <c r="AG1973" s="89">
        <v>2</v>
      </c>
      <c r="AH1973" s="90">
        <v>7</v>
      </c>
      <c r="AI1973" s="138">
        <v>17</v>
      </c>
      <c r="AJ1973" s="152">
        <v>25</v>
      </c>
      <c r="AK1973" s="90">
        <v>1</v>
      </c>
      <c r="AL1973" s="113">
        <v>1</v>
      </c>
      <c r="AM1973" s="152">
        <v>18</v>
      </c>
      <c r="AN1973" s="90">
        <v>3</v>
      </c>
      <c r="AO1973" s="113">
        <v>5</v>
      </c>
      <c r="AP1973" s="89">
        <v>5</v>
      </c>
      <c r="AQ1973" s="138">
        <v>19</v>
      </c>
      <c r="AR1973" s="152">
        <v>9</v>
      </c>
      <c r="AS1973" s="90">
        <v>3</v>
      </c>
      <c r="AT1973" s="138">
        <v>15</v>
      </c>
      <c r="AU1973" s="152">
        <v>22</v>
      </c>
      <c r="AV1973" s="133">
        <v>8</v>
      </c>
      <c r="AW1973" s="133">
        <v>20</v>
      </c>
      <c r="AX1973" s="133">
        <v>24</v>
      </c>
      <c r="AY1973" s="113">
        <v>3</v>
      </c>
      <c r="AZ1973" s="152">
        <v>10</v>
      </c>
      <c r="BA1973" s="138">
        <v>17</v>
      </c>
      <c r="BB1973" s="152">
        <v>23</v>
      </c>
      <c r="BC1973" s="138">
        <v>4</v>
      </c>
      <c r="BD1973" s="152">
        <v>16</v>
      </c>
      <c r="BE1973" s="138">
        <v>11</v>
      </c>
      <c r="BF1973" s="152">
        <v>10</v>
      </c>
      <c r="BG1973" s="138">
        <v>17</v>
      </c>
    </row>
    <row r="1974" spans="1:59">
      <c r="A1974" t="s">
        <v>12</v>
      </c>
      <c r="B1974" s="36"/>
      <c r="C1974" s="51">
        <v>0.25961538461538503</v>
      </c>
      <c r="D1974" s="88">
        <v>0.19230769230769201</v>
      </c>
      <c r="E1974" s="88">
        <v>0.230769230769231</v>
      </c>
      <c r="F1974" s="88">
        <v>0.18518518518518501</v>
      </c>
      <c r="G1974" s="88">
        <v>0.29411764705882398</v>
      </c>
      <c r="H1974" s="88">
        <v>0.41666666666666702</v>
      </c>
      <c r="I1974" s="88">
        <v>0.33333333333333298</v>
      </c>
      <c r="J1974" s="88">
        <v>0.230769230769231</v>
      </c>
      <c r="K1974" s="88">
        <v>0.13043478260869601</v>
      </c>
      <c r="L1974" s="117">
        <v>7.69230769230769E-2</v>
      </c>
      <c r="M1974" s="132">
        <v>0.25842696629213502</v>
      </c>
      <c r="N1974" s="117">
        <v>0.266666666666667</v>
      </c>
      <c r="O1974" s="88">
        <v>0.44444444444444398</v>
      </c>
      <c r="P1974" s="149">
        <v>0.19480519480519501</v>
      </c>
      <c r="Q1974" s="132">
        <v>0.25</v>
      </c>
      <c r="R1974" s="132">
        <v>0.233333333333333</v>
      </c>
      <c r="S1974" s="117">
        <v>0.375</v>
      </c>
      <c r="T1974" s="132">
        <v>0.27906976744186002</v>
      </c>
      <c r="U1974" s="88">
        <v>0.14285714285714299</v>
      </c>
      <c r="V1974" s="117">
        <v>0.37931034482758602</v>
      </c>
      <c r="W1974" s="132">
        <v>0.22857142857142901</v>
      </c>
      <c r="X1974" s="88">
        <v>0.29166666666666702</v>
      </c>
      <c r="Y1974" s="88">
        <v>0.26086956521739102</v>
      </c>
      <c r="Z1974" s="117">
        <v>0.27272727272727298</v>
      </c>
      <c r="AA1974" s="132">
        <v>0.30337078651685401</v>
      </c>
      <c r="AB1974" s="117">
        <v>0</v>
      </c>
      <c r="AC1974" s="173">
        <v>0.282608695652174</v>
      </c>
      <c r="AD1974" s="88">
        <v>0.23529411764705899</v>
      </c>
      <c r="AE1974" s="132">
        <v>0.21052631578947401</v>
      </c>
      <c r="AF1974" s="149">
        <v>0.37837837837837801</v>
      </c>
      <c r="AG1974" s="88">
        <v>0.1</v>
      </c>
      <c r="AH1974" s="88">
        <v>0.29166666666666702</v>
      </c>
      <c r="AI1974" s="149">
        <v>0.35416666666666702</v>
      </c>
      <c r="AJ1974" s="132">
        <v>0.297619047619048</v>
      </c>
      <c r="AK1974" s="88">
        <v>0.1</v>
      </c>
      <c r="AL1974" s="117">
        <v>0.1</v>
      </c>
      <c r="AM1974" s="132">
        <v>0.36734693877551</v>
      </c>
      <c r="AN1974" s="88">
        <v>0.13043478260869601</v>
      </c>
      <c r="AO1974" s="117">
        <v>0.25</v>
      </c>
      <c r="AP1974" s="88">
        <v>0.238095238095238</v>
      </c>
      <c r="AQ1974" s="149">
        <v>0.30158730158730201</v>
      </c>
      <c r="AR1974" s="132">
        <v>0.24324324324324301</v>
      </c>
      <c r="AS1974" s="88">
        <v>0.157894736842105</v>
      </c>
      <c r="AT1974" s="149">
        <v>0.3125</v>
      </c>
      <c r="AU1974" s="132">
        <v>0.30555555555555602</v>
      </c>
      <c r="AV1974" s="132">
        <v>0.24242424242424199</v>
      </c>
      <c r="AW1974" s="132">
        <v>0.338983050847458</v>
      </c>
      <c r="AX1974" s="132">
        <v>0.292682926829268</v>
      </c>
      <c r="AY1974" s="117">
        <v>0.13636363636363599</v>
      </c>
      <c r="AZ1974" s="132">
        <v>0.29411764705882398</v>
      </c>
      <c r="BA1974" s="149">
        <v>0.24285714285714299</v>
      </c>
      <c r="BB1974" s="132">
        <v>0.359375</v>
      </c>
      <c r="BC1974" s="149">
        <v>0.12121212121212099</v>
      </c>
      <c r="BD1974" s="132">
        <v>0.296296296296296</v>
      </c>
      <c r="BE1974" s="149">
        <v>0.22</v>
      </c>
      <c r="BF1974" s="132">
        <v>0.22222222222222199</v>
      </c>
      <c r="BG1974" s="149">
        <v>0.28813559322033899</v>
      </c>
    </row>
    <row r="1975" spans="1:59">
      <c r="A1975" t="s">
        <v>13</v>
      </c>
      <c r="B1975" s="53"/>
      <c r="C1975" s="54"/>
      <c r="D1975" s="93"/>
      <c r="E1975" s="93"/>
      <c r="F1975" s="93"/>
      <c r="G1975" s="93"/>
      <c r="H1975" s="93"/>
      <c r="I1975" s="93"/>
      <c r="J1975" s="93"/>
      <c r="K1975" s="93"/>
      <c r="L1975" s="118"/>
      <c r="M1975" s="150"/>
      <c r="N1975" s="118"/>
      <c r="O1975" s="93"/>
      <c r="P1975" s="151"/>
      <c r="Q1975" s="150"/>
      <c r="R1975" s="150"/>
      <c r="S1975" s="118"/>
      <c r="T1975" s="150"/>
      <c r="U1975" s="93"/>
      <c r="V1975" s="118"/>
      <c r="W1975" s="150"/>
      <c r="X1975" s="93"/>
      <c r="Y1975" s="93"/>
      <c r="Z1975" s="118"/>
      <c r="AA1975" s="150"/>
      <c r="AB1975" s="118"/>
      <c r="AC1975" s="174"/>
      <c r="AD1975" s="93"/>
      <c r="AE1975" s="150"/>
      <c r="AF1975" s="151"/>
      <c r="AG1975" s="93"/>
      <c r="AH1975" s="93"/>
      <c r="AI1975" s="151"/>
      <c r="AJ1975" s="150"/>
      <c r="AK1975" s="93"/>
      <c r="AL1975" s="118"/>
      <c r="AM1975" s="150"/>
      <c r="AN1975" s="93"/>
      <c r="AO1975" s="118"/>
      <c r="AP1975" s="93"/>
      <c r="AQ1975" s="151"/>
      <c r="AR1975" s="150"/>
      <c r="AS1975" s="93"/>
      <c r="AT1975" s="151"/>
      <c r="AU1975" s="150"/>
      <c r="AV1975" s="150"/>
      <c r="AW1975" s="150"/>
      <c r="AX1975" s="150"/>
      <c r="AY1975" s="118"/>
      <c r="AZ1975" s="150"/>
      <c r="BA1975" s="151"/>
      <c r="BB1975" s="150"/>
      <c r="BC1975" s="151"/>
      <c r="BD1975" s="154"/>
      <c r="BE1975" s="153"/>
      <c r="BF1975" s="154"/>
      <c r="BG1975" s="153"/>
    </row>
    <row r="1976" spans="1:59" ht="23.25">
      <c r="A1976" t="s">
        <v>10</v>
      </c>
      <c r="B1976" s="36" t="s">
        <v>489</v>
      </c>
      <c r="C1976" s="39">
        <v>20</v>
      </c>
      <c r="D1976" s="89">
        <v>7</v>
      </c>
      <c r="E1976" s="90">
        <v>6</v>
      </c>
      <c r="F1976" s="90">
        <v>5</v>
      </c>
      <c r="G1976" s="90">
        <v>4</v>
      </c>
      <c r="H1976" s="90">
        <v>0</v>
      </c>
      <c r="I1976" s="90">
        <v>8</v>
      </c>
      <c r="J1976" s="90">
        <v>3</v>
      </c>
      <c r="K1976" s="90">
        <v>1</v>
      </c>
      <c r="L1976" s="113">
        <v>3</v>
      </c>
      <c r="M1976" s="152">
        <v>14</v>
      </c>
      <c r="N1976" s="113">
        <v>6</v>
      </c>
      <c r="O1976" s="89">
        <v>10</v>
      </c>
      <c r="P1976" s="138">
        <v>10</v>
      </c>
      <c r="Q1976" s="152">
        <v>8</v>
      </c>
      <c r="R1976" s="133">
        <v>3</v>
      </c>
      <c r="S1976" s="113">
        <v>7</v>
      </c>
      <c r="T1976" s="152">
        <v>6</v>
      </c>
      <c r="U1976" s="90">
        <v>8</v>
      </c>
      <c r="V1976" s="113">
        <v>6</v>
      </c>
      <c r="W1976" s="152">
        <v>8</v>
      </c>
      <c r="X1976" s="90">
        <v>3</v>
      </c>
      <c r="Y1976" s="90">
        <v>4</v>
      </c>
      <c r="Z1976" s="113">
        <v>5</v>
      </c>
      <c r="AA1976" s="152">
        <v>14</v>
      </c>
      <c r="AB1976" s="113">
        <v>5</v>
      </c>
      <c r="AC1976" s="172">
        <v>18</v>
      </c>
      <c r="AD1976" s="89">
        <v>3</v>
      </c>
      <c r="AE1976" s="133">
        <v>3</v>
      </c>
      <c r="AF1976" s="138">
        <v>12</v>
      </c>
      <c r="AG1976" s="89">
        <v>3</v>
      </c>
      <c r="AH1976" s="90">
        <v>4</v>
      </c>
      <c r="AI1976" s="138">
        <v>11</v>
      </c>
      <c r="AJ1976" s="152">
        <v>18</v>
      </c>
      <c r="AK1976" s="90">
        <v>2</v>
      </c>
      <c r="AL1976" s="113">
        <v>0</v>
      </c>
      <c r="AM1976" s="152">
        <v>12</v>
      </c>
      <c r="AN1976" s="90">
        <v>3</v>
      </c>
      <c r="AO1976" s="113">
        <v>3</v>
      </c>
      <c r="AP1976" s="89">
        <v>3</v>
      </c>
      <c r="AQ1976" s="138">
        <v>14</v>
      </c>
      <c r="AR1976" s="152">
        <v>10</v>
      </c>
      <c r="AS1976" s="90">
        <v>5</v>
      </c>
      <c r="AT1976" s="138">
        <v>5</v>
      </c>
      <c r="AU1976" s="152">
        <v>14</v>
      </c>
      <c r="AV1976" s="133">
        <v>7</v>
      </c>
      <c r="AW1976" s="133">
        <v>15</v>
      </c>
      <c r="AX1976" s="133">
        <v>16</v>
      </c>
      <c r="AY1976" s="113">
        <v>4</v>
      </c>
      <c r="AZ1976" s="152">
        <v>7</v>
      </c>
      <c r="BA1976" s="138">
        <v>13</v>
      </c>
      <c r="BB1976" s="152">
        <v>15</v>
      </c>
      <c r="BC1976" s="138">
        <v>3</v>
      </c>
      <c r="BD1976" s="152">
        <v>14</v>
      </c>
      <c r="BE1976" s="138">
        <v>6</v>
      </c>
      <c r="BF1976" s="152">
        <v>9</v>
      </c>
      <c r="BG1976" s="138">
        <v>11</v>
      </c>
    </row>
    <row r="1977" spans="1:59">
      <c r="A1977" t="s">
        <v>12</v>
      </c>
      <c r="B1977" s="36"/>
      <c r="C1977" s="51">
        <v>0.19230769230769201</v>
      </c>
      <c r="D1977" s="88">
        <v>0.269230769230769</v>
      </c>
      <c r="E1977" s="88">
        <v>0.46153846153846201</v>
      </c>
      <c r="F1977" s="88">
        <v>0.18518518518518501</v>
      </c>
      <c r="G1977" s="88">
        <v>0.23529411764705899</v>
      </c>
      <c r="H1977" s="88">
        <v>0</v>
      </c>
      <c r="I1977" s="88">
        <v>0.44444444444444398</v>
      </c>
      <c r="J1977" s="88">
        <v>0.115384615384615</v>
      </c>
      <c r="K1977" s="88">
        <v>4.3478260869565202E-2</v>
      </c>
      <c r="L1977" s="117">
        <v>0.230769230769231</v>
      </c>
      <c r="M1977" s="132">
        <v>0.15730337078651699</v>
      </c>
      <c r="N1977" s="117">
        <v>0.4</v>
      </c>
      <c r="O1977" s="88">
        <v>0.37037037037037002</v>
      </c>
      <c r="P1977" s="149">
        <v>0.12987012987013</v>
      </c>
      <c r="Q1977" s="132">
        <v>0.2</v>
      </c>
      <c r="R1977" s="132">
        <v>0.1</v>
      </c>
      <c r="S1977" s="117">
        <v>0.29166666666666702</v>
      </c>
      <c r="T1977" s="132">
        <v>0.13953488372093001</v>
      </c>
      <c r="U1977" s="88">
        <v>0.28571428571428598</v>
      </c>
      <c r="V1977" s="117">
        <v>0.20689655172413801</v>
      </c>
      <c r="W1977" s="132">
        <v>0.22857142857142901</v>
      </c>
      <c r="X1977" s="88">
        <v>0.125</v>
      </c>
      <c r="Y1977" s="88">
        <v>0.173913043478261</v>
      </c>
      <c r="Z1977" s="117">
        <v>0.22727272727272699</v>
      </c>
      <c r="AA1977" s="132">
        <v>0.15730337078651699</v>
      </c>
      <c r="AB1977" s="117">
        <v>0.41666666666666702</v>
      </c>
      <c r="AC1977" s="173">
        <v>0.19565217391304299</v>
      </c>
      <c r="AD1977" s="88">
        <v>0.17647058823529399</v>
      </c>
      <c r="AE1977" s="132">
        <v>7.8947368421052599E-2</v>
      </c>
      <c r="AF1977" s="149">
        <v>0.32432432432432401</v>
      </c>
      <c r="AG1977" s="88">
        <v>0.15</v>
      </c>
      <c r="AH1977" s="88">
        <v>0.16666666666666699</v>
      </c>
      <c r="AI1977" s="149">
        <v>0.22916666666666699</v>
      </c>
      <c r="AJ1977" s="132">
        <v>0.214285714285714</v>
      </c>
      <c r="AK1977" s="88">
        <v>0.2</v>
      </c>
      <c r="AL1977" s="117">
        <v>0</v>
      </c>
      <c r="AM1977" s="132">
        <v>0.24489795918367299</v>
      </c>
      <c r="AN1977" s="88">
        <v>0.13043478260869601</v>
      </c>
      <c r="AO1977" s="117">
        <v>0.15</v>
      </c>
      <c r="AP1977" s="88">
        <v>0.14285714285714299</v>
      </c>
      <c r="AQ1977" s="149">
        <v>0.22222222222222199</v>
      </c>
      <c r="AR1977" s="132">
        <v>0.27027027027027001</v>
      </c>
      <c r="AS1977" s="88">
        <v>0.26315789473684198</v>
      </c>
      <c r="AT1977" s="149">
        <v>0.104166666666667</v>
      </c>
      <c r="AU1977" s="132">
        <v>0.194444444444444</v>
      </c>
      <c r="AV1977" s="132">
        <v>0.21212121212121199</v>
      </c>
      <c r="AW1977" s="132">
        <v>0.25423728813559299</v>
      </c>
      <c r="AX1977" s="132">
        <v>0.19512195121951201</v>
      </c>
      <c r="AY1977" s="117">
        <v>0.18181818181818199</v>
      </c>
      <c r="AZ1977" s="132">
        <v>0.20588235294117699</v>
      </c>
      <c r="BA1977" s="149">
        <v>0.185714285714286</v>
      </c>
      <c r="BB1977" s="132">
        <v>0.234375</v>
      </c>
      <c r="BC1977" s="149">
        <v>9.0909090909090898E-2</v>
      </c>
      <c r="BD1977" s="132">
        <v>0.25925925925925902</v>
      </c>
      <c r="BE1977" s="149">
        <v>0.12</v>
      </c>
      <c r="BF1977" s="132">
        <v>0.2</v>
      </c>
      <c r="BG1977" s="149">
        <v>0.186440677966102</v>
      </c>
    </row>
    <row r="1978" spans="1:59">
      <c r="A1978" t="s">
        <v>13</v>
      </c>
      <c r="B1978" s="53"/>
      <c r="C1978" s="54"/>
      <c r="D1978" s="93"/>
      <c r="E1978" s="93"/>
      <c r="F1978" s="93"/>
      <c r="G1978" s="93"/>
      <c r="H1978" s="93"/>
      <c r="I1978" s="93"/>
      <c r="J1978" s="93"/>
      <c r="K1978" s="93"/>
      <c r="L1978" s="118"/>
      <c r="M1978" s="150"/>
      <c r="N1978" s="118"/>
      <c r="O1978" s="93"/>
      <c r="P1978" s="151"/>
      <c r="Q1978" s="150"/>
      <c r="R1978" s="150"/>
      <c r="S1978" s="118"/>
      <c r="T1978" s="150"/>
      <c r="U1978" s="93"/>
      <c r="V1978" s="118"/>
      <c r="W1978" s="150"/>
      <c r="X1978" s="93"/>
      <c r="Y1978" s="93"/>
      <c r="Z1978" s="118"/>
      <c r="AA1978" s="150"/>
      <c r="AB1978" s="118"/>
      <c r="AC1978" s="174"/>
      <c r="AD1978" s="93"/>
      <c r="AE1978" s="150"/>
      <c r="AF1978" s="151"/>
      <c r="AG1978" s="93"/>
      <c r="AH1978" s="93"/>
      <c r="AI1978" s="151"/>
      <c r="AJ1978" s="150"/>
      <c r="AK1978" s="93"/>
      <c r="AL1978" s="118"/>
      <c r="AM1978" s="150"/>
      <c r="AN1978" s="93"/>
      <c r="AO1978" s="118"/>
      <c r="AP1978" s="93"/>
      <c r="AQ1978" s="151"/>
      <c r="AR1978" s="150"/>
      <c r="AS1978" s="93"/>
      <c r="AT1978" s="151"/>
      <c r="AU1978" s="154"/>
      <c r="AV1978" s="154"/>
      <c r="AW1978" s="154"/>
      <c r="AX1978" s="154"/>
      <c r="AY1978" s="123"/>
      <c r="AZ1978" s="154"/>
      <c r="BA1978" s="153"/>
      <c r="BB1978" s="154"/>
      <c r="BC1978" s="153"/>
      <c r="BD1978" s="154"/>
      <c r="BE1978" s="153"/>
      <c r="BF1978" s="154"/>
      <c r="BG1978" s="153"/>
    </row>
    <row r="1979" spans="1:59" ht="23.25">
      <c r="A1979" t="s">
        <v>10</v>
      </c>
      <c r="B1979" s="36" t="s">
        <v>490</v>
      </c>
      <c r="C1979" s="39">
        <v>16</v>
      </c>
      <c r="D1979" s="89">
        <v>6</v>
      </c>
      <c r="E1979" s="90">
        <v>2</v>
      </c>
      <c r="F1979" s="90">
        <v>6</v>
      </c>
      <c r="G1979" s="90">
        <v>3</v>
      </c>
      <c r="H1979" s="90">
        <v>0</v>
      </c>
      <c r="I1979" s="90">
        <v>1</v>
      </c>
      <c r="J1979" s="90">
        <v>7</v>
      </c>
      <c r="K1979" s="90">
        <v>6</v>
      </c>
      <c r="L1979" s="113">
        <v>5</v>
      </c>
      <c r="M1979" s="152">
        <v>16</v>
      </c>
      <c r="N1979" s="113">
        <v>0</v>
      </c>
      <c r="O1979" s="89">
        <v>3</v>
      </c>
      <c r="P1979" s="138">
        <v>13</v>
      </c>
      <c r="Q1979" s="152">
        <v>7</v>
      </c>
      <c r="R1979" s="133">
        <v>6</v>
      </c>
      <c r="S1979" s="113">
        <v>3</v>
      </c>
      <c r="T1979" s="152">
        <v>3</v>
      </c>
      <c r="U1979" s="90">
        <v>5</v>
      </c>
      <c r="V1979" s="113">
        <v>6</v>
      </c>
      <c r="W1979" s="152">
        <v>5</v>
      </c>
      <c r="X1979" s="90">
        <v>5</v>
      </c>
      <c r="Y1979" s="90">
        <v>2</v>
      </c>
      <c r="Z1979" s="113">
        <v>4</v>
      </c>
      <c r="AA1979" s="152">
        <v>12</v>
      </c>
      <c r="AB1979" s="113">
        <v>3</v>
      </c>
      <c r="AC1979" s="172">
        <v>13</v>
      </c>
      <c r="AD1979" s="89">
        <v>4</v>
      </c>
      <c r="AE1979" s="133">
        <v>3</v>
      </c>
      <c r="AF1979" s="138">
        <v>6</v>
      </c>
      <c r="AG1979" s="89">
        <v>3</v>
      </c>
      <c r="AH1979" s="90">
        <v>4</v>
      </c>
      <c r="AI1979" s="138">
        <v>6</v>
      </c>
      <c r="AJ1979" s="152">
        <v>15</v>
      </c>
      <c r="AK1979" s="90">
        <v>1</v>
      </c>
      <c r="AL1979" s="113">
        <v>0</v>
      </c>
      <c r="AM1979" s="152">
        <v>8</v>
      </c>
      <c r="AN1979" s="90">
        <v>3</v>
      </c>
      <c r="AO1979" s="113">
        <v>2</v>
      </c>
      <c r="AP1979" s="89">
        <v>2</v>
      </c>
      <c r="AQ1979" s="138">
        <v>9</v>
      </c>
      <c r="AR1979" s="152">
        <v>8</v>
      </c>
      <c r="AS1979" s="90">
        <v>3</v>
      </c>
      <c r="AT1979" s="138">
        <v>5</v>
      </c>
      <c r="AU1979" s="152">
        <v>12</v>
      </c>
      <c r="AV1979" s="133">
        <v>8</v>
      </c>
      <c r="AW1979" s="133">
        <v>13</v>
      </c>
      <c r="AX1979" s="133">
        <v>13</v>
      </c>
      <c r="AY1979" s="113">
        <v>3</v>
      </c>
      <c r="AZ1979" s="152">
        <v>7</v>
      </c>
      <c r="BA1979" s="138">
        <v>9</v>
      </c>
      <c r="BB1979" s="152">
        <v>13</v>
      </c>
      <c r="BC1979" s="138">
        <v>2</v>
      </c>
      <c r="BD1979" s="152">
        <v>9</v>
      </c>
      <c r="BE1979" s="138">
        <v>7</v>
      </c>
      <c r="BF1979" s="152">
        <v>9</v>
      </c>
      <c r="BG1979" s="138">
        <v>7</v>
      </c>
    </row>
    <row r="1980" spans="1:59">
      <c r="A1980" t="s">
        <v>12</v>
      </c>
      <c r="B1980" s="36"/>
      <c r="C1980" s="37">
        <v>0.15384615384615399</v>
      </c>
      <c r="D1980" s="88">
        <v>0.230769230769231</v>
      </c>
      <c r="E1980" s="88">
        <v>0.15384615384615399</v>
      </c>
      <c r="F1980" s="88">
        <v>0.22222222222222199</v>
      </c>
      <c r="G1980" s="88">
        <v>0.17647058823529399</v>
      </c>
      <c r="H1980" s="88">
        <v>0</v>
      </c>
      <c r="I1980" s="88">
        <v>5.5555555555555601E-2</v>
      </c>
      <c r="J1980" s="88">
        <v>0.269230769230769</v>
      </c>
      <c r="K1980" s="88">
        <v>0.26086956521739102</v>
      </c>
      <c r="L1980" s="112">
        <v>0.38461538461538503</v>
      </c>
      <c r="M1980" s="132">
        <v>0.17977528089887601</v>
      </c>
      <c r="N1980" s="112">
        <v>0</v>
      </c>
      <c r="O1980" s="88">
        <v>0.11111111111111099</v>
      </c>
      <c r="P1980" s="137">
        <v>0.168831168831169</v>
      </c>
      <c r="Q1980" s="132">
        <v>0.17499999999999999</v>
      </c>
      <c r="R1980" s="132">
        <v>0.2</v>
      </c>
      <c r="S1980" s="112">
        <v>0.125</v>
      </c>
      <c r="T1980" s="132">
        <v>6.9767441860465101E-2</v>
      </c>
      <c r="U1980" s="88">
        <v>0.17857142857142899</v>
      </c>
      <c r="V1980" s="112">
        <v>0.20689655172413801</v>
      </c>
      <c r="W1980" s="132">
        <v>0.14285714285714299</v>
      </c>
      <c r="X1980" s="88">
        <v>0.20833333333333301</v>
      </c>
      <c r="Y1980" s="88">
        <v>8.6956521739130405E-2</v>
      </c>
      <c r="Z1980" s="112">
        <v>0.18181818181818199</v>
      </c>
      <c r="AA1980" s="132">
        <v>0.13483146067415699</v>
      </c>
      <c r="AB1980" s="112">
        <v>0.25</v>
      </c>
      <c r="AC1980" s="171">
        <v>0.141304347826087</v>
      </c>
      <c r="AD1980" s="88">
        <v>0.23529411764705899</v>
      </c>
      <c r="AE1980" s="132">
        <v>7.8947368421052599E-2</v>
      </c>
      <c r="AF1980" s="137">
        <v>0.162162162162162</v>
      </c>
      <c r="AG1980" s="88">
        <v>0.15</v>
      </c>
      <c r="AH1980" s="88">
        <v>0.16666666666666699</v>
      </c>
      <c r="AI1980" s="137">
        <v>0.125</v>
      </c>
      <c r="AJ1980" s="132">
        <v>0.17857142857142899</v>
      </c>
      <c r="AK1980" s="88">
        <v>0.1</v>
      </c>
      <c r="AL1980" s="112">
        <v>0</v>
      </c>
      <c r="AM1980" s="132">
        <v>0.16326530612244899</v>
      </c>
      <c r="AN1980" s="88">
        <v>0.13043478260869601</v>
      </c>
      <c r="AO1980" s="112">
        <v>0.1</v>
      </c>
      <c r="AP1980" s="88">
        <v>9.5238095238095205E-2</v>
      </c>
      <c r="AQ1980" s="137">
        <v>0.14285714285714299</v>
      </c>
      <c r="AR1980" s="132">
        <v>0.21621621621621601</v>
      </c>
      <c r="AS1980" s="88">
        <v>0.157894736842105</v>
      </c>
      <c r="AT1980" s="137">
        <v>0.104166666666667</v>
      </c>
      <c r="AU1980" s="132">
        <v>0.16666666666666699</v>
      </c>
      <c r="AV1980" s="132">
        <v>0.24242424242424199</v>
      </c>
      <c r="AW1980" s="132">
        <v>0.22033898305084701</v>
      </c>
      <c r="AX1980" s="132">
        <v>0.15853658536585399</v>
      </c>
      <c r="AY1980" s="112">
        <v>0.13636363636363599</v>
      </c>
      <c r="AZ1980" s="132">
        <v>0.20588235294117699</v>
      </c>
      <c r="BA1980" s="137">
        <v>0.128571428571429</v>
      </c>
      <c r="BB1980" s="132">
        <v>0.203125</v>
      </c>
      <c r="BC1980" s="137">
        <v>6.0606060606060601E-2</v>
      </c>
      <c r="BD1980" s="132">
        <v>0.16666666666666699</v>
      </c>
      <c r="BE1980" s="137">
        <v>0.14000000000000001</v>
      </c>
      <c r="BF1980" s="132">
        <v>0.2</v>
      </c>
      <c r="BG1980" s="137">
        <v>0.11864406779661001</v>
      </c>
    </row>
    <row r="1981" spans="1:59">
      <c r="A1981" t="s">
        <v>10</v>
      </c>
      <c r="B1981" s="36" t="s">
        <v>491</v>
      </c>
      <c r="C1981" s="39">
        <v>14</v>
      </c>
      <c r="D1981" s="89">
        <v>3</v>
      </c>
      <c r="E1981" s="90">
        <v>1</v>
      </c>
      <c r="F1981" s="90">
        <v>2</v>
      </c>
      <c r="G1981" s="90">
        <v>0</v>
      </c>
      <c r="H1981" s="90">
        <v>1</v>
      </c>
      <c r="I1981" s="90">
        <v>4</v>
      </c>
      <c r="J1981" s="90">
        <v>3</v>
      </c>
      <c r="K1981" s="90">
        <v>5</v>
      </c>
      <c r="L1981" s="113">
        <v>1</v>
      </c>
      <c r="M1981" s="152">
        <v>12</v>
      </c>
      <c r="N1981" s="113">
        <v>2</v>
      </c>
      <c r="O1981" s="89">
        <v>5</v>
      </c>
      <c r="P1981" s="138">
        <v>9</v>
      </c>
      <c r="Q1981" s="152">
        <v>7</v>
      </c>
      <c r="R1981" s="133">
        <v>2</v>
      </c>
      <c r="S1981" s="113">
        <v>4</v>
      </c>
      <c r="T1981" s="152">
        <v>6</v>
      </c>
      <c r="U1981" s="90">
        <v>3</v>
      </c>
      <c r="V1981" s="113">
        <v>4</v>
      </c>
      <c r="W1981" s="152">
        <v>6</v>
      </c>
      <c r="X1981" s="90">
        <v>3</v>
      </c>
      <c r="Y1981" s="90">
        <v>2</v>
      </c>
      <c r="Z1981" s="113">
        <v>3</v>
      </c>
      <c r="AA1981" s="152">
        <v>12</v>
      </c>
      <c r="AB1981" s="113">
        <v>2</v>
      </c>
      <c r="AC1981" s="172">
        <v>12</v>
      </c>
      <c r="AD1981" s="89">
        <v>1</v>
      </c>
      <c r="AE1981" s="133">
        <v>7</v>
      </c>
      <c r="AF1981" s="138">
        <v>4</v>
      </c>
      <c r="AG1981" s="89">
        <v>3</v>
      </c>
      <c r="AH1981" s="90">
        <v>3</v>
      </c>
      <c r="AI1981" s="138">
        <v>6</v>
      </c>
      <c r="AJ1981" s="152">
        <v>9</v>
      </c>
      <c r="AK1981" s="90">
        <v>5</v>
      </c>
      <c r="AL1981" s="113">
        <v>0</v>
      </c>
      <c r="AM1981" s="152">
        <v>4</v>
      </c>
      <c r="AN1981" s="90">
        <v>4</v>
      </c>
      <c r="AO1981" s="113">
        <v>4</v>
      </c>
      <c r="AP1981" s="89">
        <v>6</v>
      </c>
      <c r="AQ1981" s="138">
        <v>6</v>
      </c>
      <c r="AR1981" s="152">
        <v>6</v>
      </c>
      <c r="AS1981" s="90">
        <v>2</v>
      </c>
      <c r="AT1981" s="138">
        <v>6</v>
      </c>
      <c r="AU1981" s="152">
        <v>10</v>
      </c>
      <c r="AV1981" s="133">
        <v>3</v>
      </c>
      <c r="AW1981" s="133">
        <v>6</v>
      </c>
      <c r="AX1981" s="133">
        <v>11</v>
      </c>
      <c r="AY1981" s="113">
        <v>3</v>
      </c>
      <c r="AZ1981" s="152">
        <v>5</v>
      </c>
      <c r="BA1981" s="138">
        <v>9</v>
      </c>
      <c r="BB1981" s="152">
        <v>4</v>
      </c>
      <c r="BC1981" s="138">
        <v>10</v>
      </c>
      <c r="BD1981" s="152">
        <v>8</v>
      </c>
      <c r="BE1981" s="138">
        <v>6</v>
      </c>
      <c r="BF1981" s="152">
        <v>6</v>
      </c>
      <c r="BG1981" s="138">
        <v>8</v>
      </c>
    </row>
    <row r="1982" spans="1:59">
      <c r="A1982" t="s">
        <v>12</v>
      </c>
      <c r="B1982" s="36"/>
      <c r="C1982" s="51">
        <v>0.134615384615385</v>
      </c>
      <c r="D1982" s="88">
        <v>0.115384615384615</v>
      </c>
      <c r="E1982" s="88">
        <v>7.69230769230769E-2</v>
      </c>
      <c r="F1982" s="88">
        <v>7.4074074074074098E-2</v>
      </c>
      <c r="G1982" s="88">
        <v>0</v>
      </c>
      <c r="H1982" s="88">
        <v>8.3333333333333301E-2</v>
      </c>
      <c r="I1982" s="88">
        <v>0.22222222222222199</v>
      </c>
      <c r="J1982" s="88">
        <v>0.115384615384615</v>
      </c>
      <c r="K1982" s="88">
        <v>0.217391304347826</v>
      </c>
      <c r="L1982" s="117">
        <v>7.69230769230769E-2</v>
      </c>
      <c r="M1982" s="132">
        <v>0.13483146067415699</v>
      </c>
      <c r="N1982" s="117">
        <v>0.133333333333333</v>
      </c>
      <c r="O1982" s="88">
        <v>0.18518518518518501</v>
      </c>
      <c r="P1982" s="149">
        <v>0.11688311688311701</v>
      </c>
      <c r="Q1982" s="132">
        <v>0.17499999999999999</v>
      </c>
      <c r="R1982" s="132">
        <v>6.6666666666666693E-2</v>
      </c>
      <c r="S1982" s="117">
        <v>0.16666666666666699</v>
      </c>
      <c r="T1982" s="132">
        <v>0.13953488372093001</v>
      </c>
      <c r="U1982" s="88">
        <v>0.107142857142857</v>
      </c>
      <c r="V1982" s="117">
        <v>0.13793103448275901</v>
      </c>
      <c r="W1982" s="132">
        <v>0.17142857142857101</v>
      </c>
      <c r="X1982" s="88">
        <v>0.125</v>
      </c>
      <c r="Y1982" s="88">
        <v>8.6956521739130405E-2</v>
      </c>
      <c r="Z1982" s="117">
        <v>0.13636363636363599</v>
      </c>
      <c r="AA1982" s="132">
        <v>0.13483146067415699</v>
      </c>
      <c r="AB1982" s="117">
        <v>0.16666666666666699</v>
      </c>
      <c r="AC1982" s="173">
        <v>0.13043478260869601</v>
      </c>
      <c r="AD1982" s="88">
        <v>5.8823529411764698E-2</v>
      </c>
      <c r="AE1982" s="132">
        <v>0.18421052631578999</v>
      </c>
      <c r="AF1982" s="149">
        <v>0.108108108108108</v>
      </c>
      <c r="AG1982" s="88">
        <v>0.15</v>
      </c>
      <c r="AH1982" s="88">
        <v>0.125</v>
      </c>
      <c r="AI1982" s="149">
        <v>0.125</v>
      </c>
      <c r="AJ1982" s="132">
        <v>0.107142857142857</v>
      </c>
      <c r="AK1982" s="88">
        <v>0.5</v>
      </c>
      <c r="AL1982" s="117">
        <v>0</v>
      </c>
      <c r="AM1982" s="132">
        <v>8.1632653061224497E-2</v>
      </c>
      <c r="AN1982" s="88">
        <v>0.173913043478261</v>
      </c>
      <c r="AO1982" s="117">
        <v>0.2</v>
      </c>
      <c r="AP1982" s="88">
        <v>0.28571428571428598</v>
      </c>
      <c r="AQ1982" s="149">
        <v>9.5238095238095205E-2</v>
      </c>
      <c r="AR1982" s="132">
        <v>0.162162162162162</v>
      </c>
      <c r="AS1982" s="88">
        <v>0.105263157894737</v>
      </c>
      <c r="AT1982" s="149">
        <v>0.125</v>
      </c>
      <c r="AU1982" s="132">
        <v>0.13888888888888901</v>
      </c>
      <c r="AV1982" s="132">
        <v>9.0909090909090898E-2</v>
      </c>
      <c r="AW1982" s="132">
        <v>0.101694915254237</v>
      </c>
      <c r="AX1982" s="132">
        <v>0.134146341463415</v>
      </c>
      <c r="AY1982" s="117">
        <v>0.13636363636363599</v>
      </c>
      <c r="AZ1982" s="132">
        <v>0.14705882352941199</v>
      </c>
      <c r="BA1982" s="149">
        <v>0.128571428571429</v>
      </c>
      <c r="BB1982" s="132">
        <v>6.25E-2</v>
      </c>
      <c r="BC1982" s="149">
        <v>0.30303030303030298</v>
      </c>
      <c r="BD1982" s="132">
        <v>0.148148148148148</v>
      </c>
      <c r="BE1982" s="149">
        <v>0.12</v>
      </c>
      <c r="BF1982" s="132">
        <v>0.133333333333333</v>
      </c>
      <c r="BG1982" s="149">
        <v>0.13559322033898299</v>
      </c>
    </row>
    <row r="1983" spans="1:59">
      <c r="A1983" t="s">
        <v>13</v>
      </c>
      <c r="B1983" s="53"/>
      <c r="C1983" s="54"/>
      <c r="D1983" s="93"/>
      <c r="E1983" s="93"/>
      <c r="F1983" s="93"/>
      <c r="G1983" s="93"/>
      <c r="H1983" s="93"/>
      <c r="I1983" s="93"/>
      <c r="J1983" s="93"/>
      <c r="K1983" s="93"/>
      <c r="L1983" s="118"/>
      <c r="M1983" s="150"/>
      <c r="N1983" s="118"/>
      <c r="O1983" s="93"/>
      <c r="P1983" s="151"/>
      <c r="Q1983" s="150"/>
      <c r="R1983" s="150"/>
      <c r="S1983" s="118"/>
      <c r="T1983" s="150"/>
      <c r="U1983" s="93"/>
      <c r="V1983" s="118"/>
      <c r="W1983" s="150"/>
      <c r="X1983" s="93"/>
      <c r="Y1983" s="93"/>
      <c r="Z1983" s="118"/>
      <c r="AA1983" s="150"/>
      <c r="AB1983" s="118"/>
      <c r="AC1983" s="174"/>
      <c r="AD1983" s="93"/>
      <c r="AE1983" s="150"/>
      <c r="AF1983" s="151"/>
      <c r="AG1983" s="93"/>
      <c r="AH1983" s="93"/>
      <c r="AI1983" s="151"/>
      <c r="AJ1983" s="150"/>
      <c r="AK1983" s="93"/>
      <c r="AL1983" s="118"/>
      <c r="AM1983" s="150"/>
      <c r="AN1983" s="93"/>
      <c r="AO1983" s="118"/>
      <c r="AP1983" s="93"/>
      <c r="AQ1983" s="151"/>
      <c r="AR1983" s="150"/>
      <c r="AS1983" s="93"/>
      <c r="AT1983" s="151"/>
      <c r="AU1983" s="150"/>
      <c r="AV1983" s="150"/>
      <c r="AW1983" s="150"/>
      <c r="AX1983" s="150"/>
      <c r="AY1983" s="118"/>
      <c r="AZ1983" s="150"/>
      <c r="BA1983" s="151"/>
      <c r="BB1983" s="150"/>
      <c r="BC1983" s="151"/>
      <c r="BD1983" s="154"/>
      <c r="BE1983" s="153"/>
      <c r="BF1983" s="154"/>
      <c r="BG1983" s="153"/>
    </row>
    <row r="1984" spans="1:59">
      <c r="A1984" t="s">
        <v>10</v>
      </c>
      <c r="B1984" s="36" t="s">
        <v>423</v>
      </c>
      <c r="C1984" s="39">
        <v>21</v>
      </c>
      <c r="D1984" s="89">
        <v>6</v>
      </c>
      <c r="E1984" s="90">
        <v>1</v>
      </c>
      <c r="F1984" s="90">
        <v>5</v>
      </c>
      <c r="G1984" s="90">
        <v>4</v>
      </c>
      <c r="H1984" s="90">
        <v>0</v>
      </c>
      <c r="I1984" s="90">
        <v>0</v>
      </c>
      <c r="J1984" s="90">
        <v>6</v>
      </c>
      <c r="K1984" s="90">
        <v>7</v>
      </c>
      <c r="L1984" s="113">
        <v>3</v>
      </c>
      <c r="M1984" s="152">
        <v>20</v>
      </c>
      <c r="N1984" s="113">
        <v>1</v>
      </c>
      <c r="O1984" s="89">
        <v>2</v>
      </c>
      <c r="P1984" s="138">
        <v>19</v>
      </c>
      <c r="Q1984" s="152">
        <v>6</v>
      </c>
      <c r="R1984" s="133">
        <v>9</v>
      </c>
      <c r="S1984" s="113">
        <v>4</v>
      </c>
      <c r="T1984" s="152">
        <v>8</v>
      </c>
      <c r="U1984" s="90">
        <v>6</v>
      </c>
      <c r="V1984" s="113">
        <v>7</v>
      </c>
      <c r="W1984" s="152">
        <v>7</v>
      </c>
      <c r="X1984" s="90">
        <v>4</v>
      </c>
      <c r="Y1984" s="90">
        <v>4</v>
      </c>
      <c r="Z1984" s="113">
        <v>6</v>
      </c>
      <c r="AA1984" s="152">
        <v>16</v>
      </c>
      <c r="AB1984" s="113">
        <v>3</v>
      </c>
      <c r="AC1984" s="172">
        <v>20</v>
      </c>
      <c r="AD1984" s="89">
        <v>3</v>
      </c>
      <c r="AE1984" s="133">
        <v>11</v>
      </c>
      <c r="AF1984" s="138">
        <v>6</v>
      </c>
      <c r="AG1984" s="89">
        <v>5</v>
      </c>
      <c r="AH1984" s="90">
        <v>6</v>
      </c>
      <c r="AI1984" s="138">
        <v>9</v>
      </c>
      <c r="AJ1984" s="152">
        <v>13</v>
      </c>
      <c r="AK1984" s="90">
        <v>2</v>
      </c>
      <c r="AL1984" s="113">
        <v>6</v>
      </c>
      <c r="AM1984" s="152">
        <v>9</v>
      </c>
      <c r="AN1984" s="90">
        <v>6</v>
      </c>
      <c r="AO1984" s="113">
        <v>5</v>
      </c>
      <c r="AP1984" s="89">
        <v>4</v>
      </c>
      <c r="AQ1984" s="138">
        <v>14</v>
      </c>
      <c r="AR1984" s="152">
        <v>7</v>
      </c>
      <c r="AS1984" s="90">
        <v>4</v>
      </c>
      <c r="AT1984" s="138">
        <v>10</v>
      </c>
      <c r="AU1984" s="152">
        <v>14</v>
      </c>
      <c r="AV1984" s="133">
        <v>9</v>
      </c>
      <c r="AW1984" s="133">
        <v>9</v>
      </c>
      <c r="AX1984" s="133">
        <v>16</v>
      </c>
      <c r="AY1984" s="113">
        <v>5</v>
      </c>
      <c r="AZ1984" s="152">
        <v>8</v>
      </c>
      <c r="BA1984" s="138">
        <v>13</v>
      </c>
      <c r="BB1984" s="152">
        <v>4</v>
      </c>
      <c r="BC1984" s="138">
        <v>12</v>
      </c>
      <c r="BD1984" s="152">
        <v>10</v>
      </c>
      <c r="BE1984" s="138">
        <v>11</v>
      </c>
      <c r="BF1984" s="152">
        <v>10</v>
      </c>
      <c r="BG1984" s="138">
        <v>11</v>
      </c>
    </row>
    <row r="1985" spans="1:59">
      <c r="A1985" t="s">
        <v>12</v>
      </c>
      <c r="B1985" s="36"/>
      <c r="C1985" s="51">
        <v>0.20192307692307701</v>
      </c>
      <c r="D1985" s="88">
        <v>0.230769230769231</v>
      </c>
      <c r="E1985" s="88">
        <v>7.69230769230769E-2</v>
      </c>
      <c r="F1985" s="88">
        <v>0.18518518518518501</v>
      </c>
      <c r="G1985" s="88">
        <v>0.23529411764705899</v>
      </c>
      <c r="H1985" s="88">
        <v>0</v>
      </c>
      <c r="I1985" s="88">
        <v>0</v>
      </c>
      <c r="J1985" s="88">
        <v>0.230769230769231</v>
      </c>
      <c r="K1985" s="88">
        <v>0.30434782608695699</v>
      </c>
      <c r="L1985" s="117">
        <v>0.230769230769231</v>
      </c>
      <c r="M1985" s="132">
        <v>0.224719101123596</v>
      </c>
      <c r="N1985" s="117">
        <v>6.6666666666666693E-2</v>
      </c>
      <c r="O1985" s="88">
        <v>7.4074074074074098E-2</v>
      </c>
      <c r="P1985" s="149">
        <v>0.246753246753247</v>
      </c>
      <c r="Q1985" s="132">
        <v>0.15</v>
      </c>
      <c r="R1985" s="132">
        <v>0.3</v>
      </c>
      <c r="S1985" s="117">
        <v>0.16666666666666699</v>
      </c>
      <c r="T1985" s="132">
        <v>0.186046511627907</v>
      </c>
      <c r="U1985" s="88">
        <v>0.214285714285714</v>
      </c>
      <c r="V1985" s="117">
        <v>0.24137931034482801</v>
      </c>
      <c r="W1985" s="132">
        <v>0.2</v>
      </c>
      <c r="X1985" s="88">
        <v>0.16666666666666699</v>
      </c>
      <c r="Y1985" s="88">
        <v>0.173913043478261</v>
      </c>
      <c r="Z1985" s="117">
        <v>0.27272727272727298</v>
      </c>
      <c r="AA1985" s="132">
        <v>0.17977528089887601</v>
      </c>
      <c r="AB1985" s="117">
        <v>0.25</v>
      </c>
      <c r="AC1985" s="173">
        <v>0.217391304347826</v>
      </c>
      <c r="AD1985" s="88">
        <v>0.17647058823529399</v>
      </c>
      <c r="AE1985" s="132">
        <v>0.28947368421052599</v>
      </c>
      <c r="AF1985" s="149">
        <v>0.162162162162162</v>
      </c>
      <c r="AG1985" s="88">
        <v>0.25</v>
      </c>
      <c r="AH1985" s="88">
        <v>0.25</v>
      </c>
      <c r="AI1985" s="149">
        <v>0.1875</v>
      </c>
      <c r="AJ1985" s="132">
        <v>0.15476190476190499</v>
      </c>
      <c r="AK1985" s="88">
        <v>0.2</v>
      </c>
      <c r="AL1985" s="117">
        <v>0.6</v>
      </c>
      <c r="AM1985" s="132">
        <v>0.183673469387755</v>
      </c>
      <c r="AN1985" s="88">
        <v>0.26086956521739102</v>
      </c>
      <c r="AO1985" s="117">
        <v>0.25</v>
      </c>
      <c r="AP1985" s="88">
        <v>0.19047619047618999</v>
      </c>
      <c r="AQ1985" s="149">
        <v>0.22222222222222199</v>
      </c>
      <c r="AR1985" s="132">
        <v>0.18918918918918901</v>
      </c>
      <c r="AS1985" s="88">
        <v>0.21052631578947401</v>
      </c>
      <c r="AT1985" s="149">
        <v>0.20833333333333301</v>
      </c>
      <c r="AU1985" s="132">
        <v>0.194444444444444</v>
      </c>
      <c r="AV1985" s="132">
        <v>0.27272727272727298</v>
      </c>
      <c r="AW1985" s="132">
        <v>0.152542372881356</v>
      </c>
      <c r="AX1985" s="132">
        <v>0.19512195121951201</v>
      </c>
      <c r="AY1985" s="117">
        <v>0.22727272727272699</v>
      </c>
      <c r="AZ1985" s="132">
        <v>0.23529411764705899</v>
      </c>
      <c r="BA1985" s="149">
        <v>0.185714285714286</v>
      </c>
      <c r="BB1985" s="132">
        <v>6.25E-2</v>
      </c>
      <c r="BC1985" s="149">
        <v>0.36363636363636398</v>
      </c>
      <c r="BD1985" s="132">
        <v>0.18518518518518501</v>
      </c>
      <c r="BE1985" s="149">
        <v>0.22</v>
      </c>
      <c r="BF1985" s="132">
        <v>0.22222222222222199</v>
      </c>
      <c r="BG1985" s="149">
        <v>0.186440677966102</v>
      </c>
    </row>
    <row r="1986" spans="1:59">
      <c r="A1986" t="s">
        <v>13</v>
      </c>
      <c r="B1986" s="58"/>
      <c r="C1986" s="59"/>
      <c r="D1986" s="94"/>
      <c r="E1986" s="95"/>
      <c r="F1986" s="95"/>
      <c r="G1986" s="95"/>
      <c r="H1986" s="95"/>
      <c r="I1986" s="95"/>
      <c r="J1986" s="95"/>
      <c r="K1986" s="95"/>
      <c r="L1986" s="124"/>
      <c r="M1986" s="155"/>
      <c r="N1986" s="124"/>
      <c r="O1986" s="94"/>
      <c r="P1986" s="157"/>
      <c r="Q1986" s="155"/>
      <c r="R1986" s="156"/>
      <c r="S1986" s="124"/>
      <c r="T1986" s="155"/>
      <c r="U1986" s="95"/>
      <c r="V1986" s="124"/>
      <c r="W1986" s="155"/>
      <c r="X1986" s="95"/>
      <c r="Y1986" s="95"/>
      <c r="Z1986" s="124"/>
      <c r="AA1986" s="155"/>
      <c r="AB1986" s="124"/>
      <c r="AC1986" s="175"/>
      <c r="AD1986" s="94"/>
      <c r="AE1986" s="156"/>
      <c r="AF1986" s="157"/>
      <c r="AG1986" s="94"/>
      <c r="AH1986" s="95"/>
      <c r="AI1986" s="157"/>
      <c r="AJ1986" s="155"/>
      <c r="AK1986" s="95"/>
      <c r="AL1986" s="124"/>
      <c r="AM1986" s="155"/>
      <c r="AN1986" s="95"/>
      <c r="AO1986" s="124"/>
      <c r="AP1986" s="94"/>
      <c r="AQ1986" s="157"/>
      <c r="AR1986" s="155"/>
      <c r="AS1986" s="95"/>
      <c r="AT1986" s="157"/>
      <c r="AU1986" s="155"/>
      <c r="AV1986" s="156"/>
      <c r="AW1986" s="156"/>
      <c r="AX1986" s="156"/>
      <c r="AY1986" s="124"/>
      <c r="AZ1986" s="155"/>
      <c r="BA1986" s="157"/>
      <c r="BB1986" s="155"/>
      <c r="BC1986" s="157"/>
      <c r="BD1986" s="183"/>
      <c r="BE1986" s="179"/>
      <c r="BF1986" s="183"/>
      <c r="BG1986" s="179"/>
    </row>
    <row r="1987" spans="1:59">
      <c r="A1987" t="s">
        <v>4</v>
      </c>
      <c r="B1987" s="3"/>
    </row>
    <row r="1988" spans="1:59">
      <c r="A1988" t="s">
        <v>14</v>
      </c>
    </row>
    <row r="1989" spans="1:59">
      <c r="A1989" t="s">
        <v>1</v>
      </c>
      <c r="B1989" s="217" t="s">
        <v>21</v>
      </c>
      <c r="C1989" s="218"/>
    </row>
    <row r="1990" spans="1:59">
      <c r="A1990" t="s">
        <v>2</v>
      </c>
      <c r="B1990" s="2" t="s">
        <v>494</v>
      </c>
    </row>
    <row r="1991" spans="1:59" ht="66">
      <c r="A1991" t="s">
        <v>3</v>
      </c>
      <c r="B1991" s="2" t="s">
        <v>495</v>
      </c>
    </row>
    <row r="1992" spans="1:59">
      <c r="A1992" t="s">
        <v>7</v>
      </c>
      <c r="B1992" s="10" t="s">
        <v>496</v>
      </c>
      <c r="C1992" s="11"/>
      <c r="D1992" s="216"/>
      <c r="E1992" s="215"/>
      <c r="F1992" s="215"/>
      <c r="G1992" s="215"/>
      <c r="H1992" s="215"/>
      <c r="I1992" s="215"/>
      <c r="J1992" s="215"/>
      <c r="K1992" s="215"/>
      <c r="L1992" s="215"/>
      <c r="M1992" s="215"/>
      <c r="N1992" s="215"/>
      <c r="O1992" s="215"/>
      <c r="P1992" s="215"/>
      <c r="Q1992" s="215"/>
      <c r="R1992" s="215"/>
      <c r="S1992" s="215"/>
      <c r="T1992" s="215"/>
      <c r="U1992" s="215"/>
      <c r="V1992" s="215"/>
      <c r="W1992" s="215"/>
      <c r="X1992" s="215"/>
      <c r="Y1992" s="215"/>
      <c r="Z1992" s="215"/>
      <c r="AA1992" s="215"/>
      <c r="AB1992" s="215"/>
      <c r="AC1992" s="215"/>
      <c r="AD1992" s="215"/>
      <c r="AE1992" s="215"/>
      <c r="AF1992" s="215"/>
      <c r="AG1992" s="215"/>
      <c r="AH1992" s="215"/>
      <c r="AI1992" s="215"/>
      <c r="AJ1992" s="215"/>
      <c r="AK1992" s="215"/>
      <c r="AL1992" s="215"/>
      <c r="AM1992" s="215"/>
      <c r="AN1992" s="215"/>
      <c r="AO1992" s="215"/>
      <c r="AP1992" s="215"/>
      <c r="AQ1992" s="215"/>
      <c r="AR1992" s="215"/>
      <c r="AS1992" s="215"/>
      <c r="AT1992" s="215"/>
      <c r="AU1992" s="215"/>
      <c r="AV1992" s="215"/>
      <c r="AW1992" s="215"/>
      <c r="AX1992" s="215"/>
      <c r="AY1992" s="215"/>
      <c r="AZ1992" s="215"/>
      <c r="BA1992" s="215"/>
      <c r="BB1992" s="215"/>
      <c r="BC1992" s="215"/>
      <c r="BD1992" s="215"/>
      <c r="BE1992" s="215"/>
      <c r="BF1992" s="215"/>
      <c r="BG1992" s="214"/>
    </row>
    <row r="1993" spans="1:59" ht="38.200000000000003" customHeight="1">
      <c r="A1993" t="s">
        <v>5</v>
      </c>
      <c r="B1993" s="15"/>
      <c r="D1993" s="213" t="s">
        <v>25</v>
      </c>
      <c r="E1993" s="215"/>
      <c r="F1993" s="215"/>
      <c r="G1993" s="215"/>
      <c r="H1993" s="215"/>
      <c r="I1993" s="215"/>
      <c r="J1993" s="215"/>
      <c r="K1993" s="215"/>
      <c r="L1993" s="214"/>
      <c r="M1993" s="213" t="s">
        <v>26</v>
      </c>
      <c r="N1993" s="214"/>
      <c r="O1993" s="213" t="s">
        <v>27</v>
      </c>
      <c r="P1993" s="214"/>
      <c r="Q1993" s="213" t="s">
        <v>28</v>
      </c>
      <c r="R1993" s="215"/>
      <c r="S1993" s="214"/>
      <c r="T1993" s="213" t="s">
        <v>29</v>
      </c>
      <c r="U1993" s="215"/>
      <c r="V1993" s="214"/>
      <c r="W1993" s="213" t="s">
        <v>30</v>
      </c>
      <c r="X1993" s="215"/>
      <c r="Y1993" s="215"/>
      <c r="Z1993" s="214"/>
      <c r="AA1993" s="213" t="s">
        <v>31</v>
      </c>
      <c r="AB1993" s="214"/>
      <c r="AC1993" s="219" t="s">
        <v>32</v>
      </c>
      <c r="AD1993" s="213" t="s">
        <v>33</v>
      </c>
      <c r="AE1993" s="215"/>
      <c r="AF1993" s="214"/>
      <c r="AG1993" s="213" t="s">
        <v>34</v>
      </c>
      <c r="AH1993" s="215"/>
      <c r="AI1993" s="214"/>
      <c r="AJ1993" s="213" t="s">
        <v>35</v>
      </c>
      <c r="AK1993" s="215"/>
      <c r="AL1993" s="214"/>
      <c r="AM1993" s="213" t="s">
        <v>36</v>
      </c>
      <c r="AN1993" s="215"/>
      <c r="AO1993" s="214"/>
      <c r="AP1993" s="213" t="s">
        <v>37</v>
      </c>
      <c r="AQ1993" s="214"/>
      <c r="AR1993" s="213" t="s">
        <v>38</v>
      </c>
      <c r="AS1993" s="215"/>
      <c r="AT1993" s="214"/>
      <c r="AU1993" s="213" t="s">
        <v>39</v>
      </c>
      <c r="AV1993" s="215"/>
      <c r="AW1993" s="215"/>
      <c r="AX1993" s="215"/>
      <c r="AY1993" s="214"/>
      <c r="AZ1993" s="213" t="s">
        <v>40</v>
      </c>
      <c r="BA1993" s="214"/>
      <c r="BB1993" s="213" t="s">
        <v>41</v>
      </c>
      <c r="BC1993" s="214"/>
      <c r="BD1993" s="213" t="s">
        <v>42</v>
      </c>
      <c r="BE1993" s="214"/>
      <c r="BF1993" s="213" t="s">
        <v>43</v>
      </c>
      <c r="BG1993" s="214"/>
    </row>
    <row r="1994" spans="1:59" ht="151.9">
      <c r="A1994" t="s">
        <v>6</v>
      </c>
      <c r="B1994" s="16" t="s">
        <v>44</v>
      </c>
      <c r="C1994" s="17" t="s">
        <v>45</v>
      </c>
      <c r="D1994" s="80" t="s">
        <v>46</v>
      </c>
      <c r="E1994" s="81" t="s">
        <v>47</v>
      </c>
      <c r="F1994" s="19" t="s">
        <v>48</v>
      </c>
      <c r="G1994" s="81" t="s">
        <v>49</v>
      </c>
      <c r="H1994" s="81" t="s">
        <v>50</v>
      </c>
      <c r="I1994" s="81" t="s">
        <v>51</v>
      </c>
      <c r="J1994" s="19" t="s">
        <v>52</v>
      </c>
      <c r="K1994" s="19" t="s">
        <v>53</v>
      </c>
      <c r="L1994" s="108" t="s">
        <v>54</v>
      </c>
      <c r="M1994" s="18" t="s">
        <v>55</v>
      </c>
      <c r="N1994" s="108" t="s">
        <v>56</v>
      </c>
      <c r="O1994" s="80" t="s">
        <v>55</v>
      </c>
      <c r="P1994" s="20" t="s">
        <v>56</v>
      </c>
      <c r="Q1994" s="18" t="s">
        <v>57</v>
      </c>
      <c r="R1994" s="19" t="s">
        <v>58</v>
      </c>
      <c r="S1994" s="20" t="s">
        <v>59</v>
      </c>
      <c r="T1994" s="18" t="s">
        <v>60</v>
      </c>
      <c r="U1994" s="19" t="s">
        <v>61</v>
      </c>
      <c r="V1994" s="20" t="s">
        <v>62</v>
      </c>
      <c r="W1994" s="18" t="s">
        <v>63</v>
      </c>
      <c r="X1994" s="81" t="s">
        <v>64</v>
      </c>
      <c r="Y1994" s="81" t="s">
        <v>65</v>
      </c>
      <c r="Z1994" s="108" t="s">
        <v>66</v>
      </c>
      <c r="AA1994" s="18" t="s">
        <v>55</v>
      </c>
      <c r="AB1994" s="108" t="s">
        <v>56</v>
      </c>
      <c r="AC1994" s="17" t="s">
        <v>55</v>
      </c>
      <c r="AD1994" s="80" t="s">
        <v>67</v>
      </c>
      <c r="AE1994" s="19" t="s">
        <v>68</v>
      </c>
      <c r="AF1994" s="20" t="s">
        <v>69</v>
      </c>
      <c r="AG1994" s="80" t="s">
        <v>67</v>
      </c>
      <c r="AH1994" s="81" t="s">
        <v>68</v>
      </c>
      <c r="AI1994" s="20" t="s">
        <v>69</v>
      </c>
      <c r="AJ1994" s="18" t="s">
        <v>55</v>
      </c>
      <c r="AK1994" s="81" t="s">
        <v>56</v>
      </c>
      <c r="AL1994" s="108" t="s">
        <v>70</v>
      </c>
      <c r="AM1994" s="18" t="s">
        <v>55</v>
      </c>
      <c r="AN1994" s="81" t="s">
        <v>71</v>
      </c>
      <c r="AO1994" s="108" t="s">
        <v>72</v>
      </c>
      <c r="AP1994" s="80" t="s">
        <v>73</v>
      </c>
      <c r="AQ1994" s="20" t="s">
        <v>74</v>
      </c>
      <c r="AR1994" s="18" t="s">
        <v>75</v>
      </c>
      <c r="AS1994" s="81" t="s">
        <v>76</v>
      </c>
      <c r="AT1994" s="20" t="s">
        <v>77</v>
      </c>
      <c r="AU1994" s="18" t="s">
        <v>78</v>
      </c>
      <c r="AV1994" s="19" t="s">
        <v>79</v>
      </c>
      <c r="AW1994" s="19" t="s">
        <v>80</v>
      </c>
      <c r="AX1994" s="19" t="s">
        <v>81</v>
      </c>
      <c r="AY1994" s="20" t="s">
        <v>82</v>
      </c>
      <c r="AZ1994" s="18" t="s">
        <v>83</v>
      </c>
      <c r="BA1994" s="20" t="s">
        <v>84</v>
      </c>
      <c r="BB1994" s="18" t="s">
        <v>55</v>
      </c>
      <c r="BC1994" s="20" t="s">
        <v>56</v>
      </c>
      <c r="BD1994" s="18" t="s">
        <v>85</v>
      </c>
      <c r="BE1994" s="20" t="s">
        <v>86</v>
      </c>
      <c r="BF1994" s="18" t="s">
        <v>55</v>
      </c>
      <c r="BG1994" s="20" t="s">
        <v>56</v>
      </c>
    </row>
    <row r="1995" spans="1:59">
      <c r="A1995" t="s">
        <v>0</v>
      </c>
      <c r="B1995" s="21"/>
      <c r="C1995" s="22"/>
      <c r="D1995" s="82" t="s">
        <v>564</v>
      </c>
      <c r="E1995" s="83" t="s">
        <v>565</v>
      </c>
      <c r="F1995" s="24" t="s">
        <v>566</v>
      </c>
      <c r="G1995" s="83" t="s">
        <v>567</v>
      </c>
      <c r="H1995" s="83" t="s">
        <v>568</v>
      </c>
      <c r="I1995" s="83" t="s">
        <v>569</v>
      </c>
      <c r="J1995" s="24" t="s">
        <v>570</v>
      </c>
      <c r="K1995" s="24" t="s">
        <v>571</v>
      </c>
      <c r="L1995" s="109" t="s">
        <v>572</v>
      </c>
      <c r="M1995" s="23" t="s">
        <v>564</v>
      </c>
      <c r="N1995" s="109" t="s">
        <v>565</v>
      </c>
      <c r="O1995" s="82" t="s">
        <v>564</v>
      </c>
      <c r="P1995" s="25" t="s">
        <v>565</v>
      </c>
      <c r="Q1995" s="23" t="s">
        <v>564</v>
      </c>
      <c r="R1995" s="24" t="s">
        <v>565</v>
      </c>
      <c r="S1995" s="25" t="s">
        <v>566</v>
      </c>
      <c r="T1995" s="23" t="s">
        <v>564</v>
      </c>
      <c r="U1995" s="24" t="s">
        <v>565</v>
      </c>
      <c r="V1995" s="25" t="s">
        <v>566</v>
      </c>
      <c r="W1995" s="23" t="s">
        <v>564</v>
      </c>
      <c r="X1995" s="83" t="s">
        <v>565</v>
      </c>
      <c r="Y1995" s="83" t="s">
        <v>566</v>
      </c>
      <c r="Z1995" s="109" t="s">
        <v>567</v>
      </c>
      <c r="AA1995" s="23" t="s">
        <v>564</v>
      </c>
      <c r="AB1995" s="109" t="s">
        <v>565</v>
      </c>
      <c r="AC1995" s="22" t="s">
        <v>564</v>
      </c>
      <c r="AD1995" s="82" t="s">
        <v>564</v>
      </c>
      <c r="AE1995" s="24" t="s">
        <v>565</v>
      </c>
      <c r="AF1995" s="25" t="s">
        <v>566</v>
      </c>
      <c r="AG1995" s="82" t="s">
        <v>564</v>
      </c>
      <c r="AH1995" s="83" t="s">
        <v>565</v>
      </c>
      <c r="AI1995" s="25" t="s">
        <v>566</v>
      </c>
      <c r="AJ1995" s="23" t="s">
        <v>564</v>
      </c>
      <c r="AK1995" s="83" t="s">
        <v>565</v>
      </c>
      <c r="AL1995" s="109" t="s">
        <v>566</v>
      </c>
      <c r="AM1995" s="23" t="s">
        <v>564</v>
      </c>
      <c r="AN1995" s="83" t="s">
        <v>565</v>
      </c>
      <c r="AO1995" s="109" t="s">
        <v>566</v>
      </c>
      <c r="AP1995" s="82" t="s">
        <v>564</v>
      </c>
      <c r="AQ1995" s="25" t="s">
        <v>565</v>
      </c>
      <c r="AR1995" s="23" t="s">
        <v>564</v>
      </c>
      <c r="AS1995" s="83" t="s">
        <v>565</v>
      </c>
      <c r="AT1995" s="25" t="s">
        <v>566</v>
      </c>
      <c r="AU1995" s="23" t="s">
        <v>564</v>
      </c>
      <c r="AV1995" s="24" t="s">
        <v>565</v>
      </c>
      <c r="AW1995" s="24" t="s">
        <v>566</v>
      </c>
      <c r="AX1995" s="24" t="s">
        <v>567</v>
      </c>
      <c r="AY1995" s="25" t="s">
        <v>568</v>
      </c>
      <c r="AZ1995" s="23" t="s">
        <v>564</v>
      </c>
      <c r="BA1995" s="25" t="s">
        <v>565</v>
      </c>
      <c r="BB1995" s="23" t="s">
        <v>564</v>
      </c>
      <c r="BC1995" s="25" t="s">
        <v>565</v>
      </c>
      <c r="BD1995" s="23" t="s">
        <v>564</v>
      </c>
      <c r="BE1995" s="25" t="s">
        <v>565</v>
      </c>
      <c r="BF1995" s="23" t="s">
        <v>564</v>
      </c>
      <c r="BG1995" s="25" t="s">
        <v>565</v>
      </c>
    </row>
    <row r="1996" spans="1:59">
      <c r="A1996" t="s">
        <v>8</v>
      </c>
      <c r="B1996" s="26" t="s">
        <v>45</v>
      </c>
      <c r="C1996" s="27">
        <v>125</v>
      </c>
      <c r="D1996" s="84">
        <v>26</v>
      </c>
      <c r="E1996" s="85">
        <v>16</v>
      </c>
      <c r="F1996" s="29">
        <v>31</v>
      </c>
      <c r="G1996" s="85">
        <v>22</v>
      </c>
      <c r="H1996" s="85">
        <v>12</v>
      </c>
      <c r="I1996" s="85">
        <v>19</v>
      </c>
      <c r="J1996" s="29">
        <v>34</v>
      </c>
      <c r="K1996" s="29">
        <v>31</v>
      </c>
      <c r="L1996" s="110">
        <v>16</v>
      </c>
      <c r="M1996" s="28">
        <v>110</v>
      </c>
      <c r="N1996" s="110">
        <v>15</v>
      </c>
      <c r="O1996" s="84">
        <v>28</v>
      </c>
      <c r="P1996" s="30">
        <v>95</v>
      </c>
      <c r="Q1996" s="28">
        <v>47</v>
      </c>
      <c r="R1996" s="29">
        <v>34</v>
      </c>
      <c r="S1996" s="30">
        <v>32</v>
      </c>
      <c r="T1996" s="28">
        <v>56</v>
      </c>
      <c r="U1996" s="29">
        <v>30</v>
      </c>
      <c r="V1996" s="30">
        <v>35</v>
      </c>
      <c r="W1996" s="28">
        <v>46</v>
      </c>
      <c r="X1996" s="85">
        <v>26</v>
      </c>
      <c r="Y1996" s="85">
        <v>26</v>
      </c>
      <c r="Z1996" s="110">
        <v>27</v>
      </c>
      <c r="AA1996" s="28">
        <v>99</v>
      </c>
      <c r="AB1996" s="110">
        <v>21</v>
      </c>
      <c r="AC1996" s="27">
        <v>109</v>
      </c>
      <c r="AD1996" s="84">
        <v>21</v>
      </c>
      <c r="AE1996" s="29">
        <v>43</v>
      </c>
      <c r="AF1996" s="30">
        <v>45</v>
      </c>
      <c r="AG1996" s="84">
        <v>25</v>
      </c>
      <c r="AH1996" s="85">
        <v>27</v>
      </c>
      <c r="AI1996" s="30">
        <v>57</v>
      </c>
      <c r="AJ1996" s="28">
        <v>100</v>
      </c>
      <c r="AK1996" s="85">
        <v>11</v>
      </c>
      <c r="AL1996" s="110">
        <v>14</v>
      </c>
      <c r="AM1996" s="28">
        <v>55</v>
      </c>
      <c r="AN1996" s="85">
        <v>27</v>
      </c>
      <c r="AO1996" s="110">
        <v>27</v>
      </c>
      <c r="AP1996" s="84">
        <v>25</v>
      </c>
      <c r="AQ1996" s="30">
        <v>74</v>
      </c>
      <c r="AR1996" s="28">
        <v>44</v>
      </c>
      <c r="AS1996" s="85">
        <v>22</v>
      </c>
      <c r="AT1996" s="30">
        <v>59</v>
      </c>
      <c r="AU1996" s="28">
        <v>84</v>
      </c>
      <c r="AV1996" s="29">
        <v>40</v>
      </c>
      <c r="AW1996" s="29">
        <v>66</v>
      </c>
      <c r="AX1996" s="29">
        <v>95</v>
      </c>
      <c r="AY1996" s="30">
        <v>30</v>
      </c>
      <c r="AZ1996" s="28">
        <v>40</v>
      </c>
      <c r="BA1996" s="30">
        <v>85</v>
      </c>
      <c r="BB1996" s="28">
        <v>64</v>
      </c>
      <c r="BC1996" s="30">
        <v>53</v>
      </c>
      <c r="BD1996" s="28">
        <v>60</v>
      </c>
      <c r="BE1996" s="30">
        <v>65</v>
      </c>
      <c r="BF1996" s="28">
        <v>61</v>
      </c>
      <c r="BG1996" s="30">
        <v>64</v>
      </c>
    </row>
    <row r="1997" spans="1:59">
      <c r="A1997" t="s">
        <v>10</v>
      </c>
      <c r="B1997" s="35" t="s">
        <v>497</v>
      </c>
      <c r="C1997" s="31">
        <v>112</v>
      </c>
      <c r="D1997" s="86">
        <v>24</v>
      </c>
      <c r="E1997" s="87">
        <v>14</v>
      </c>
      <c r="F1997" s="33">
        <v>28</v>
      </c>
      <c r="G1997" s="87">
        <v>18</v>
      </c>
      <c r="H1997" s="87">
        <v>10</v>
      </c>
      <c r="I1997" s="87">
        <v>18</v>
      </c>
      <c r="J1997" s="33">
        <v>32</v>
      </c>
      <c r="K1997" s="33">
        <v>29</v>
      </c>
      <c r="L1997" s="111">
        <v>14</v>
      </c>
      <c r="M1997" s="32">
        <v>101</v>
      </c>
      <c r="N1997" s="111">
        <v>11</v>
      </c>
      <c r="O1997" s="86">
        <v>27</v>
      </c>
      <c r="P1997" s="34">
        <v>84</v>
      </c>
      <c r="Q1997" s="32">
        <v>44</v>
      </c>
      <c r="R1997" s="33">
        <v>28</v>
      </c>
      <c r="S1997" s="34">
        <v>31</v>
      </c>
      <c r="T1997" s="32">
        <v>52</v>
      </c>
      <c r="U1997" s="33">
        <v>25</v>
      </c>
      <c r="V1997" s="34">
        <v>31</v>
      </c>
      <c r="W1997" s="32">
        <v>40</v>
      </c>
      <c r="X1997" s="87">
        <v>25</v>
      </c>
      <c r="Y1997" s="87">
        <v>24</v>
      </c>
      <c r="Z1997" s="111">
        <v>23</v>
      </c>
      <c r="AA1997" s="32">
        <v>91</v>
      </c>
      <c r="AB1997" s="111">
        <v>17</v>
      </c>
      <c r="AC1997" s="31">
        <v>100</v>
      </c>
      <c r="AD1997" s="86">
        <v>18</v>
      </c>
      <c r="AE1997" s="33">
        <v>38</v>
      </c>
      <c r="AF1997" s="34">
        <v>44</v>
      </c>
      <c r="AG1997" s="86">
        <v>21</v>
      </c>
      <c r="AH1997" s="87">
        <v>25</v>
      </c>
      <c r="AI1997" s="34">
        <v>54</v>
      </c>
      <c r="AJ1997" s="32">
        <v>91</v>
      </c>
      <c r="AK1997" s="87">
        <v>10</v>
      </c>
      <c r="AL1997" s="111">
        <v>11</v>
      </c>
      <c r="AM1997" s="32">
        <v>52</v>
      </c>
      <c r="AN1997" s="87">
        <v>24</v>
      </c>
      <c r="AO1997" s="111">
        <v>24</v>
      </c>
      <c r="AP1997" s="86">
        <v>20</v>
      </c>
      <c r="AQ1997" s="34">
        <v>70</v>
      </c>
      <c r="AR1997" s="32">
        <v>41</v>
      </c>
      <c r="AS1997" s="87">
        <v>19</v>
      </c>
      <c r="AT1997" s="34">
        <v>52</v>
      </c>
      <c r="AU1997" s="32">
        <v>78</v>
      </c>
      <c r="AV1997" s="33">
        <v>36</v>
      </c>
      <c r="AW1997" s="33">
        <v>61</v>
      </c>
      <c r="AX1997" s="33">
        <v>87</v>
      </c>
      <c r="AY1997" s="34">
        <v>25</v>
      </c>
      <c r="AZ1997" s="32">
        <v>38</v>
      </c>
      <c r="BA1997" s="34">
        <v>74</v>
      </c>
      <c r="BB1997" s="32">
        <v>60</v>
      </c>
      <c r="BC1997" s="34">
        <v>47</v>
      </c>
      <c r="BD1997" s="32">
        <v>57</v>
      </c>
      <c r="BE1997" s="34">
        <v>55</v>
      </c>
      <c r="BF1997" s="32">
        <v>53</v>
      </c>
      <c r="BG1997" s="34">
        <v>59</v>
      </c>
    </row>
    <row r="1998" spans="1:59">
      <c r="A1998" t="s">
        <v>12</v>
      </c>
      <c r="B1998" s="36"/>
      <c r="C1998" s="51">
        <v>0.89600000000000002</v>
      </c>
      <c r="D1998" s="88">
        <v>0.92307692307692302</v>
      </c>
      <c r="E1998" s="88">
        <v>0.875</v>
      </c>
      <c r="F1998" s="7">
        <v>0.90322580645161299</v>
      </c>
      <c r="G1998" s="88">
        <v>0.81818181818181801</v>
      </c>
      <c r="H1998" s="88">
        <v>0.83333333333333304</v>
      </c>
      <c r="I1998" s="88">
        <v>0.94736842105263197</v>
      </c>
      <c r="J1998" s="7">
        <v>0.94117647058823495</v>
      </c>
      <c r="K1998" s="7">
        <v>0.93548387096774199</v>
      </c>
      <c r="L1998" s="117">
        <v>0.875</v>
      </c>
      <c r="M1998" s="7">
        <v>0.91818181818181799</v>
      </c>
      <c r="N1998" s="117">
        <v>0.73333333333333295</v>
      </c>
      <c r="O1998" s="88">
        <v>0.96428571428571397</v>
      </c>
      <c r="P1998" s="52">
        <v>0.88421052631579</v>
      </c>
      <c r="Q1998" s="7">
        <v>0.93617021276595802</v>
      </c>
      <c r="R1998" s="7">
        <v>0.82352941176470595</v>
      </c>
      <c r="S1998" s="52">
        <v>0.96875</v>
      </c>
      <c r="T1998" s="7">
        <v>0.92857142857142905</v>
      </c>
      <c r="U1998" s="7">
        <v>0.83333333333333304</v>
      </c>
      <c r="V1998" s="52">
        <v>0.88571428571428601</v>
      </c>
      <c r="W1998" s="7">
        <v>0.86956521739130399</v>
      </c>
      <c r="X1998" s="88">
        <v>0.96153846153846201</v>
      </c>
      <c r="Y1998" s="88">
        <v>0.92307692307692302</v>
      </c>
      <c r="Z1998" s="117">
        <v>0.85185185185185197</v>
      </c>
      <c r="AA1998" s="7">
        <v>0.919191919191919</v>
      </c>
      <c r="AB1998" s="117">
        <v>0.80952380952380998</v>
      </c>
      <c r="AC1998" s="51">
        <v>0.91743119266055095</v>
      </c>
      <c r="AD1998" s="88">
        <v>0.85714285714285698</v>
      </c>
      <c r="AE1998" s="7">
        <v>0.88372093023255804</v>
      </c>
      <c r="AF1998" s="52">
        <v>0.97777777777777797</v>
      </c>
      <c r="AG1998" s="88">
        <v>0.84</v>
      </c>
      <c r="AH1998" s="88">
        <v>0.92592592592592604</v>
      </c>
      <c r="AI1998" s="52">
        <v>0.94736842105263197</v>
      </c>
      <c r="AJ1998" s="7">
        <v>0.91</v>
      </c>
      <c r="AK1998" s="88">
        <v>0.90909090909090895</v>
      </c>
      <c r="AL1998" s="117">
        <v>0.78571428571428603</v>
      </c>
      <c r="AM1998" s="7">
        <v>0.94545454545454599</v>
      </c>
      <c r="AN1998" s="88">
        <v>0.88888888888888895</v>
      </c>
      <c r="AO1998" s="117">
        <v>0.88888888888888895</v>
      </c>
      <c r="AP1998" s="88">
        <v>0.8</v>
      </c>
      <c r="AQ1998" s="52">
        <v>0.94594594594594605</v>
      </c>
      <c r="AR1998" s="7">
        <v>0.93181818181818199</v>
      </c>
      <c r="AS1998" s="88">
        <v>0.86363636363636398</v>
      </c>
      <c r="AT1998" s="52">
        <v>0.88135593220339004</v>
      </c>
      <c r="AU1998" s="7">
        <v>0.92857142857142905</v>
      </c>
      <c r="AV1998" s="7">
        <v>0.9</v>
      </c>
      <c r="AW1998" s="7">
        <v>0.92424242424242398</v>
      </c>
      <c r="AX1998" s="7">
        <v>0.91578947368421104</v>
      </c>
      <c r="AY1998" s="52">
        <v>0.83333333333333304</v>
      </c>
      <c r="AZ1998" s="7">
        <v>0.95</v>
      </c>
      <c r="BA1998" s="52">
        <v>0.870588235294118</v>
      </c>
      <c r="BB1998" s="7">
        <v>0.9375</v>
      </c>
      <c r="BC1998" s="52">
        <v>0.88679245283018904</v>
      </c>
      <c r="BD1998" s="7">
        <v>0.95</v>
      </c>
      <c r="BE1998" s="52">
        <v>0.84615384615384603</v>
      </c>
      <c r="BF1998" s="7">
        <v>0.86885245901639396</v>
      </c>
      <c r="BG1998" s="52">
        <v>0.921875</v>
      </c>
    </row>
    <row r="1999" spans="1:59">
      <c r="A1999" t="s">
        <v>13</v>
      </c>
      <c r="B1999" s="53"/>
      <c r="C1999" s="54"/>
      <c r="D1999" s="93"/>
      <c r="E1999" s="93"/>
      <c r="F1999" s="9"/>
      <c r="G1999" s="93"/>
      <c r="H1999" s="93"/>
      <c r="I1999" s="93"/>
      <c r="J1999" s="9"/>
      <c r="K1999" s="9"/>
      <c r="L1999" s="118"/>
      <c r="M1999" s="9"/>
      <c r="N1999" s="118"/>
      <c r="O1999" s="93"/>
      <c r="P1999" s="55"/>
      <c r="Q1999" s="9"/>
      <c r="R1999" s="9"/>
      <c r="S1999" s="55"/>
      <c r="T1999" s="9"/>
      <c r="U1999" s="9"/>
      <c r="V1999" s="55"/>
      <c r="W1999" s="9"/>
      <c r="X1999" s="93"/>
      <c r="Y1999" s="93"/>
      <c r="Z1999" s="118"/>
      <c r="AA1999" s="9"/>
      <c r="AB1999" s="118"/>
      <c r="AC1999" s="54"/>
      <c r="AD1999" s="93"/>
      <c r="AE1999" s="9"/>
      <c r="AF1999" s="55"/>
      <c r="AG1999" s="93"/>
      <c r="AH1999" s="93"/>
      <c r="AI1999" s="55"/>
      <c r="AJ1999" s="9"/>
      <c r="AK1999" s="93"/>
      <c r="AL1999" s="118"/>
      <c r="AM1999" s="9"/>
      <c r="AN1999" s="93"/>
      <c r="AO1999" s="118"/>
      <c r="AP1999" s="93"/>
      <c r="AQ1999" s="55"/>
      <c r="AT1999" s="56"/>
      <c r="AY1999" s="56"/>
      <c r="BA1999" s="56"/>
      <c r="BC1999" s="56"/>
      <c r="BE1999" s="56"/>
      <c r="BG1999" s="56"/>
    </row>
    <row r="2000" spans="1:59">
      <c r="A2000" t="s">
        <v>10</v>
      </c>
      <c r="B2000" s="36" t="s">
        <v>498</v>
      </c>
      <c r="C2000" s="39">
        <v>80</v>
      </c>
      <c r="D2000" s="89">
        <v>18</v>
      </c>
      <c r="E2000" s="90">
        <v>11</v>
      </c>
      <c r="F2000" s="41">
        <v>23</v>
      </c>
      <c r="G2000" s="90">
        <v>13</v>
      </c>
      <c r="H2000" s="90">
        <v>9</v>
      </c>
      <c r="I2000" s="90">
        <v>6</v>
      </c>
      <c r="J2000" s="41">
        <v>21</v>
      </c>
      <c r="K2000" s="41">
        <v>25</v>
      </c>
      <c r="L2000" s="113">
        <v>8</v>
      </c>
      <c r="M2000" s="40">
        <v>75</v>
      </c>
      <c r="N2000" s="113">
        <v>5</v>
      </c>
      <c r="O2000" s="89">
        <v>9</v>
      </c>
      <c r="P2000" s="42">
        <v>71</v>
      </c>
      <c r="Q2000" s="40">
        <v>22</v>
      </c>
      <c r="R2000" s="41">
        <v>23</v>
      </c>
      <c r="S2000" s="42">
        <v>29</v>
      </c>
      <c r="T2000" s="40">
        <v>38</v>
      </c>
      <c r="U2000" s="41">
        <v>19</v>
      </c>
      <c r="V2000" s="42">
        <v>20</v>
      </c>
      <c r="W2000" s="40">
        <v>16</v>
      </c>
      <c r="X2000" s="90">
        <v>18</v>
      </c>
      <c r="Y2000" s="90">
        <v>22</v>
      </c>
      <c r="Z2000" s="113">
        <v>24</v>
      </c>
      <c r="AA2000" s="40">
        <v>66</v>
      </c>
      <c r="AB2000" s="113">
        <v>13</v>
      </c>
      <c r="AC2000" s="39">
        <v>69</v>
      </c>
      <c r="AD2000" s="89">
        <v>11</v>
      </c>
      <c r="AE2000" s="41">
        <v>25</v>
      </c>
      <c r="AF2000" s="42">
        <v>33</v>
      </c>
      <c r="AG2000" s="89">
        <v>12</v>
      </c>
      <c r="AH2000" s="90">
        <v>19</v>
      </c>
      <c r="AI2000" s="42">
        <v>38</v>
      </c>
      <c r="AJ2000" s="40">
        <v>71</v>
      </c>
      <c r="AK2000" s="90">
        <v>4</v>
      </c>
      <c r="AL2000" s="113">
        <v>5</v>
      </c>
      <c r="AM2000" s="40">
        <v>39</v>
      </c>
      <c r="AN2000" s="90">
        <v>13</v>
      </c>
      <c r="AO2000" s="113">
        <v>17</v>
      </c>
      <c r="AP2000" s="89">
        <v>11</v>
      </c>
      <c r="AQ2000" s="42">
        <v>51</v>
      </c>
      <c r="AR2000" s="40">
        <v>24</v>
      </c>
      <c r="AS2000" s="90">
        <v>14</v>
      </c>
      <c r="AT2000" s="42">
        <v>42</v>
      </c>
      <c r="AU2000" s="40">
        <v>63</v>
      </c>
      <c r="AV2000" s="41">
        <v>31</v>
      </c>
      <c r="AW2000" s="41">
        <v>47</v>
      </c>
      <c r="AX2000" s="41">
        <v>68</v>
      </c>
      <c r="AY2000" s="42">
        <v>12</v>
      </c>
      <c r="AZ2000" s="40">
        <v>32</v>
      </c>
      <c r="BA2000" s="42">
        <v>48</v>
      </c>
      <c r="BB2000" s="40">
        <v>43</v>
      </c>
      <c r="BC2000" s="42">
        <v>35</v>
      </c>
      <c r="BD2000" s="40">
        <v>37</v>
      </c>
      <c r="BE2000" s="42">
        <v>43</v>
      </c>
      <c r="BF2000" s="40">
        <v>43</v>
      </c>
      <c r="BG2000" s="42">
        <v>37</v>
      </c>
    </row>
    <row r="2001" spans="1:59">
      <c r="A2001" t="s">
        <v>12</v>
      </c>
      <c r="B2001" s="36"/>
      <c r="C2001" s="51">
        <v>0.64</v>
      </c>
      <c r="D2001" s="88">
        <v>0.69230769230769196</v>
      </c>
      <c r="E2001" s="88">
        <v>0.6875</v>
      </c>
      <c r="F2001" s="7">
        <v>0.74193548387096797</v>
      </c>
      <c r="G2001" s="88">
        <v>0.59090909090909105</v>
      </c>
      <c r="H2001" s="88">
        <v>0.75</v>
      </c>
      <c r="I2001" s="88">
        <v>0.31578947368421101</v>
      </c>
      <c r="J2001" s="7">
        <v>0.61764705882352899</v>
      </c>
      <c r="K2001" s="7">
        <v>0.80645161290322598</v>
      </c>
      <c r="L2001" s="117">
        <v>0.5</v>
      </c>
      <c r="M2001" s="7">
        <v>0.68181818181818199</v>
      </c>
      <c r="N2001" s="117">
        <v>0.33333333333333298</v>
      </c>
      <c r="O2001" s="88">
        <v>0.32142857142857101</v>
      </c>
      <c r="P2001" s="52">
        <v>0.74736842105263201</v>
      </c>
      <c r="Q2001" s="7">
        <v>0.46808510638297901</v>
      </c>
      <c r="R2001" s="7">
        <v>0.67647058823529405</v>
      </c>
      <c r="S2001" s="52">
        <v>0.90625</v>
      </c>
      <c r="T2001" s="7">
        <v>0.67857142857142905</v>
      </c>
      <c r="U2001" s="7">
        <v>0.63333333333333297</v>
      </c>
      <c r="V2001" s="52">
        <v>0.57142857142857195</v>
      </c>
      <c r="W2001" s="7">
        <v>0.34782608695652201</v>
      </c>
      <c r="X2001" s="88">
        <v>0.69230769230769196</v>
      </c>
      <c r="Y2001" s="88">
        <v>0.84615384615384603</v>
      </c>
      <c r="Z2001" s="117">
        <v>0.88888888888888895</v>
      </c>
      <c r="AA2001" s="7">
        <v>0.66666666666666696</v>
      </c>
      <c r="AB2001" s="117">
        <v>0.61904761904761896</v>
      </c>
      <c r="AC2001" s="51">
        <v>0.63302752293578002</v>
      </c>
      <c r="AD2001" s="88">
        <v>0.52380952380952395</v>
      </c>
      <c r="AE2001" s="7">
        <v>0.581395348837209</v>
      </c>
      <c r="AF2001" s="52">
        <v>0.73333333333333295</v>
      </c>
      <c r="AG2001" s="88">
        <v>0.48</v>
      </c>
      <c r="AH2001" s="88">
        <v>0.70370370370370405</v>
      </c>
      <c r="AI2001" s="52">
        <v>0.66666666666666696</v>
      </c>
      <c r="AJ2001" s="7">
        <v>0.71</v>
      </c>
      <c r="AK2001" s="88">
        <v>0.36363636363636398</v>
      </c>
      <c r="AL2001" s="117">
        <v>0.35714285714285698</v>
      </c>
      <c r="AM2001" s="7">
        <v>0.70909090909090899</v>
      </c>
      <c r="AN2001" s="88">
        <v>0.48148148148148101</v>
      </c>
      <c r="AO2001" s="117">
        <v>0.62962962962962998</v>
      </c>
      <c r="AP2001" s="88">
        <v>0.44</v>
      </c>
      <c r="AQ2001" s="52">
        <v>0.68918918918918903</v>
      </c>
      <c r="AR2001" s="7">
        <v>0.54545454545454497</v>
      </c>
      <c r="AS2001" s="88">
        <v>0.63636363636363602</v>
      </c>
      <c r="AT2001" s="52">
        <v>0.71186440677966101</v>
      </c>
      <c r="AU2001" s="7">
        <v>0.75</v>
      </c>
      <c r="AV2001" s="7">
        <v>0.77500000000000002</v>
      </c>
      <c r="AW2001" s="7">
        <v>0.71212121212121204</v>
      </c>
      <c r="AX2001" s="7">
        <v>0.71578947368421098</v>
      </c>
      <c r="AY2001" s="52">
        <v>0.4</v>
      </c>
      <c r="AZ2001" s="7">
        <v>0.8</v>
      </c>
      <c r="BA2001" s="52">
        <v>0.56470588235294095</v>
      </c>
      <c r="BB2001" s="7">
        <v>0.671875</v>
      </c>
      <c r="BC2001" s="52">
        <v>0.660377358490566</v>
      </c>
      <c r="BD2001" s="7">
        <v>0.61666666666666703</v>
      </c>
      <c r="BE2001" s="52">
        <v>0.66153846153846196</v>
      </c>
      <c r="BF2001" s="7">
        <v>0.70491803278688503</v>
      </c>
      <c r="BG2001" s="52">
        <v>0.578125</v>
      </c>
    </row>
    <row r="2002" spans="1:59">
      <c r="A2002" t="s">
        <v>13</v>
      </c>
      <c r="B2002" s="53"/>
      <c r="C2002" s="54"/>
      <c r="D2002" s="93"/>
      <c r="E2002" s="93"/>
      <c r="F2002" s="9"/>
      <c r="G2002" s="93"/>
      <c r="H2002" s="93"/>
      <c r="I2002" s="93"/>
      <c r="J2002" s="9"/>
      <c r="K2002" s="9"/>
      <c r="L2002" s="118"/>
      <c r="M2002" s="9"/>
      <c r="N2002" s="118"/>
      <c r="O2002" s="93"/>
      <c r="P2002" s="55"/>
      <c r="Q2002" s="9"/>
      <c r="R2002" s="9"/>
      <c r="S2002" s="55"/>
      <c r="T2002" s="9"/>
      <c r="U2002" s="9"/>
      <c r="V2002" s="55"/>
      <c r="W2002" s="9"/>
      <c r="X2002" s="93"/>
      <c r="Y2002" s="93"/>
      <c r="Z2002" s="118"/>
      <c r="AA2002" s="9"/>
      <c r="AB2002" s="118"/>
      <c r="AC2002" s="54"/>
      <c r="AD2002" s="93"/>
      <c r="AE2002" s="9"/>
      <c r="AF2002" s="55"/>
      <c r="AG2002" s="93"/>
      <c r="AH2002" s="93"/>
      <c r="AI2002" s="55"/>
      <c r="AJ2002" s="9"/>
      <c r="AK2002" s="93"/>
      <c r="AL2002" s="118"/>
      <c r="AM2002" s="9"/>
      <c r="AN2002" s="93"/>
      <c r="AO2002" s="118"/>
      <c r="AP2002" s="93"/>
      <c r="AQ2002" s="55"/>
      <c r="AR2002" s="9"/>
      <c r="AS2002" s="93"/>
      <c r="AT2002" s="55"/>
      <c r="AU2002" s="9"/>
      <c r="AV2002" s="9"/>
      <c r="AW2002" s="9"/>
      <c r="AX2002" s="9"/>
      <c r="AY2002" s="55"/>
      <c r="AZ2002" s="9"/>
      <c r="BA2002" s="55"/>
      <c r="BC2002" s="56"/>
      <c r="BE2002" s="56"/>
      <c r="BG2002" s="56"/>
    </row>
    <row r="2003" spans="1:59">
      <c r="A2003" t="s">
        <v>10</v>
      </c>
      <c r="B2003" s="36" t="s">
        <v>499</v>
      </c>
      <c r="C2003" s="39">
        <v>8</v>
      </c>
      <c r="D2003" s="89">
        <v>1</v>
      </c>
      <c r="E2003" s="90">
        <v>0</v>
      </c>
      <c r="F2003" s="41">
        <v>2</v>
      </c>
      <c r="G2003" s="90">
        <v>2</v>
      </c>
      <c r="H2003" s="90">
        <v>1</v>
      </c>
      <c r="I2003" s="90">
        <v>1</v>
      </c>
      <c r="J2003" s="41">
        <v>2</v>
      </c>
      <c r="K2003" s="41">
        <v>1</v>
      </c>
      <c r="L2003" s="113">
        <v>2</v>
      </c>
      <c r="M2003" s="40">
        <v>6</v>
      </c>
      <c r="N2003" s="113">
        <v>2</v>
      </c>
      <c r="O2003" s="89">
        <v>1</v>
      </c>
      <c r="P2003" s="42">
        <v>6</v>
      </c>
      <c r="Q2003" s="40">
        <v>3</v>
      </c>
      <c r="R2003" s="41">
        <v>3</v>
      </c>
      <c r="S2003" s="42">
        <v>0</v>
      </c>
      <c r="T2003" s="40">
        <v>3</v>
      </c>
      <c r="U2003" s="41">
        <v>3</v>
      </c>
      <c r="V2003" s="42">
        <v>2</v>
      </c>
      <c r="W2003" s="40">
        <v>5</v>
      </c>
      <c r="X2003" s="90">
        <v>0</v>
      </c>
      <c r="Y2003" s="90">
        <v>1</v>
      </c>
      <c r="Z2003" s="113">
        <v>2</v>
      </c>
      <c r="AA2003" s="40">
        <v>5</v>
      </c>
      <c r="AB2003" s="113">
        <v>2</v>
      </c>
      <c r="AC2003" s="39">
        <v>6</v>
      </c>
      <c r="AD2003" s="89">
        <v>1</v>
      </c>
      <c r="AE2003" s="41">
        <v>4</v>
      </c>
      <c r="AF2003" s="42">
        <v>1</v>
      </c>
      <c r="AG2003" s="89">
        <v>2</v>
      </c>
      <c r="AH2003" s="90">
        <v>1</v>
      </c>
      <c r="AI2003" s="42">
        <v>3</v>
      </c>
      <c r="AJ2003" s="40">
        <v>6</v>
      </c>
      <c r="AK2003" s="90">
        <v>1</v>
      </c>
      <c r="AL2003" s="113">
        <v>1</v>
      </c>
      <c r="AM2003" s="40">
        <v>3</v>
      </c>
      <c r="AN2003" s="90">
        <v>1</v>
      </c>
      <c r="AO2003" s="113">
        <v>2</v>
      </c>
      <c r="AP2003" s="89">
        <v>3</v>
      </c>
      <c r="AQ2003" s="42">
        <v>3</v>
      </c>
      <c r="AR2003" s="40">
        <v>2</v>
      </c>
      <c r="AS2003" s="90">
        <v>2</v>
      </c>
      <c r="AT2003" s="42">
        <v>4</v>
      </c>
      <c r="AU2003" s="40">
        <v>3</v>
      </c>
      <c r="AV2003" s="41">
        <v>1</v>
      </c>
      <c r="AW2003" s="41">
        <v>3</v>
      </c>
      <c r="AX2003" s="41">
        <v>4</v>
      </c>
      <c r="AY2003" s="42">
        <v>4</v>
      </c>
      <c r="AZ2003" s="40">
        <v>1</v>
      </c>
      <c r="BA2003" s="42">
        <v>7</v>
      </c>
      <c r="BB2003" s="40">
        <v>1</v>
      </c>
      <c r="BC2003" s="42">
        <v>4</v>
      </c>
      <c r="BD2003" s="40">
        <v>2</v>
      </c>
      <c r="BE2003" s="42">
        <v>6</v>
      </c>
      <c r="BF2003" s="40">
        <v>4</v>
      </c>
      <c r="BG2003" s="42">
        <v>4</v>
      </c>
    </row>
    <row r="2004" spans="1:59">
      <c r="A2004" t="s">
        <v>12</v>
      </c>
      <c r="B2004" s="43"/>
      <c r="C2004" s="44">
        <v>6.4000000000000001E-2</v>
      </c>
      <c r="D2004" s="91">
        <v>3.8461538461538498E-2</v>
      </c>
      <c r="E2004" s="92">
        <v>0</v>
      </c>
      <c r="F2004" s="47">
        <v>6.4516129032258104E-2</v>
      </c>
      <c r="G2004" s="92">
        <v>9.0909090909090898E-2</v>
      </c>
      <c r="H2004" s="92">
        <v>8.3333333333333301E-2</v>
      </c>
      <c r="I2004" s="92">
        <v>5.2631578947368397E-2</v>
      </c>
      <c r="J2004" s="47">
        <v>5.8823529411764698E-2</v>
      </c>
      <c r="K2004" s="47">
        <v>3.2258064516128997E-2</v>
      </c>
      <c r="L2004" s="114">
        <v>0.125</v>
      </c>
      <c r="M2004" s="46">
        <v>5.4545454545454501E-2</v>
      </c>
      <c r="N2004" s="114">
        <v>0.133333333333333</v>
      </c>
      <c r="O2004" s="91">
        <v>3.5714285714285698E-2</v>
      </c>
      <c r="P2004" s="45">
        <v>6.3157894736842093E-2</v>
      </c>
      <c r="Q2004" s="46">
        <v>6.3829787234042604E-2</v>
      </c>
      <c r="R2004" s="47">
        <v>8.8235294117647106E-2</v>
      </c>
      <c r="S2004" s="45">
        <v>0</v>
      </c>
      <c r="T2004" s="46">
        <v>5.3571428571428603E-2</v>
      </c>
      <c r="U2004" s="47">
        <v>0.1</v>
      </c>
      <c r="V2004" s="45">
        <v>5.7142857142857197E-2</v>
      </c>
      <c r="W2004" s="46">
        <v>0.108695652173913</v>
      </c>
      <c r="X2004" s="92">
        <v>0</v>
      </c>
      <c r="Y2004" s="92">
        <v>3.8461538461538498E-2</v>
      </c>
      <c r="Z2004" s="114">
        <v>7.4074074074074098E-2</v>
      </c>
      <c r="AA2004" s="46">
        <v>5.0505050505050497E-2</v>
      </c>
      <c r="AB2004" s="114">
        <v>9.5238095238095205E-2</v>
      </c>
      <c r="AC2004" s="44">
        <v>5.5045871559633003E-2</v>
      </c>
      <c r="AD2004" s="91">
        <v>4.7619047619047603E-2</v>
      </c>
      <c r="AE2004" s="47">
        <v>9.3023255813953501E-2</v>
      </c>
      <c r="AF2004" s="45">
        <v>2.2222222222222199E-2</v>
      </c>
      <c r="AG2004" s="91">
        <v>0.08</v>
      </c>
      <c r="AH2004" s="92">
        <v>3.7037037037037E-2</v>
      </c>
      <c r="AI2004" s="45">
        <v>5.2631578947368397E-2</v>
      </c>
      <c r="AJ2004" s="46">
        <v>0.06</v>
      </c>
      <c r="AK2004" s="92">
        <v>9.0909090909090898E-2</v>
      </c>
      <c r="AL2004" s="114">
        <v>7.1428571428571397E-2</v>
      </c>
      <c r="AM2004" s="46">
        <v>5.4545454545454501E-2</v>
      </c>
      <c r="AN2004" s="92">
        <v>3.7037037037037E-2</v>
      </c>
      <c r="AO2004" s="114">
        <v>7.4074074074074098E-2</v>
      </c>
      <c r="AP2004" s="91">
        <v>0.12</v>
      </c>
      <c r="AQ2004" s="45">
        <v>4.0540540540540501E-2</v>
      </c>
      <c r="AR2004" s="46">
        <v>4.5454545454545497E-2</v>
      </c>
      <c r="AS2004" s="92">
        <v>9.0909090909090898E-2</v>
      </c>
      <c r="AT2004" s="45">
        <v>6.7796610169491497E-2</v>
      </c>
      <c r="AU2004" s="46">
        <v>3.5714285714285698E-2</v>
      </c>
      <c r="AV2004" s="47">
        <v>2.5000000000000001E-2</v>
      </c>
      <c r="AW2004" s="47">
        <v>4.5454545454545497E-2</v>
      </c>
      <c r="AX2004" s="47">
        <v>4.2105263157894701E-2</v>
      </c>
      <c r="AY2004" s="45">
        <v>0.133333333333333</v>
      </c>
      <c r="AZ2004" s="46">
        <v>2.5000000000000001E-2</v>
      </c>
      <c r="BA2004" s="45">
        <v>8.2352941176470601E-2</v>
      </c>
      <c r="BB2004" s="46">
        <v>1.5625E-2</v>
      </c>
      <c r="BC2004" s="45">
        <v>7.54716981132076E-2</v>
      </c>
      <c r="BD2004" s="46">
        <v>3.3333333333333298E-2</v>
      </c>
      <c r="BE2004" s="45">
        <v>9.2307692307692299E-2</v>
      </c>
      <c r="BF2004" s="46">
        <v>6.5573770491803296E-2</v>
      </c>
      <c r="BG2004" s="45">
        <v>6.25E-2</v>
      </c>
    </row>
    <row r="2005" spans="1:59">
      <c r="A2005" t="s">
        <v>4</v>
      </c>
      <c r="B2005" s="3"/>
    </row>
    <row r="2006" spans="1:59">
      <c r="A2006" t="s">
        <v>14</v>
      </c>
    </row>
    <row r="2007" spans="1:59">
      <c r="A2007" t="s">
        <v>1</v>
      </c>
      <c r="B2007" s="217" t="s">
        <v>21</v>
      </c>
      <c r="C2007" s="218"/>
    </row>
    <row r="2008" spans="1:59" ht="26.65">
      <c r="A2008" t="s">
        <v>2</v>
      </c>
      <c r="B2008" s="2" t="s">
        <v>500</v>
      </c>
    </row>
    <row r="2009" spans="1:59" ht="39.75">
      <c r="A2009" t="s">
        <v>3</v>
      </c>
      <c r="B2009" s="2" t="s">
        <v>501</v>
      </c>
    </row>
    <row r="2010" spans="1:59">
      <c r="A2010" t="s">
        <v>7</v>
      </c>
      <c r="B2010" s="10" t="s">
        <v>502</v>
      </c>
      <c r="C2010" s="11"/>
      <c r="D2010" s="216"/>
      <c r="E2010" s="215"/>
      <c r="F2010" s="215"/>
      <c r="G2010" s="215"/>
      <c r="H2010" s="215"/>
      <c r="I2010" s="215"/>
      <c r="J2010" s="215"/>
      <c r="K2010" s="215"/>
      <c r="L2010" s="215"/>
      <c r="M2010" s="215"/>
      <c r="N2010" s="215"/>
      <c r="O2010" s="215"/>
      <c r="P2010" s="215"/>
      <c r="Q2010" s="215"/>
      <c r="R2010" s="215"/>
      <c r="S2010" s="215"/>
      <c r="T2010" s="215"/>
      <c r="U2010" s="215"/>
      <c r="V2010" s="215"/>
      <c r="W2010" s="215"/>
      <c r="X2010" s="215"/>
      <c r="Y2010" s="215"/>
      <c r="Z2010" s="215"/>
      <c r="AA2010" s="215"/>
      <c r="AB2010" s="215"/>
      <c r="AC2010" s="215"/>
      <c r="AD2010" s="215"/>
      <c r="AE2010" s="215"/>
      <c r="AF2010" s="215"/>
      <c r="AG2010" s="215"/>
      <c r="AH2010" s="215"/>
      <c r="AI2010" s="215"/>
      <c r="AJ2010" s="215"/>
      <c r="AK2010" s="215"/>
      <c r="AL2010" s="215"/>
      <c r="AM2010" s="215"/>
      <c r="AN2010" s="215"/>
      <c r="AO2010" s="215"/>
      <c r="AP2010" s="215"/>
      <c r="AQ2010" s="215"/>
      <c r="AR2010" s="215"/>
      <c r="AS2010" s="215"/>
      <c r="AT2010" s="215"/>
      <c r="AU2010" s="215"/>
      <c r="AV2010" s="215"/>
      <c r="AW2010" s="215"/>
      <c r="AX2010" s="215"/>
      <c r="AY2010" s="215"/>
      <c r="AZ2010" s="214"/>
    </row>
    <row r="2011" spans="1:59" s="154" customFormat="1" ht="71.2" customHeight="1">
      <c r="A2011" s="154" t="s">
        <v>5</v>
      </c>
      <c r="B2011" s="202"/>
      <c r="D2011" s="226" t="s">
        <v>25</v>
      </c>
      <c r="E2011" s="228"/>
      <c r="F2011" s="228"/>
      <c r="G2011" s="228"/>
      <c r="H2011" s="228"/>
      <c r="I2011" s="227"/>
      <c r="J2011" s="229" t="s">
        <v>26</v>
      </c>
      <c r="K2011" s="229" t="s">
        <v>27</v>
      </c>
      <c r="L2011" s="226" t="s">
        <v>28</v>
      </c>
      <c r="M2011" s="228"/>
      <c r="N2011" s="227"/>
      <c r="O2011" s="226" t="s">
        <v>29</v>
      </c>
      <c r="P2011" s="228"/>
      <c r="Q2011" s="227"/>
      <c r="R2011" s="226" t="s">
        <v>30</v>
      </c>
      <c r="S2011" s="228"/>
      <c r="T2011" s="228"/>
      <c r="U2011" s="227"/>
      <c r="V2011" s="226" t="s">
        <v>31</v>
      </c>
      <c r="W2011" s="227"/>
      <c r="X2011" s="229" t="s">
        <v>32</v>
      </c>
      <c r="Y2011" s="226" t="s">
        <v>33</v>
      </c>
      <c r="Z2011" s="228"/>
      <c r="AA2011" s="227"/>
      <c r="AB2011" s="226" t="s">
        <v>34</v>
      </c>
      <c r="AC2011" s="228"/>
      <c r="AD2011" s="227"/>
      <c r="AE2011" s="229" t="s">
        <v>35</v>
      </c>
      <c r="AF2011" s="226" t="s">
        <v>36</v>
      </c>
      <c r="AG2011" s="228"/>
      <c r="AH2011" s="227"/>
      <c r="AI2011" s="226" t="s">
        <v>37</v>
      </c>
      <c r="AJ2011" s="227"/>
      <c r="AK2011" s="226" t="s">
        <v>38</v>
      </c>
      <c r="AL2011" s="228"/>
      <c r="AM2011" s="227"/>
      <c r="AN2011" s="226" t="s">
        <v>39</v>
      </c>
      <c r="AO2011" s="228"/>
      <c r="AP2011" s="228"/>
      <c r="AQ2011" s="228"/>
      <c r="AR2011" s="227"/>
      <c r="AS2011" s="226" t="s">
        <v>40</v>
      </c>
      <c r="AT2011" s="227"/>
      <c r="AU2011" s="226" t="s">
        <v>41</v>
      </c>
      <c r="AV2011" s="227"/>
      <c r="AW2011" s="226" t="s">
        <v>42</v>
      </c>
      <c r="AX2011" s="227"/>
      <c r="AY2011" s="226" t="s">
        <v>43</v>
      </c>
      <c r="AZ2011" s="227"/>
    </row>
    <row r="2012" spans="1:59" ht="151.9">
      <c r="A2012" t="s">
        <v>6</v>
      </c>
      <c r="B2012" s="16" t="s">
        <v>503</v>
      </c>
      <c r="C2012" s="17" t="s">
        <v>45</v>
      </c>
      <c r="D2012" s="80" t="s">
        <v>46</v>
      </c>
      <c r="E2012" s="81" t="s">
        <v>47</v>
      </c>
      <c r="F2012" s="81" t="s">
        <v>48</v>
      </c>
      <c r="G2012" s="81" t="s">
        <v>49</v>
      </c>
      <c r="H2012" s="81" t="s">
        <v>52</v>
      </c>
      <c r="I2012" s="108" t="s">
        <v>53</v>
      </c>
      <c r="J2012" s="167" t="s">
        <v>55</v>
      </c>
      <c r="K2012" s="167" t="s">
        <v>56</v>
      </c>
      <c r="L2012" s="80" t="s">
        <v>57</v>
      </c>
      <c r="M2012" s="81" t="s">
        <v>58</v>
      </c>
      <c r="N2012" s="108" t="s">
        <v>59</v>
      </c>
      <c r="O2012" s="141" t="s">
        <v>60</v>
      </c>
      <c r="P2012" s="81" t="s">
        <v>61</v>
      </c>
      <c r="Q2012" s="108" t="s">
        <v>62</v>
      </c>
      <c r="R2012" s="80" t="s">
        <v>63</v>
      </c>
      <c r="S2012" s="81" t="s">
        <v>64</v>
      </c>
      <c r="T2012" s="81" t="s">
        <v>65</v>
      </c>
      <c r="U2012" s="108" t="s">
        <v>66</v>
      </c>
      <c r="V2012" s="141" t="s">
        <v>55</v>
      </c>
      <c r="W2012" s="108" t="s">
        <v>56</v>
      </c>
      <c r="X2012" s="167" t="s">
        <v>55</v>
      </c>
      <c r="Y2012" s="80" t="s">
        <v>67</v>
      </c>
      <c r="Z2012" s="81" t="s">
        <v>68</v>
      </c>
      <c r="AA2012" s="143" t="s">
        <v>69</v>
      </c>
      <c r="AB2012" s="80" t="s">
        <v>67</v>
      </c>
      <c r="AC2012" s="81" t="s">
        <v>68</v>
      </c>
      <c r="AD2012" s="143" t="s">
        <v>69</v>
      </c>
      <c r="AE2012" s="167" t="s">
        <v>55</v>
      </c>
      <c r="AF2012" s="141" t="s">
        <v>55</v>
      </c>
      <c r="AG2012" s="81" t="s">
        <v>71</v>
      </c>
      <c r="AH2012" s="108" t="s">
        <v>72</v>
      </c>
      <c r="AI2012" s="80" t="s">
        <v>73</v>
      </c>
      <c r="AJ2012" s="143" t="s">
        <v>74</v>
      </c>
      <c r="AK2012" s="80" t="s">
        <v>75</v>
      </c>
      <c r="AL2012" s="81" t="s">
        <v>76</v>
      </c>
      <c r="AM2012" s="143" t="s">
        <v>77</v>
      </c>
      <c r="AN2012" s="141" t="s">
        <v>78</v>
      </c>
      <c r="AO2012" s="142" t="s">
        <v>79</v>
      </c>
      <c r="AP2012" s="142" t="s">
        <v>80</v>
      </c>
      <c r="AQ2012" s="142" t="s">
        <v>81</v>
      </c>
      <c r="AR2012" s="108" t="s">
        <v>82</v>
      </c>
      <c r="AS2012" s="141" t="s">
        <v>83</v>
      </c>
      <c r="AT2012" s="143" t="s">
        <v>84</v>
      </c>
      <c r="AU2012" s="141" t="s">
        <v>55</v>
      </c>
      <c r="AV2012" s="143" t="s">
        <v>56</v>
      </c>
      <c r="AW2012" s="141" t="s">
        <v>85</v>
      </c>
      <c r="AX2012" s="143" t="s">
        <v>86</v>
      </c>
      <c r="AY2012" s="141" t="s">
        <v>55</v>
      </c>
      <c r="AZ2012" s="143" t="s">
        <v>56</v>
      </c>
    </row>
    <row r="2013" spans="1:59">
      <c r="A2013" t="s">
        <v>0</v>
      </c>
      <c r="B2013" s="21"/>
      <c r="C2013" s="22"/>
      <c r="D2013" s="82" t="s">
        <v>564</v>
      </c>
      <c r="E2013" s="83" t="s">
        <v>565</v>
      </c>
      <c r="F2013" s="83" t="s">
        <v>566</v>
      </c>
      <c r="G2013" s="83" t="s">
        <v>567</v>
      </c>
      <c r="H2013" s="83" t="s">
        <v>570</v>
      </c>
      <c r="I2013" s="109" t="s">
        <v>571</v>
      </c>
      <c r="J2013" s="168" t="s">
        <v>564</v>
      </c>
      <c r="K2013" s="168" t="s">
        <v>565</v>
      </c>
      <c r="L2013" s="82" t="s">
        <v>564</v>
      </c>
      <c r="M2013" s="83" t="s">
        <v>565</v>
      </c>
      <c r="N2013" s="109" t="s">
        <v>566</v>
      </c>
      <c r="O2013" s="144" t="s">
        <v>564</v>
      </c>
      <c r="P2013" s="83" t="s">
        <v>565</v>
      </c>
      <c r="Q2013" s="109" t="s">
        <v>566</v>
      </c>
      <c r="R2013" s="82" t="s">
        <v>564</v>
      </c>
      <c r="S2013" s="83" t="s">
        <v>565</v>
      </c>
      <c r="T2013" s="83" t="s">
        <v>566</v>
      </c>
      <c r="U2013" s="109" t="s">
        <v>567</v>
      </c>
      <c r="V2013" s="144" t="s">
        <v>564</v>
      </c>
      <c r="W2013" s="109" t="s">
        <v>565</v>
      </c>
      <c r="X2013" s="168" t="s">
        <v>564</v>
      </c>
      <c r="Y2013" s="82" t="s">
        <v>564</v>
      </c>
      <c r="Z2013" s="83" t="s">
        <v>565</v>
      </c>
      <c r="AA2013" s="146" t="s">
        <v>566</v>
      </c>
      <c r="AB2013" s="82" t="s">
        <v>564</v>
      </c>
      <c r="AC2013" s="83" t="s">
        <v>565</v>
      </c>
      <c r="AD2013" s="146" t="s">
        <v>566</v>
      </c>
      <c r="AE2013" s="168" t="s">
        <v>564</v>
      </c>
      <c r="AF2013" s="144" t="s">
        <v>564</v>
      </c>
      <c r="AG2013" s="83" t="s">
        <v>565</v>
      </c>
      <c r="AH2013" s="109" t="s">
        <v>566</v>
      </c>
      <c r="AI2013" s="82" t="s">
        <v>564</v>
      </c>
      <c r="AJ2013" s="146" t="s">
        <v>565</v>
      </c>
      <c r="AK2013" s="82" t="s">
        <v>564</v>
      </c>
      <c r="AL2013" s="83" t="s">
        <v>565</v>
      </c>
      <c r="AM2013" s="146" t="s">
        <v>566</v>
      </c>
      <c r="AN2013" s="144" t="s">
        <v>564</v>
      </c>
      <c r="AO2013" s="145" t="s">
        <v>565</v>
      </c>
      <c r="AP2013" s="145" t="s">
        <v>566</v>
      </c>
      <c r="AQ2013" s="145" t="s">
        <v>567</v>
      </c>
      <c r="AR2013" s="109" t="s">
        <v>568</v>
      </c>
      <c r="AS2013" s="144" t="s">
        <v>564</v>
      </c>
      <c r="AT2013" s="146" t="s">
        <v>565</v>
      </c>
      <c r="AU2013" s="144" t="s">
        <v>564</v>
      </c>
      <c r="AV2013" s="146" t="s">
        <v>565</v>
      </c>
      <c r="AW2013" s="144" t="s">
        <v>564</v>
      </c>
      <c r="AX2013" s="146" t="s">
        <v>565</v>
      </c>
      <c r="AY2013" s="144" t="s">
        <v>564</v>
      </c>
      <c r="AZ2013" s="146" t="s">
        <v>565</v>
      </c>
    </row>
    <row r="2014" spans="1:59">
      <c r="A2014" t="s">
        <v>8</v>
      </c>
      <c r="B2014" s="26" t="s">
        <v>45</v>
      </c>
      <c r="C2014" s="27">
        <v>80</v>
      </c>
      <c r="D2014" s="84">
        <v>18</v>
      </c>
      <c r="E2014" s="85">
        <v>11</v>
      </c>
      <c r="F2014" s="85">
        <v>23</v>
      </c>
      <c r="G2014" s="85">
        <v>13</v>
      </c>
      <c r="H2014" s="85">
        <v>21</v>
      </c>
      <c r="I2014" s="110">
        <v>25</v>
      </c>
      <c r="J2014" s="169">
        <v>75</v>
      </c>
      <c r="K2014" s="169">
        <v>71</v>
      </c>
      <c r="L2014" s="84">
        <v>22</v>
      </c>
      <c r="M2014" s="85">
        <v>23</v>
      </c>
      <c r="N2014" s="110">
        <v>29</v>
      </c>
      <c r="O2014" s="147">
        <v>38</v>
      </c>
      <c r="P2014" s="85">
        <v>19</v>
      </c>
      <c r="Q2014" s="110">
        <v>20</v>
      </c>
      <c r="R2014" s="84">
        <v>16</v>
      </c>
      <c r="S2014" s="85">
        <v>18</v>
      </c>
      <c r="T2014" s="85">
        <v>22</v>
      </c>
      <c r="U2014" s="110">
        <v>24</v>
      </c>
      <c r="V2014" s="147">
        <v>66</v>
      </c>
      <c r="W2014" s="110">
        <v>13</v>
      </c>
      <c r="X2014" s="169">
        <v>69</v>
      </c>
      <c r="Y2014" s="84">
        <v>11</v>
      </c>
      <c r="Z2014" s="85">
        <v>25</v>
      </c>
      <c r="AA2014" s="135">
        <v>33</v>
      </c>
      <c r="AB2014" s="84">
        <v>12</v>
      </c>
      <c r="AC2014" s="85">
        <v>19</v>
      </c>
      <c r="AD2014" s="135">
        <v>38</v>
      </c>
      <c r="AE2014" s="169">
        <v>71</v>
      </c>
      <c r="AF2014" s="147">
        <v>39</v>
      </c>
      <c r="AG2014" s="85">
        <v>13</v>
      </c>
      <c r="AH2014" s="110">
        <v>17</v>
      </c>
      <c r="AI2014" s="84">
        <v>11</v>
      </c>
      <c r="AJ2014" s="135">
        <v>51</v>
      </c>
      <c r="AK2014" s="84">
        <v>24</v>
      </c>
      <c r="AL2014" s="85">
        <v>14</v>
      </c>
      <c r="AM2014" s="135">
        <v>42</v>
      </c>
      <c r="AN2014" s="147">
        <v>63</v>
      </c>
      <c r="AO2014" s="130">
        <v>31</v>
      </c>
      <c r="AP2014" s="130">
        <v>47</v>
      </c>
      <c r="AQ2014" s="130">
        <v>68</v>
      </c>
      <c r="AR2014" s="110">
        <v>12</v>
      </c>
      <c r="AS2014" s="147">
        <v>32</v>
      </c>
      <c r="AT2014" s="135">
        <v>48</v>
      </c>
      <c r="AU2014" s="147">
        <v>43</v>
      </c>
      <c r="AV2014" s="135">
        <v>35</v>
      </c>
      <c r="AW2014" s="147">
        <v>37</v>
      </c>
      <c r="AX2014" s="135">
        <v>43</v>
      </c>
      <c r="AY2014" s="147">
        <v>43</v>
      </c>
      <c r="AZ2014" s="135">
        <v>37</v>
      </c>
    </row>
    <row r="2015" spans="1:59">
      <c r="A2015" t="s">
        <v>10</v>
      </c>
      <c r="B2015" s="35" t="s">
        <v>504</v>
      </c>
      <c r="C2015" s="31">
        <v>67</v>
      </c>
      <c r="D2015" s="86">
        <v>16</v>
      </c>
      <c r="E2015" s="87">
        <v>8</v>
      </c>
      <c r="F2015" s="87">
        <v>18</v>
      </c>
      <c r="G2015" s="87">
        <v>13</v>
      </c>
      <c r="H2015" s="87">
        <v>17</v>
      </c>
      <c r="I2015" s="111">
        <v>23</v>
      </c>
      <c r="J2015" s="170">
        <v>62</v>
      </c>
      <c r="K2015" s="170">
        <v>60</v>
      </c>
      <c r="L2015" s="86">
        <v>17</v>
      </c>
      <c r="M2015" s="87">
        <v>20</v>
      </c>
      <c r="N2015" s="111">
        <v>26</v>
      </c>
      <c r="O2015" s="148">
        <v>32</v>
      </c>
      <c r="P2015" s="87">
        <v>16</v>
      </c>
      <c r="Q2015" s="111">
        <v>17</v>
      </c>
      <c r="R2015" s="86">
        <v>13</v>
      </c>
      <c r="S2015" s="87">
        <v>14</v>
      </c>
      <c r="T2015" s="87">
        <v>19</v>
      </c>
      <c r="U2015" s="111">
        <v>21</v>
      </c>
      <c r="V2015" s="148">
        <v>54</v>
      </c>
      <c r="W2015" s="111">
        <v>12</v>
      </c>
      <c r="X2015" s="170">
        <v>59</v>
      </c>
      <c r="Y2015" s="86">
        <v>9</v>
      </c>
      <c r="Z2015" s="87">
        <v>22</v>
      </c>
      <c r="AA2015" s="136">
        <v>28</v>
      </c>
      <c r="AB2015" s="86">
        <v>10</v>
      </c>
      <c r="AC2015" s="87">
        <v>16</v>
      </c>
      <c r="AD2015" s="136">
        <v>33</v>
      </c>
      <c r="AE2015" s="170">
        <v>59</v>
      </c>
      <c r="AF2015" s="148">
        <v>33</v>
      </c>
      <c r="AG2015" s="87">
        <v>11</v>
      </c>
      <c r="AH2015" s="111">
        <v>15</v>
      </c>
      <c r="AI2015" s="86">
        <v>10</v>
      </c>
      <c r="AJ2015" s="136">
        <v>44</v>
      </c>
      <c r="AK2015" s="86">
        <v>19</v>
      </c>
      <c r="AL2015" s="87">
        <v>11</v>
      </c>
      <c r="AM2015" s="136">
        <v>37</v>
      </c>
      <c r="AN2015" s="148">
        <v>53</v>
      </c>
      <c r="AO2015" s="131">
        <v>27</v>
      </c>
      <c r="AP2015" s="131">
        <v>39</v>
      </c>
      <c r="AQ2015" s="131">
        <v>57</v>
      </c>
      <c r="AR2015" s="111">
        <v>10</v>
      </c>
      <c r="AS2015" s="148">
        <v>26</v>
      </c>
      <c r="AT2015" s="136">
        <v>41</v>
      </c>
      <c r="AU2015" s="148">
        <v>34</v>
      </c>
      <c r="AV2015" s="136">
        <v>31</v>
      </c>
      <c r="AW2015" s="148">
        <v>30</v>
      </c>
      <c r="AX2015" s="136">
        <v>37</v>
      </c>
      <c r="AY2015" s="148">
        <v>37</v>
      </c>
      <c r="AZ2015" s="136">
        <v>30</v>
      </c>
    </row>
    <row r="2016" spans="1:59">
      <c r="A2016" t="s">
        <v>12</v>
      </c>
      <c r="B2016" s="36"/>
      <c r="C2016" s="37">
        <v>0.83750000000000002</v>
      </c>
      <c r="D2016" s="88">
        <v>0.88888888888888895</v>
      </c>
      <c r="E2016" s="88">
        <v>0.72727272727272696</v>
      </c>
      <c r="F2016" s="88">
        <v>0.78260869565217395</v>
      </c>
      <c r="G2016" s="88">
        <v>1</v>
      </c>
      <c r="H2016" s="88">
        <v>0.80952380952380998</v>
      </c>
      <c r="I2016" s="112">
        <v>0.92</v>
      </c>
      <c r="J2016" s="171">
        <v>0.82666666666666699</v>
      </c>
      <c r="K2016" s="171">
        <v>0.84507042253521103</v>
      </c>
      <c r="L2016" s="88">
        <v>0.77272727272727304</v>
      </c>
      <c r="M2016" s="88">
        <v>0.86956521739130399</v>
      </c>
      <c r="N2016" s="112">
        <v>0.89655172413793105</v>
      </c>
      <c r="O2016" s="132">
        <v>0.84210526315789502</v>
      </c>
      <c r="P2016" s="88">
        <v>0.84210526315789502</v>
      </c>
      <c r="Q2016" s="112">
        <v>0.85</v>
      </c>
      <c r="R2016" s="88">
        <v>0.8125</v>
      </c>
      <c r="S2016" s="88">
        <v>0.77777777777777801</v>
      </c>
      <c r="T2016" s="88">
        <v>0.86363636363636398</v>
      </c>
      <c r="U2016" s="112">
        <v>0.875</v>
      </c>
      <c r="V2016" s="132">
        <v>0.81818181818181801</v>
      </c>
      <c r="W2016" s="112">
        <v>0.92307692307692302</v>
      </c>
      <c r="X2016" s="171">
        <v>0.85507246376811596</v>
      </c>
      <c r="Y2016" s="88">
        <v>0.81818181818181801</v>
      </c>
      <c r="Z2016" s="88">
        <v>0.88</v>
      </c>
      <c r="AA2016" s="137">
        <v>0.84848484848484895</v>
      </c>
      <c r="AB2016" s="88">
        <v>0.83333333333333304</v>
      </c>
      <c r="AC2016" s="88">
        <v>0.84210526315789502</v>
      </c>
      <c r="AD2016" s="137">
        <v>0.86842105263157898</v>
      </c>
      <c r="AE2016" s="171">
        <v>0.83098591549295797</v>
      </c>
      <c r="AF2016" s="132">
        <v>0.84615384615384603</v>
      </c>
      <c r="AG2016" s="88">
        <v>0.84615384615384603</v>
      </c>
      <c r="AH2016" s="112">
        <v>0.88235294117647101</v>
      </c>
      <c r="AI2016" s="88">
        <v>0.90909090909090895</v>
      </c>
      <c r="AJ2016" s="137">
        <v>0.86274509803921595</v>
      </c>
      <c r="AK2016" s="88">
        <v>0.79166666666666696</v>
      </c>
      <c r="AL2016" s="88">
        <v>0.78571428571428603</v>
      </c>
      <c r="AM2016" s="137">
        <v>0.88095238095238104</v>
      </c>
      <c r="AN2016" s="132">
        <v>0.84126984126984095</v>
      </c>
      <c r="AO2016" s="132">
        <v>0.87096774193548399</v>
      </c>
      <c r="AP2016" s="132">
        <v>0.82978723404255295</v>
      </c>
      <c r="AQ2016" s="132">
        <v>0.83823529411764697</v>
      </c>
      <c r="AR2016" s="112">
        <v>0.83333333333333304</v>
      </c>
      <c r="AS2016" s="132">
        <v>0.8125</v>
      </c>
      <c r="AT2016" s="137">
        <v>0.85416666666666696</v>
      </c>
      <c r="AU2016" s="132">
        <v>0.79069767441860495</v>
      </c>
      <c r="AV2016" s="137">
        <v>0.88571428571428601</v>
      </c>
      <c r="AW2016" s="132">
        <v>0.81081081081081097</v>
      </c>
      <c r="AX2016" s="137">
        <v>0.86046511627906996</v>
      </c>
      <c r="AY2016" s="132">
        <v>0.86046511627906996</v>
      </c>
      <c r="AZ2016" s="137">
        <v>0.81081081081081097</v>
      </c>
    </row>
    <row r="2017" spans="1:52">
      <c r="A2017" t="s">
        <v>10</v>
      </c>
      <c r="B2017" s="36" t="s">
        <v>505</v>
      </c>
      <c r="C2017" s="39">
        <v>60</v>
      </c>
      <c r="D2017" s="89">
        <v>16</v>
      </c>
      <c r="E2017" s="90">
        <v>8</v>
      </c>
      <c r="F2017" s="90">
        <v>17</v>
      </c>
      <c r="G2017" s="90">
        <v>12</v>
      </c>
      <c r="H2017" s="90">
        <v>17</v>
      </c>
      <c r="I2017" s="113">
        <v>19</v>
      </c>
      <c r="J2017" s="172">
        <v>56</v>
      </c>
      <c r="K2017" s="172">
        <v>54</v>
      </c>
      <c r="L2017" s="89">
        <v>12</v>
      </c>
      <c r="M2017" s="90">
        <v>21</v>
      </c>
      <c r="N2017" s="113">
        <v>24</v>
      </c>
      <c r="O2017" s="152">
        <v>25</v>
      </c>
      <c r="P2017" s="90">
        <v>14</v>
      </c>
      <c r="Q2017" s="113">
        <v>19</v>
      </c>
      <c r="R2017" s="89">
        <v>10</v>
      </c>
      <c r="S2017" s="90">
        <v>16</v>
      </c>
      <c r="T2017" s="90">
        <v>14</v>
      </c>
      <c r="U2017" s="113">
        <v>20</v>
      </c>
      <c r="V2017" s="152">
        <v>50</v>
      </c>
      <c r="W2017" s="113">
        <v>10</v>
      </c>
      <c r="X2017" s="172">
        <v>52</v>
      </c>
      <c r="Y2017" s="89">
        <v>7</v>
      </c>
      <c r="Z2017" s="90">
        <v>20</v>
      </c>
      <c r="AA2017" s="138">
        <v>25</v>
      </c>
      <c r="AB2017" s="89">
        <v>8</v>
      </c>
      <c r="AC2017" s="90">
        <v>15</v>
      </c>
      <c r="AD2017" s="138">
        <v>29</v>
      </c>
      <c r="AE2017" s="172">
        <v>51</v>
      </c>
      <c r="AF2017" s="152">
        <v>30</v>
      </c>
      <c r="AG2017" s="90">
        <v>7</v>
      </c>
      <c r="AH2017" s="113">
        <v>15</v>
      </c>
      <c r="AI2017" s="89">
        <v>7</v>
      </c>
      <c r="AJ2017" s="138">
        <v>43</v>
      </c>
      <c r="AK2017" s="89">
        <v>18</v>
      </c>
      <c r="AL2017" s="90">
        <v>11</v>
      </c>
      <c r="AM2017" s="138">
        <v>31</v>
      </c>
      <c r="AN2017" s="152">
        <v>47</v>
      </c>
      <c r="AO2017" s="133">
        <v>25</v>
      </c>
      <c r="AP2017" s="133">
        <v>38</v>
      </c>
      <c r="AQ2017" s="133">
        <v>52</v>
      </c>
      <c r="AR2017" s="113">
        <v>8</v>
      </c>
      <c r="AS2017" s="152">
        <v>22</v>
      </c>
      <c r="AT2017" s="138">
        <v>38</v>
      </c>
      <c r="AU2017" s="152">
        <v>29</v>
      </c>
      <c r="AV2017" s="138">
        <v>29</v>
      </c>
      <c r="AW2017" s="152">
        <v>25</v>
      </c>
      <c r="AX2017" s="138">
        <v>35</v>
      </c>
      <c r="AY2017" s="152">
        <v>34</v>
      </c>
      <c r="AZ2017" s="138">
        <v>26</v>
      </c>
    </row>
    <row r="2018" spans="1:52">
      <c r="A2018" t="s">
        <v>12</v>
      </c>
      <c r="B2018" s="36"/>
      <c r="C2018" s="37">
        <v>0.75</v>
      </c>
      <c r="D2018" s="88">
        <v>0.88888888888888895</v>
      </c>
      <c r="E2018" s="88">
        <v>0.72727272727272696</v>
      </c>
      <c r="F2018" s="88">
        <v>0.73913043478260898</v>
      </c>
      <c r="G2018" s="88">
        <v>0.92307692307692302</v>
      </c>
      <c r="H2018" s="88">
        <v>0.80952380952380998</v>
      </c>
      <c r="I2018" s="112">
        <v>0.76</v>
      </c>
      <c r="J2018" s="171">
        <v>0.74666666666666703</v>
      </c>
      <c r="K2018" s="171">
        <v>0.76056338028169002</v>
      </c>
      <c r="L2018" s="88">
        <v>0.54545454545454497</v>
      </c>
      <c r="M2018" s="88">
        <v>0.91304347826086996</v>
      </c>
      <c r="N2018" s="112">
        <v>0.82758620689655205</v>
      </c>
      <c r="O2018" s="132">
        <v>0.65789473684210498</v>
      </c>
      <c r="P2018" s="88">
        <v>0.73684210526315796</v>
      </c>
      <c r="Q2018" s="112">
        <v>0.95</v>
      </c>
      <c r="R2018" s="88">
        <v>0.625</v>
      </c>
      <c r="S2018" s="88">
        <v>0.88888888888888895</v>
      </c>
      <c r="T2018" s="88">
        <v>0.63636363636363602</v>
      </c>
      <c r="U2018" s="112">
        <v>0.83333333333333304</v>
      </c>
      <c r="V2018" s="132">
        <v>0.75757575757575801</v>
      </c>
      <c r="W2018" s="112">
        <v>0.76923076923076905</v>
      </c>
      <c r="X2018" s="171">
        <v>0.75362318840579701</v>
      </c>
      <c r="Y2018" s="88">
        <v>0.63636363636363602</v>
      </c>
      <c r="Z2018" s="88">
        <v>0.8</v>
      </c>
      <c r="AA2018" s="137">
        <v>0.75757575757575801</v>
      </c>
      <c r="AB2018" s="88">
        <v>0.66666666666666696</v>
      </c>
      <c r="AC2018" s="88">
        <v>0.78947368421052599</v>
      </c>
      <c r="AD2018" s="137">
        <v>0.76315789473684204</v>
      </c>
      <c r="AE2018" s="171">
        <v>0.71830985915492995</v>
      </c>
      <c r="AF2018" s="132">
        <v>0.76923076923076905</v>
      </c>
      <c r="AG2018" s="88">
        <v>0.53846153846153799</v>
      </c>
      <c r="AH2018" s="112">
        <v>0.88235294117647101</v>
      </c>
      <c r="AI2018" s="88">
        <v>0.63636363636363602</v>
      </c>
      <c r="AJ2018" s="137">
        <v>0.84313725490196101</v>
      </c>
      <c r="AK2018" s="88">
        <v>0.75</v>
      </c>
      <c r="AL2018" s="88">
        <v>0.78571428571428603</v>
      </c>
      <c r="AM2018" s="137">
        <v>0.73809523809523803</v>
      </c>
      <c r="AN2018" s="132">
        <v>0.74603174603174605</v>
      </c>
      <c r="AO2018" s="132">
        <v>0.80645161290322598</v>
      </c>
      <c r="AP2018" s="132">
        <v>0.80851063829787195</v>
      </c>
      <c r="AQ2018" s="132">
        <v>0.76470588235294101</v>
      </c>
      <c r="AR2018" s="112">
        <v>0.66666666666666696</v>
      </c>
      <c r="AS2018" s="132">
        <v>0.6875</v>
      </c>
      <c r="AT2018" s="137">
        <v>0.79166666666666696</v>
      </c>
      <c r="AU2018" s="132">
        <v>0.67441860465116299</v>
      </c>
      <c r="AV2018" s="137">
        <v>0.82857142857142896</v>
      </c>
      <c r="AW2018" s="132">
        <v>0.67567567567567599</v>
      </c>
      <c r="AX2018" s="137">
        <v>0.81395348837209303</v>
      </c>
      <c r="AY2018" s="132">
        <v>0.79069767441860495</v>
      </c>
      <c r="AZ2018" s="137">
        <v>0.70270270270270296</v>
      </c>
    </row>
    <row r="2019" spans="1:52">
      <c r="A2019" t="s">
        <v>10</v>
      </c>
      <c r="B2019" s="36" t="s">
        <v>506</v>
      </c>
      <c r="C2019" s="39">
        <v>49</v>
      </c>
      <c r="D2019" s="89">
        <v>13</v>
      </c>
      <c r="E2019" s="90">
        <v>7</v>
      </c>
      <c r="F2019" s="90">
        <v>15</v>
      </c>
      <c r="G2019" s="90">
        <v>8</v>
      </c>
      <c r="H2019" s="90">
        <v>16</v>
      </c>
      <c r="I2019" s="113">
        <v>17</v>
      </c>
      <c r="J2019" s="172">
        <v>47</v>
      </c>
      <c r="K2019" s="172">
        <v>44</v>
      </c>
      <c r="L2019" s="89">
        <v>9</v>
      </c>
      <c r="M2019" s="90">
        <v>18</v>
      </c>
      <c r="N2019" s="113">
        <v>20</v>
      </c>
      <c r="O2019" s="152">
        <v>22</v>
      </c>
      <c r="P2019" s="90">
        <v>13</v>
      </c>
      <c r="Q2019" s="113">
        <v>14</v>
      </c>
      <c r="R2019" s="89">
        <v>7</v>
      </c>
      <c r="S2019" s="90">
        <v>11</v>
      </c>
      <c r="T2019" s="90">
        <v>14</v>
      </c>
      <c r="U2019" s="113">
        <v>17</v>
      </c>
      <c r="V2019" s="152">
        <v>40</v>
      </c>
      <c r="W2019" s="113">
        <v>8</v>
      </c>
      <c r="X2019" s="172">
        <v>42</v>
      </c>
      <c r="Y2019" s="89">
        <v>5</v>
      </c>
      <c r="Z2019" s="90">
        <v>15</v>
      </c>
      <c r="AA2019" s="138">
        <v>22</v>
      </c>
      <c r="AB2019" s="89">
        <v>6</v>
      </c>
      <c r="AC2019" s="90">
        <v>12</v>
      </c>
      <c r="AD2019" s="138">
        <v>24</v>
      </c>
      <c r="AE2019" s="172">
        <v>43</v>
      </c>
      <c r="AF2019" s="152">
        <v>23</v>
      </c>
      <c r="AG2019" s="90">
        <v>7</v>
      </c>
      <c r="AH2019" s="113">
        <v>12</v>
      </c>
      <c r="AI2019" s="89">
        <v>7</v>
      </c>
      <c r="AJ2019" s="138">
        <v>32</v>
      </c>
      <c r="AK2019" s="89">
        <v>16</v>
      </c>
      <c r="AL2019" s="90">
        <v>9</v>
      </c>
      <c r="AM2019" s="138">
        <v>24</v>
      </c>
      <c r="AN2019" s="152">
        <v>41</v>
      </c>
      <c r="AO2019" s="133">
        <v>21</v>
      </c>
      <c r="AP2019" s="133">
        <v>30</v>
      </c>
      <c r="AQ2019" s="133">
        <v>44</v>
      </c>
      <c r="AR2019" s="113">
        <v>5</v>
      </c>
      <c r="AS2019" s="152">
        <v>19</v>
      </c>
      <c r="AT2019" s="138">
        <v>30</v>
      </c>
      <c r="AU2019" s="152">
        <v>25</v>
      </c>
      <c r="AV2019" s="138">
        <v>23</v>
      </c>
      <c r="AW2019" s="152">
        <v>22</v>
      </c>
      <c r="AX2019" s="138">
        <v>27</v>
      </c>
      <c r="AY2019" s="152">
        <v>28</v>
      </c>
      <c r="AZ2019" s="138">
        <v>21</v>
      </c>
    </row>
    <row r="2020" spans="1:52">
      <c r="A2020" t="s">
        <v>12</v>
      </c>
      <c r="B2020" s="36"/>
      <c r="C2020" s="37">
        <v>0.61250000000000004</v>
      </c>
      <c r="D2020" s="88">
        <v>0.72222222222222199</v>
      </c>
      <c r="E2020" s="88">
        <v>0.63636363636363602</v>
      </c>
      <c r="F2020" s="88">
        <v>0.65217391304347805</v>
      </c>
      <c r="G2020" s="88">
        <v>0.61538461538461497</v>
      </c>
      <c r="H2020" s="88">
        <v>0.76190476190476197</v>
      </c>
      <c r="I2020" s="112">
        <v>0.68</v>
      </c>
      <c r="J2020" s="171">
        <v>0.62666666666666704</v>
      </c>
      <c r="K2020" s="171">
        <v>0.61971830985915499</v>
      </c>
      <c r="L2020" s="88">
        <v>0.40909090909090901</v>
      </c>
      <c r="M2020" s="88">
        <v>0.78260869565217395</v>
      </c>
      <c r="N2020" s="112">
        <v>0.68965517241379304</v>
      </c>
      <c r="O2020" s="132">
        <v>0.57894736842105299</v>
      </c>
      <c r="P2020" s="88">
        <v>0.68421052631579005</v>
      </c>
      <c r="Q2020" s="112">
        <v>0.7</v>
      </c>
      <c r="R2020" s="88">
        <v>0.4375</v>
      </c>
      <c r="S2020" s="88">
        <v>0.61111111111111105</v>
      </c>
      <c r="T2020" s="88">
        <v>0.63636363636363602</v>
      </c>
      <c r="U2020" s="112">
        <v>0.70833333333333304</v>
      </c>
      <c r="V2020" s="132">
        <v>0.60606060606060597</v>
      </c>
      <c r="W2020" s="112">
        <v>0.61538461538461497</v>
      </c>
      <c r="X2020" s="171">
        <v>0.60869565217391297</v>
      </c>
      <c r="Y2020" s="88">
        <v>0.45454545454545497</v>
      </c>
      <c r="Z2020" s="88">
        <v>0.6</v>
      </c>
      <c r="AA2020" s="137">
        <v>0.66666666666666696</v>
      </c>
      <c r="AB2020" s="88">
        <v>0.5</v>
      </c>
      <c r="AC2020" s="88">
        <v>0.63157894736842102</v>
      </c>
      <c r="AD2020" s="137">
        <v>0.63157894736842102</v>
      </c>
      <c r="AE2020" s="171">
        <v>0.60563380281690105</v>
      </c>
      <c r="AF2020" s="132">
        <v>0.58974358974358998</v>
      </c>
      <c r="AG2020" s="88">
        <v>0.53846153846153799</v>
      </c>
      <c r="AH2020" s="112">
        <v>0.70588235294117696</v>
      </c>
      <c r="AI2020" s="88">
        <v>0.63636363636363602</v>
      </c>
      <c r="AJ2020" s="137">
        <v>0.62745098039215697</v>
      </c>
      <c r="AK2020" s="88">
        <v>0.66666666666666696</v>
      </c>
      <c r="AL2020" s="88">
        <v>0.64285714285714302</v>
      </c>
      <c r="AM2020" s="137">
        <v>0.57142857142857195</v>
      </c>
      <c r="AN2020" s="132">
        <v>0.65079365079365104</v>
      </c>
      <c r="AO2020" s="132">
        <v>0.67741935483870996</v>
      </c>
      <c r="AP2020" s="132">
        <v>0.63829787234042601</v>
      </c>
      <c r="AQ2020" s="132">
        <v>0.64705882352941202</v>
      </c>
      <c r="AR2020" s="112">
        <v>0.41666666666666702</v>
      </c>
      <c r="AS2020" s="132">
        <v>0.59375</v>
      </c>
      <c r="AT2020" s="137">
        <v>0.625</v>
      </c>
      <c r="AU2020" s="132">
        <v>0.581395348837209</v>
      </c>
      <c r="AV2020" s="137">
        <v>0.65714285714285703</v>
      </c>
      <c r="AW2020" s="132">
        <v>0.59459459459459496</v>
      </c>
      <c r="AX2020" s="137">
        <v>0.62790697674418605</v>
      </c>
      <c r="AY2020" s="132">
        <v>0.65116279069767502</v>
      </c>
      <c r="AZ2020" s="137">
        <v>0.56756756756756799</v>
      </c>
    </row>
    <row r="2021" spans="1:52" ht="34.9">
      <c r="A2021" t="s">
        <v>10</v>
      </c>
      <c r="B2021" s="36" t="s">
        <v>507</v>
      </c>
      <c r="C2021" s="39">
        <v>44</v>
      </c>
      <c r="D2021" s="89">
        <v>14</v>
      </c>
      <c r="E2021" s="90">
        <v>5</v>
      </c>
      <c r="F2021" s="90">
        <v>17</v>
      </c>
      <c r="G2021" s="90">
        <v>6</v>
      </c>
      <c r="H2021" s="90">
        <v>10</v>
      </c>
      <c r="I2021" s="113">
        <v>15</v>
      </c>
      <c r="J2021" s="172">
        <v>41</v>
      </c>
      <c r="K2021" s="172">
        <v>40</v>
      </c>
      <c r="L2021" s="89">
        <v>10</v>
      </c>
      <c r="M2021" s="90">
        <v>10</v>
      </c>
      <c r="N2021" s="113">
        <v>22</v>
      </c>
      <c r="O2021" s="152">
        <v>20</v>
      </c>
      <c r="P2021" s="90">
        <v>9</v>
      </c>
      <c r="Q2021" s="113">
        <v>13</v>
      </c>
      <c r="R2021" s="89">
        <v>6</v>
      </c>
      <c r="S2021" s="90">
        <v>11</v>
      </c>
      <c r="T2021" s="90">
        <v>12</v>
      </c>
      <c r="U2021" s="113">
        <v>15</v>
      </c>
      <c r="V2021" s="152">
        <v>40</v>
      </c>
      <c r="W2021" s="113">
        <v>4</v>
      </c>
      <c r="X2021" s="172">
        <v>38</v>
      </c>
      <c r="Y2021" s="89">
        <v>3</v>
      </c>
      <c r="Z2021" s="90">
        <v>14</v>
      </c>
      <c r="AA2021" s="138">
        <v>21</v>
      </c>
      <c r="AB2021" s="89">
        <v>5</v>
      </c>
      <c r="AC2021" s="90">
        <v>9</v>
      </c>
      <c r="AD2021" s="138">
        <v>24</v>
      </c>
      <c r="AE2021" s="172">
        <v>40</v>
      </c>
      <c r="AF2021" s="152">
        <v>25</v>
      </c>
      <c r="AG2021" s="90">
        <v>6</v>
      </c>
      <c r="AH2021" s="113">
        <v>7</v>
      </c>
      <c r="AI2021" s="89">
        <v>7</v>
      </c>
      <c r="AJ2021" s="138">
        <v>29</v>
      </c>
      <c r="AK2021" s="89">
        <v>13</v>
      </c>
      <c r="AL2021" s="90">
        <v>6</v>
      </c>
      <c r="AM2021" s="138">
        <v>25</v>
      </c>
      <c r="AN2021" s="152">
        <v>35</v>
      </c>
      <c r="AO2021" s="133">
        <v>18</v>
      </c>
      <c r="AP2021" s="133">
        <v>27</v>
      </c>
      <c r="AQ2021" s="133">
        <v>38</v>
      </c>
      <c r="AR2021" s="113">
        <v>6</v>
      </c>
      <c r="AS2021" s="152">
        <v>21</v>
      </c>
      <c r="AT2021" s="138">
        <v>23</v>
      </c>
      <c r="AU2021" s="152">
        <v>24</v>
      </c>
      <c r="AV2021" s="138">
        <v>20</v>
      </c>
      <c r="AW2021" s="152">
        <v>23</v>
      </c>
      <c r="AX2021" s="138">
        <v>21</v>
      </c>
      <c r="AY2021" s="152">
        <v>23</v>
      </c>
      <c r="AZ2021" s="138">
        <v>21</v>
      </c>
    </row>
    <row r="2022" spans="1:52">
      <c r="A2022" t="s">
        <v>12</v>
      </c>
      <c r="B2022" s="36"/>
      <c r="C2022" s="37">
        <v>0.55000000000000004</v>
      </c>
      <c r="D2022" s="88">
        <v>0.77777777777777801</v>
      </c>
      <c r="E2022" s="88">
        <v>0.45454545454545497</v>
      </c>
      <c r="F2022" s="88">
        <v>0.73913043478260898</v>
      </c>
      <c r="G2022" s="88">
        <v>0.46153846153846201</v>
      </c>
      <c r="H2022" s="88">
        <v>0.476190476190476</v>
      </c>
      <c r="I2022" s="112">
        <v>0.6</v>
      </c>
      <c r="J2022" s="171">
        <v>0.54666666666666697</v>
      </c>
      <c r="K2022" s="171">
        <v>0.56338028169014098</v>
      </c>
      <c r="L2022" s="88">
        <v>0.45454545454545497</v>
      </c>
      <c r="M2022" s="88">
        <v>0.434782608695652</v>
      </c>
      <c r="N2022" s="112">
        <v>0.75862068965517204</v>
      </c>
      <c r="O2022" s="132">
        <v>0.52631578947368396</v>
      </c>
      <c r="P2022" s="88">
        <v>0.47368421052631599</v>
      </c>
      <c r="Q2022" s="112">
        <v>0.65</v>
      </c>
      <c r="R2022" s="88">
        <v>0.375</v>
      </c>
      <c r="S2022" s="88">
        <v>0.61111111111111105</v>
      </c>
      <c r="T2022" s="88">
        <v>0.54545454545454497</v>
      </c>
      <c r="U2022" s="112">
        <v>0.625</v>
      </c>
      <c r="V2022" s="132">
        <v>0.60606060606060597</v>
      </c>
      <c r="W2022" s="112">
        <v>0.30769230769230799</v>
      </c>
      <c r="X2022" s="171">
        <v>0.55072463768115898</v>
      </c>
      <c r="Y2022" s="88">
        <v>0.27272727272727298</v>
      </c>
      <c r="Z2022" s="88">
        <v>0.56000000000000005</v>
      </c>
      <c r="AA2022" s="137">
        <v>0.63636363636363602</v>
      </c>
      <c r="AB2022" s="88">
        <v>0.41666666666666702</v>
      </c>
      <c r="AC2022" s="88">
        <v>0.47368421052631599</v>
      </c>
      <c r="AD2022" s="137">
        <v>0.63157894736842102</v>
      </c>
      <c r="AE2022" s="171">
        <v>0.56338028169014098</v>
      </c>
      <c r="AF2022" s="132">
        <v>0.64102564102564097</v>
      </c>
      <c r="AG2022" s="88">
        <v>0.46153846153846201</v>
      </c>
      <c r="AH2022" s="112">
        <v>0.41176470588235298</v>
      </c>
      <c r="AI2022" s="88">
        <v>0.63636363636363602</v>
      </c>
      <c r="AJ2022" s="137">
        <v>0.56862745098039202</v>
      </c>
      <c r="AK2022" s="88">
        <v>0.54166666666666696</v>
      </c>
      <c r="AL2022" s="88">
        <v>0.42857142857142899</v>
      </c>
      <c r="AM2022" s="137">
        <v>0.59523809523809501</v>
      </c>
      <c r="AN2022" s="132">
        <v>0.55555555555555602</v>
      </c>
      <c r="AO2022" s="132">
        <v>0.58064516129032295</v>
      </c>
      <c r="AP2022" s="132">
        <v>0.57446808510638303</v>
      </c>
      <c r="AQ2022" s="132">
        <v>0.55882352941176505</v>
      </c>
      <c r="AR2022" s="112">
        <v>0.5</v>
      </c>
      <c r="AS2022" s="132">
        <v>0.65625</v>
      </c>
      <c r="AT2022" s="137">
        <v>0.47916666666666702</v>
      </c>
      <c r="AU2022" s="132">
        <v>0.55813953488372103</v>
      </c>
      <c r="AV2022" s="137">
        <v>0.57142857142857195</v>
      </c>
      <c r="AW2022" s="132">
        <v>0.62162162162162204</v>
      </c>
      <c r="AX2022" s="137">
        <v>0.48837209302325602</v>
      </c>
      <c r="AY2022" s="132">
        <v>0.53488372093023295</v>
      </c>
      <c r="AZ2022" s="137">
        <v>0.56756756756756799</v>
      </c>
    </row>
    <row r="2023" spans="1:52" ht="23.25">
      <c r="A2023" t="s">
        <v>10</v>
      </c>
      <c r="B2023" s="36" t="s">
        <v>508</v>
      </c>
      <c r="C2023" s="39">
        <v>26</v>
      </c>
      <c r="D2023" s="89">
        <v>6</v>
      </c>
      <c r="E2023" s="90">
        <v>3</v>
      </c>
      <c r="F2023" s="90">
        <v>7</v>
      </c>
      <c r="G2023" s="90">
        <v>4</v>
      </c>
      <c r="H2023" s="90">
        <v>6</v>
      </c>
      <c r="I2023" s="113">
        <v>7</v>
      </c>
      <c r="J2023" s="172">
        <v>24</v>
      </c>
      <c r="K2023" s="172">
        <v>22</v>
      </c>
      <c r="L2023" s="89">
        <v>4</v>
      </c>
      <c r="M2023" s="90">
        <v>10</v>
      </c>
      <c r="N2023" s="113">
        <v>9</v>
      </c>
      <c r="O2023" s="152">
        <v>8</v>
      </c>
      <c r="P2023" s="90">
        <v>6</v>
      </c>
      <c r="Q2023" s="113">
        <v>10</v>
      </c>
      <c r="R2023" s="89">
        <v>3</v>
      </c>
      <c r="S2023" s="90">
        <v>5</v>
      </c>
      <c r="T2023" s="90">
        <v>4</v>
      </c>
      <c r="U2023" s="113">
        <v>14</v>
      </c>
      <c r="V2023" s="152">
        <v>22</v>
      </c>
      <c r="W2023" s="113">
        <v>3</v>
      </c>
      <c r="X2023" s="172">
        <v>21</v>
      </c>
      <c r="Y2023" s="89">
        <v>3</v>
      </c>
      <c r="Z2023" s="90">
        <v>10</v>
      </c>
      <c r="AA2023" s="138">
        <v>8</v>
      </c>
      <c r="AB2023" s="89">
        <v>4</v>
      </c>
      <c r="AC2023" s="90">
        <v>6</v>
      </c>
      <c r="AD2023" s="138">
        <v>11</v>
      </c>
      <c r="AE2023" s="172">
        <v>24</v>
      </c>
      <c r="AF2023" s="152">
        <v>15</v>
      </c>
      <c r="AG2023" s="90">
        <v>2</v>
      </c>
      <c r="AH2023" s="113">
        <v>4</v>
      </c>
      <c r="AI2023" s="89">
        <v>1</v>
      </c>
      <c r="AJ2023" s="138">
        <v>18</v>
      </c>
      <c r="AK2023" s="89">
        <v>9</v>
      </c>
      <c r="AL2023" s="90">
        <v>5</v>
      </c>
      <c r="AM2023" s="138">
        <v>12</v>
      </c>
      <c r="AN2023" s="152">
        <v>25</v>
      </c>
      <c r="AO2023" s="133">
        <v>11</v>
      </c>
      <c r="AP2023" s="133">
        <v>16</v>
      </c>
      <c r="AQ2023" s="133">
        <v>25</v>
      </c>
      <c r="AR2023" s="113">
        <v>1</v>
      </c>
      <c r="AS2023" s="152">
        <v>11</v>
      </c>
      <c r="AT2023" s="138">
        <v>15</v>
      </c>
      <c r="AU2023" s="152">
        <v>16</v>
      </c>
      <c r="AV2023" s="138">
        <v>9</v>
      </c>
      <c r="AW2023" s="152">
        <v>14</v>
      </c>
      <c r="AX2023" s="138">
        <v>12</v>
      </c>
      <c r="AY2023" s="152">
        <v>12</v>
      </c>
      <c r="AZ2023" s="138">
        <v>14</v>
      </c>
    </row>
    <row r="2024" spans="1:52">
      <c r="A2024" t="s">
        <v>12</v>
      </c>
      <c r="B2024" s="36"/>
      <c r="C2024" s="37">
        <v>0.32500000000000001</v>
      </c>
      <c r="D2024" s="88">
        <v>0.33333333333333298</v>
      </c>
      <c r="E2024" s="88">
        <v>0.27272727272727298</v>
      </c>
      <c r="F2024" s="88">
        <v>0.30434782608695699</v>
      </c>
      <c r="G2024" s="88">
        <v>0.30769230769230799</v>
      </c>
      <c r="H2024" s="88">
        <v>0.28571428571428598</v>
      </c>
      <c r="I2024" s="112">
        <v>0.28000000000000003</v>
      </c>
      <c r="J2024" s="171">
        <v>0.32</v>
      </c>
      <c r="K2024" s="171">
        <v>0.309859154929578</v>
      </c>
      <c r="L2024" s="88">
        <v>0.18181818181818199</v>
      </c>
      <c r="M2024" s="88">
        <v>0.434782608695652</v>
      </c>
      <c r="N2024" s="112">
        <v>0.31034482758620702</v>
      </c>
      <c r="O2024" s="132">
        <v>0.21052631578947401</v>
      </c>
      <c r="P2024" s="88">
        <v>0.31578947368421101</v>
      </c>
      <c r="Q2024" s="112">
        <v>0.5</v>
      </c>
      <c r="R2024" s="88">
        <v>0.1875</v>
      </c>
      <c r="S2024" s="88">
        <v>0.27777777777777801</v>
      </c>
      <c r="T2024" s="88">
        <v>0.18181818181818199</v>
      </c>
      <c r="U2024" s="112">
        <v>0.58333333333333304</v>
      </c>
      <c r="V2024" s="132">
        <v>0.33333333333333298</v>
      </c>
      <c r="W2024" s="112">
        <v>0.230769230769231</v>
      </c>
      <c r="X2024" s="171">
        <v>0.30434782608695699</v>
      </c>
      <c r="Y2024" s="88">
        <v>0.27272727272727298</v>
      </c>
      <c r="Z2024" s="88">
        <v>0.4</v>
      </c>
      <c r="AA2024" s="137">
        <v>0.24242424242424199</v>
      </c>
      <c r="AB2024" s="88">
        <v>0.33333333333333298</v>
      </c>
      <c r="AC2024" s="88">
        <v>0.31578947368421101</v>
      </c>
      <c r="AD2024" s="137">
        <v>0.28947368421052599</v>
      </c>
      <c r="AE2024" s="171">
        <v>0.338028169014085</v>
      </c>
      <c r="AF2024" s="132">
        <v>0.38461538461538503</v>
      </c>
      <c r="AG2024" s="88">
        <v>0.15384615384615399</v>
      </c>
      <c r="AH2024" s="112">
        <v>0.23529411764705899</v>
      </c>
      <c r="AI2024" s="88">
        <v>9.0909090909090898E-2</v>
      </c>
      <c r="AJ2024" s="137">
        <v>0.35294117647058798</v>
      </c>
      <c r="AK2024" s="88">
        <v>0.375</v>
      </c>
      <c r="AL2024" s="88">
        <v>0.35714285714285698</v>
      </c>
      <c r="AM2024" s="137">
        <v>0.28571428571428598</v>
      </c>
      <c r="AN2024" s="132">
        <v>0.39682539682539703</v>
      </c>
      <c r="AO2024" s="132">
        <v>0.35483870967741898</v>
      </c>
      <c r="AP2024" s="132">
        <v>0.340425531914894</v>
      </c>
      <c r="AQ2024" s="132">
        <v>0.36764705882352899</v>
      </c>
      <c r="AR2024" s="112">
        <v>8.3333333333333301E-2</v>
      </c>
      <c r="AS2024" s="132">
        <v>0.34375</v>
      </c>
      <c r="AT2024" s="137">
        <v>0.3125</v>
      </c>
      <c r="AU2024" s="132">
        <v>0.372093023255814</v>
      </c>
      <c r="AV2024" s="137">
        <v>0.25714285714285701</v>
      </c>
      <c r="AW2024" s="132">
        <v>0.37837837837837801</v>
      </c>
      <c r="AX2024" s="137">
        <v>0.27906976744186002</v>
      </c>
      <c r="AY2024" s="132">
        <v>0.27906976744186002</v>
      </c>
      <c r="AZ2024" s="137">
        <v>0.37837837837837801</v>
      </c>
    </row>
    <row r="2025" spans="1:52" ht="23.25">
      <c r="A2025" t="s">
        <v>10</v>
      </c>
      <c r="B2025" s="36" t="s">
        <v>509</v>
      </c>
      <c r="C2025" s="39">
        <v>22</v>
      </c>
      <c r="D2025" s="89">
        <v>5</v>
      </c>
      <c r="E2025" s="90">
        <v>5</v>
      </c>
      <c r="F2025" s="90">
        <v>4</v>
      </c>
      <c r="G2025" s="90">
        <v>2</v>
      </c>
      <c r="H2025" s="90">
        <v>3</v>
      </c>
      <c r="I2025" s="113">
        <v>5</v>
      </c>
      <c r="J2025" s="172">
        <v>20</v>
      </c>
      <c r="K2025" s="172">
        <v>15</v>
      </c>
      <c r="L2025" s="89">
        <v>6</v>
      </c>
      <c r="M2025" s="90">
        <v>6</v>
      </c>
      <c r="N2025" s="113">
        <v>8</v>
      </c>
      <c r="O2025" s="152">
        <v>7</v>
      </c>
      <c r="P2025" s="90">
        <v>4</v>
      </c>
      <c r="Q2025" s="113">
        <v>10</v>
      </c>
      <c r="R2025" s="89">
        <v>3</v>
      </c>
      <c r="S2025" s="90">
        <v>5</v>
      </c>
      <c r="T2025" s="90">
        <v>6</v>
      </c>
      <c r="U2025" s="113">
        <v>8</v>
      </c>
      <c r="V2025" s="152">
        <v>21</v>
      </c>
      <c r="W2025" s="113">
        <v>1</v>
      </c>
      <c r="X2025" s="172">
        <v>17</v>
      </c>
      <c r="Y2025" s="89">
        <v>1</v>
      </c>
      <c r="Z2025" s="90">
        <v>6</v>
      </c>
      <c r="AA2025" s="138">
        <v>10</v>
      </c>
      <c r="AB2025" s="89">
        <v>2</v>
      </c>
      <c r="AC2025" s="90">
        <v>5</v>
      </c>
      <c r="AD2025" s="138">
        <v>10</v>
      </c>
      <c r="AE2025" s="172">
        <v>21</v>
      </c>
      <c r="AF2025" s="152">
        <v>14</v>
      </c>
      <c r="AG2025" s="90">
        <v>0</v>
      </c>
      <c r="AH2025" s="113">
        <v>3</v>
      </c>
      <c r="AI2025" s="89">
        <v>2</v>
      </c>
      <c r="AJ2025" s="138">
        <v>14</v>
      </c>
      <c r="AK2025" s="89">
        <v>7</v>
      </c>
      <c r="AL2025" s="90">
        <v>3</v>
      </c>
      <c r="AM2025" s="138">
        <v>12</v>
      </c>
      <c r="AN2025" s="152">
        <v>21</v>
      </c>
      <c r="AO2025" s="133">
        <v>7</v>
      </c>
      <c r="AP2025" s="133">
        <v>16</v>
      </c>
      <c r="AQ2025" s="133">
        <v>21</v>
      </c>
      <c r="AR2025" s="113">
        <v>1</v>
      </c>
      <c r="AS2025" s="152">
        <v>14</v>
      </c>
      <c r="AT2025" s="138">
        <v>8</v>
      </c>
      <c r="AU2025" s="152">
        <v>18</v>
      </c>
      <c r="AV2025" s="138">
        <v>4</v>
      </c>
      <c r="AW2025" s="152">
        <v>16</v>
      </c>
      <c r="AX2025" s="138">
        <v>6</v>
      </c>
      <c r="AY2025" s="152">
        <v>10</v>
      </c>
      <c r="AZ2025" s="138">
        <v>12</v>
      </c>
    </row>
    <row r="2026" spans="1:52">
      <c r="A2026" t="s">
        <v>12</v>
      </c>
      <c r="B2026" s="36"/>
      <c r="C2026" s="51">
        <v>0.27500000000000002</v>
      </c>
      <c r="D2026" s="88">
        <v>0.27777777777777801</v>
      </c>
      <c r="E2026" s="88">
        <v>0.45454545454545497</v>
      </c>
      <c r="F2026" s="88">
        <v>0.173913043478261</v>
      </c>
      <c r="G2026" s="88">
        <v>0.15384615384615399</v>
      </c>
      <c r="H2026" s="88">
        <v>0.14285714285714299</v>
      </c>
      <c r="I2026" s="117">
        <v>0.2</v>
      </c>
      <c r="J2026" s="173">
        <v>0.266666666666667</v>
      </c>
      <c r="K2026" s="173">
        <v>0.21126760563380301</v>
      </c>
      <c r="L2026" s="88">
        <v>0.27272727272727298</v>
      </c>
      <c r="M2026" s="88">
        <v>0.26086956521739102</v>
      </c>
      <c r="N2026" s="117">
        <v>0.27586206896551702</v>
      </c>
      <c r="O2026" s="132">
        <v>0.18421052631578999</v>
      </c>
      <c r="P2026" s="88">
        <v>0.21052631578947401</v>
      </c>
      <c r="Q2026" s="117">
        <v>0.5</v>
      </c>
      <c r="R2026" s="88">
        <v>0.1875</v>
      </c>
      <c r="S2026" s="88">
        <v>0.27777777777777801</v>
      </c>
      <c r="T2026" s="88">
        <v>0.27272727272727298</v>
      </c>
      <c r="U2026" s="117">
        <v>0.33333333333333298</v>
      </c>
      <c r="V2026" s="132">
        <v>0.31818181818181801</v>
      </c>
      <c r="W2026" s="117">
        <v>7.69230769230769E-2</v>
      </c>
      <c r="X2026" s="173">
        <v>0.24637681159420299</v>
      </c>
      <c r="Y2026" s="88">
        <v>9.0909090909090898E-2</v>
      </c>
      <c r="Z2026" s="88">
        <v>0.24</v>
      </c>
      <c r="AA2026" s="149">
        <v>0.30303030303030298</v>
      </c>
      <c r="AB2026" s="88">
        <v>0.16666666666666699</v>
      </c>
      <c r="AC2026" s="88">
        <v>0.26315789473684198</v>
      </c>
      <c r="AD2026" s="149">
        <v>0.26315789473684198</v>
      </c>
      <c r="AE2026" s="173">
        <v>0.29577464788732399</v>
      </c>
      <c r="AF2026" s="132">
        <v>0.35897435897435898</v>
      </c>
      <c r="AG2026" s="88">
        <v>0</v>
      </c>
      <c r="AH2026" s="117">
        <v>0.17647058823529399</v>
      </c>
      <c r="AI2026" s="88">
        <v>0.18181818181818199</v>
      </c>
      <c r="AJ2026" s="149">
        <v>0.27450980392156898</v>
      </c>
      <c r="AK2026" s="88">
        <v>0.29166666666666702</v>
      </c>
      <c r="AL2026" s="88">
        <v>0.214285714285714</v>
      </c>
      <c r="AM2026" s="149">
        <v>0.28571428571428598</v>
      </c>
      <c r="AN2026" s="132">
        <v>0.33333333333333298</v>
      </c>
      <c r="AO2026" s="132">
        <v>0.225806451612903</v>
      </c>
      <c r="AP2026" s="132">
        <v>0.340425531914894</v>
      </c>
      <c r="AQ2026" s="132">
        <v>0.308823529411765</v>
      </c>
      <c r="AR2026" s="117">
        <v>8.3333333333333301E-2</v>
      </c>
      <c r="AS2026" s="132">
        <v>0.4375</v>
      </c>
      <c r="AT2026" s="149">
        <v>0.16666666666666699</v>
      </c>
      <c r="AU2026" s="132">
        <v>0.418604651162791</v>
      </c>
      <c r="AV2026" s="149">
        <v>0.114285714285714</v>
      </c>
      <c r="AW2026" s="132">
        <v>0.43243243243243201</v>
      </c>
      <c r="AX2026" s="149">
        <v>0.13953488372093001</v>
      </c>
      <c r="AY2026" s="132">
        <v>0.232558139534884</v>
      </c>
      <c r="AZ2026" s="149">
        <v>0.32432432432432401</v>
      </c>
    </row>
    <row r="2027" spans="1:52">
      <c r="A2027" t="s">
        <v>13</v>
      </c>
      <c r="B2027" s="53"/>
      <c r="C2027" s="54"/>
      <c r="D2027" s="93"/>
      <c r="E2027" s="93"/>
      <c r="F2027" s="93"/>
      <c r="G2027" s="93"/>
      <c r="H2027" s="93"/>
      <c r="I2027" s="118"/>
      <c r="J2027" s="174"/>
      <c r="K2027" s="174"/>
      <c r="L2027" s="93"/>
      <c r="M2027" s="93"/>
      <c r="N2027" s="118"/>
      <c r="O2027" s="150"/>
      <c r="P2027" s="93"/>
      <c r="Q2027" s="118"/>
      <c r="R2027" s="93"/>
      <c r="S2027" s="93"/>
      <c r="T2027" s="93"/>
      <c r="U2027" s="118"/>
      <c r="V2027" s="150"/>
      <c r="W2027" s="118"/>
      <c r="X2027" s="174"/>
      <c r="Y2027" s="93"/>
      <c r="Z2027" s="93"/>
      <c r="AA2027" s="151"/>
      <c r="AB2027" s="93"/>
      <c r="AC2027" s="93"/>
      <c r="AD2027" s="151"/>
      <c r="AE2027" s="174"/>
      <c r="AF2027" s="150"/>
      <c r="AG2027" s="93"/>
      <c r="AH2027" s="118"/>
      <c r="AI2027" s="93"/>
      <c r="AJ2027" s="151"/>
      <c r="AK2027" s="93"/>
      <c r="AL2027" s="93"/>
      <c r="AM2027" s="151"/>
      <c r="AN2027" s="150"/>
      <c r="AO2027" s="150"/>
      <c r="AP2027" s="150"/>
      <c r="AQ2027" s="150"/>
      <c r="AR2027" s="118"/>
      <c r="AS2027" s="150"/>
      <c r="AT2027" s="151"/>
      <c r="AU2027" s="150"/>
      <c r="AV2027" s="151"/>
      <c r="AW2027" s="150"/>
      <c r="AX2027" s="151"/>
      <c r="AY2027" s="154"/>
      <c r="AZ2027" s="153"/>
    </row>
    <row r="2028" spans="1:52">
      <c r="A2028" t="s">
        <v>10</v>
      </c>
      <c r="B2028" s="36" t="s">
        <v>106</v>
      </c>
      <c r="C2028" s="39">
        <v>11</v>
      </c>
      <c r="D2028" s="89">
        <v>2</v>
      </c>
      <c r="E2028" s="90">
        <v>3</v>
      </c>
      <c r="F2028" s="90">
        <v>4</v>
      </c>
      <c r="G2028" s="90">
        <v>2</v>
      </c>
      <c r="H2028" s="90">
        <v>2</v>
      </c>
      <c r="I2028" s="113">
        <v>4</v>
      </c>
      <c r="J2028" s="172">
        <v>11</v>
      </c>
      <c r="K2028" s="172">
        <v>10</v>
      </c>
      <c r="L2028" s="89">
        <v>2</v>
      </c>
      <c r="M2028" s="90">
        <v>5</v>
      </c>
      <c r="N2028" s="113">
        <v>4</v>
      </c>
      <c r="O2028" s="152">
        <v>5</v>
      </c>
      <c r="P2028" s="90">
        <v>3</v>
      </c>
      <c r="Q2028" s="113">
        <v>3</v>
      </c>
      <c r="R2028" s="89">
        <v>1</v>
      </c>
      <c r="S2028" s="90">
        <v>4</v>
      </c>
      <c r="T2028" s="90">
        <v>6</v>
      </c>
      <c r="U2028" s="113">
        <v>0</v>
      </c>
      <c r="V2028" s="152">
        <v>10</v>
      </c>
      <c r="W2028" s="113">
        <v>1</v>
      </c>
      <c r="X2028" s="172">
        <v>8</v>
      </c>
      <c r="Y2028" s="89">
        <v>2</v>
      </c>
      <c r="Z2028" s="90">
        <v>1</v>
      </c>
      <c r="AA2028" s="138">
        <v>5</v>
      </c>
      <c r="AB2028" s="89">
        <v>2</v>
      </c>
      <c r="AC2028" s="90">
        <v>0</v>
      </c>
      <c r="AD2028" s="138">
        <v>6</v>
      </c>
      <c r="AE2028" s="172">
        <v>9</v>
      </c>
      <c r="AF2028" s="152">
        <v>6</v>
      </c>
      <c r="AG2028" s="90">
        <v>2</v>
      </c>
      <c r="AH2028" s="113">
        <v>0</v>
      </c>
      <c r="AI2028" s="89">
        <v>3</v>
      </c>
      <c r="AJ2028" s="138">
        <v>5</v>
      </c>
      <c r="AK2028" s="89">
        <v>1</v>
      </c>
      <c r="AL2028" s="90">
        <v>5</v>
      </c>
      <c r="AM2028" s="138">
        <v>5</v>
      </c>
      <c r="AN2028" s="152">
        <v>9</v>
      </c>
      <c r="AO2028" s="133">
        <v>5</v>
      </c>
      <c r="AP2028" s="133">
        <v>5</v>
      </c>
      <c r="AQ2028" s="133">
        <v>9</v>
      </c>
      <c r="AR2028" s="113">
        <v>2</v>
      </c>
      <c r="AS2028" s="152">
        <v>6</v>
      </c>
      <c r="AT2028" s="138">
        <v>5</v>
      </c>
      <c r="AU2028" s="152">
        <v>8</v>
      </c>
      <c r="AV2028" s="138">
        <v>3</v>
      </c>
      <c r="AW2028" s="152">
        <v>6</v>
      </c>
      <c r="AX2028" s="138">
        <v>5</v>
      </c>
      <c r="AY2028" s="152">
        <v>6</v>
      </c>
      <c r="AZ2028" s="138">
        <v>5</v>
      </c>
    </row>
    <row r="2029" spans="1:52">
      <c r="A2029" t="s">
        <v>12</v>
      </c>
      <c r="B2029" s="36"/>
      <c r="C2029" s="37">
        <v>0.13750000000000001</v>
      </c>
      <c r="D2029" s="88">
        <v>0.11111111111111099</v>
      </c>
      <c r="E2029" s="88">
        <v>0.27272727272727298</v>
      </c>
      <c r="F2029" s="88">
        <v>0.173913043478261</v>
      </c>
      <c r="G2029" s="88">
        <v>0.15384615384615399</v>
      </c>
      <c r="H2029" s="88">
        <v>9.5238095238095205E-2</v>
      </c>
      <c r="I2029" s="112">
        <v>0.16</v>
      </c>
      <c r="J2029" s="171">
        <v>0.146666666666667</v>
      </c>
      <c r="K2029" s="171">
        <v>0.140845070422535</v>
      </c>
      <c r="L2029" s="88">
        <v>9.0909090909090898E-2</v>
      </c>
      <c r="M2029" s="88">
        <v>0.217391304347826</v>
      </c>
      <c r="N2029" s="112">
        <v>0.13793103448275901</v>
      </c>
      <c r="O2029" s="132">
        <v>0.13157894736842099</v>
      </c>
      <c r="P2029" s="88">
        <v>0.157894736842105</v>
      </c>
      <c r="Q2029" s="112">
        <v>0.15</v>
      </c>
      <c r="R2029" s="88">
        <v>6.25E-2</v>
      </c>
      <c r="S2029" s="88">
        <v>0.22222222222222199</v>
      </c>
      <c r="T2029" s="88">
        <v>0.27272727272727298</v>
      </c>
      <c r="U2029" s="112">
        <v>0</v>
      </c>
      <c r="V2029" s="132">
        <v>0.15151515151515199</v>
      </c>
      <c r="W2029" s="112">
        <v>7.69230769230769E-2</v>
      </c>
      <c r="X2029" s="171">
        <v>0.115942028985507</v>
      </c>
      <c r="Y2029" s="88">
        <v>0.18181818181818199</v>
      </c>
      <c r="Z2029" s="88">
        <v>0.04</v>
      </c>
      <c r="AA2029" s="137">
        <v>0.15151515151515199</v>
      </c>
      <c r="AB2029" s="88">
        <v>0.16666666666666699</v>
      </c>
      <c r="AC2029" s="88">
        <v>0</v>
      </c>
      <c r="AD2029" s="137">
        <v>0.157894736842105</v>
      </c>
      <c r="AE2029" s="171">
        <v>0.12676056338028199</v>
      </c>
      <c r="AF2029" s="132">
        <v>0.15384615384615399</v>
      </c>
      <c r="AG2029" s="88">
        <v>0.15384615384615399</v>
      </c>
      <c r="AH2029" s="112">
        <v>0</v>
      </c>
      <c r="AI2029" s="88">
        <v>0.27272727272727298</v>
      </c>
      <c r="AJ2029" s="137">
        <v>9.8039215686274495E-2</v>
      </c>
      <c r="AK2029" s="88">
        <v>4.1666666666666699E-2</v>
      </c>
      <c r="AL2029" s="88">
        <v>0.35714285714285698</v>
      </c>
      <c r="AM2029" s="137">
        <v>0.119047619047619</v>
      </c>
      <c r="AN2029" s="132">
        <v>0.14285714285714299</v>
      </c>
      <c r="AO2029" s="132">
        <v>0.16129032258064499</v>
      </c>
      <c r="AP2029" s="132">
        <v>0.10638297872340401</v>
      </c>
      <c r="AQ2029" s="132">
        <v>0.13235294117647101</v>
      </c>
      <c r="AR2029" s="112">
        <v>0.16666666666666699</v>
      </c>
      <c r="AS2029" s="132">
        <v>0.1875</v>
      </c>
      <c r="AT2029" s="137">
        <v>0.104166666666667</v>
      </c>
      <c r="AU2029" s="132">
        <v>0.186046511627907</v>
      </c>
      <c r="AV2029" s="137">
        <v>8.5714285714285701E-2</v>
      </c>
      <c r="AW2029" s="132">
        <v>0.162162162162162</v>
      </c>
      <c r="AX2029" s="137">
        <v>0.116279069767442</v>
      </c>
      <c r="AY2029" s="132">
        <v>0.13953488372093001</v>
      </c>
      <c r="AZ2029" s="137">
        <v>0.135135135135135</v>
      </c>
    </row>
    <row r="2030" spans="1:52">
      <c r="A2030" t="s">
        <v>10</v>
      </c>
      <c r="B2030" s="36" t="s">
        <v>499</v>
      </c>
      <c r="C2030" s="39">
        <v>4</v>
      </c>
      <c r="D2030" s="89">
        <v>1</v>
      </c>
      <c r="E2030" s="90">
        <v>2</v>
      </c>
      <c r="F2030" s="90">
        <v>2</v>
      </c>
      <c r="G2030" s="90">
        <v>0</v>
      </c>
      <c r="H2030" s="90">
        <v>0</v>
      </c>
      <c r="I2030" s="113">
        <v>1</v>
      </c>
      <c r="J2030" s="172">
        <v>4</v>
      </c>
      <c r="K2030" s="172">
        <v>3</v>
      </c>
      <c r="L2030" s="89">
        <v>2</v>
      </c>
      <c r="M2030" s="90">
        <v>0</v>
      </c>
      <c r="N2030" s="113">
        <v>1</v>
      </c>
      <c r="O2030" s="152">
        <v>2</v>
      </c>
      <c r="P2030" s="90">
        <v>1</v>
      </c>
      <c r="Q2030" s="113">
        <v>0</v>
      </c>
      <c r="R2030" s="89">
        <v>1</v>
      </c>
      <c r="S2030" s="90">
        <v>1</v>
      </c>
      <c r="T2030" s="90">
        <v>2</v>
      </c>
      <c r="U2030" s="113">
        <v>0</v>
      </c>
      <c r="V2030" s="152">
        <v>3</v>
      </c>
      <c r="W2030" s="113">
        <v>1</v>
      </c>
      <c r="X2030" s="172">
        <v>3</v>
      </c>
      <c r="Y2030" s="89">
        <v>1</v>
      </c>
      <c r="Z2030" s="90">
        <v>1</v>
      </c>
      <c r="AA2030" s="138">
        <v>1</v>
      </c>
      <c r="AB2030" s="89">
        <v>1</v>
      </c>
      <c r="AC2030" s="90">
        <v>1</v>
      </c>
      <c r="AD2030" s="138">
        <v>1</v>
      </c>
      <c r="AE2030" s="172">
        <v>4</v>
      </c>
      <c r="AF2030" s="152">
        <v>2</v>
      </c>
      <c r="AG2030" s="90">
        <v>1</v>
      </c>
      <c r="AH2030" s="113">
        <v>0</v>
      </c>
      <c r="AI2030" s="89">
        <v>0</v>
      </c>
      <c r="AJ2030" s="138">
        <v>1</v>
      </c>
      <c r="AK2030" s="89">
        <v>1</v>
      </c>
      <c r="AL2030" s="90">
        <v>0</v>
      </c>
      <c r="AM2030" s="138">
        <v>3</v>
      </c>
      <c r="AN2030" s="152">
        <v>4</v>
      </c>
      <c r="AO2030" s="133">
        <v>3</v>
      </c>
      <c r="AP2030" s="133">
        <v>3</v>
      </c>
      <c r="AQ2030" s="133">
        <v>4</v>
      </c>
      <c r="AR2030" s="113">
        <v>0</v>
      </c>
      <c r="AS2030" s="152">
        <v>2</v>
      </c>
      <c r="AT2030" s="138">
        <v>2</v>
      </c>
      <c r="AU2030" s="152">
        <v>4</v>
      </c>
      <c r="AV2030" s="138">
        <v>0</v>
      </c>
      <c r="AW2030" s="152">
        <v>3</v>
      </c>
      <c r="AX2030" s="138">
        <v>1</v>
      </c>
      <c r="AY2030" s="152">
        <v>3</v>
      </c>
      <c r="AZ2030" s="138">
        <v>1</v>
      </c>
    </row>
    <row r="2031" spans="1:52">
      <c r="A2031" t="s">
        <v>12</v>
      </c>
      <c r="B2031" s="43"/>
      <c r="C2031" s="44">
        <v>0.05</v>
      </c>
      <c r="D2031" s="91">
        <v>5.5555555555555601E-2</v>
      </c>
      <c r="E2031" s="92">
        <v>0.18181818181818199</v>
      </c>
      <c r="F2031" s="92">
        <v>8.6956521739130405E-2</v>
      </c>
      <c r="G2031" s="92">
        <v>0</v>
      </c>
      <c r="H2031" s="92">
        <v>0</v>
      </c>
      <c r="I2031" s="114">
        <v>0.04</v>
      </c>
      <c r="J2031" s="180">
        <v>5.3333333333333302E-2</v>
      </c>
      <c r="K2031" s="180">
        <v>4.2253521126760597E-2</v>
      </c>
      <c r="L2031" s="91">
        <v>9.0909090909090898E-2</v>
      </c>
      <c r="M2031" s="92">
        <v>0</v>
      </c>
      <c r="N2031" s="114">
        <v>3.4482758620689703E-2</v>
      </c>
      <c r="O2031" s="164">
        <v>5.2631578947368397E-2</v>
      </c>
      <c r="P2031" s="92">
        <v>5.2631578947368397E-2</v>
      </c>
      <c r="Q2031" s="114">
        <v>0</v>
      </c>
      <c r="R2031" s="91">
        <v>6.25E-2</v>
      </c>
      <c r="S2031" s="92">
        <v>5.5555555555555601E-2</v>
      </c>
      <c r="T2031" s="92">
        <v>9.0909090909090898E-2</v>
      </c>
      <c r="U2031" s="114">
        <v>0</v>
      </c>
      <c r="V2031" s="164">
        <v>4.5454545454545497E-2</v>
      </c>
      <c r="W2031" s="114">
        <v>7.69230769230769E-2</v>
      </c>
      <c r="X2031" s="180">
        <v>4.3478260869565202E-2</v>
      </c>
      <c r="Y2031" s="91">
        <v>9.0909090909090898E-2</v>
      </c>
      <c r="Z2031" s="92">
        <v>0.04</v>
      </c>
      <c r="AA2031" s="165">
        <v>3.03030303030303E-2</v>
      </c>
      <c r="AB2031" s="91">
        <v>8.3333333333333301E-2</v>
      </c>
      <c r="AC2031" s="92">
        <v>5.2631578947368397E-2</v>
      </c>
      <c r="AD2031" s="165">
        <v>2.6315789473684199E-2</v>
      </c>
      <c r="AE2031" s="180">
        <v>5.63380281690141E-2</v>
      </c>
      <c r="AF2031" s="164">
        <v>5.1282051282051301E-2</v>
      </c>
      <c r="AG2031" s="92">
        <v>7.69230769230769E-2</v>
      </c>
      <c r="AH2031" s="114">
        <v>0</v>
      </c>
      <c r="AI2031" s="91">
        <v>0</v>
      </c>
      <c r="AJ2031" s="165">
        <v>1.9607843137254902E-2</v>
      </c>
      <c r="AK2031" s="91">
        <v>4.1666666666666699E-2</v>
      </c>
      <c r="AL2031" s="92">
        <v>0</v>
      </c>
      <c r="AM2031" s="165">
        <v>7.1428571428571397E-2</v>
      </c>
      <c r="AN2031" s="164">
        <v>6.3492063492063502E-2</v>
      </c>
      <c r="AO2031" s="139">
        <v>9.6774193548387094E-2</v>
      </c>
      <c r="AP2031" s="139">
        <v>6.3829787234042604E-2</v>
      </c>
      <c r="AQ2031" s="139">
        <v>5.8823529411764698E-2</v>
      </c>
      <c r="AR2031" s="114">
        <v>0</v>
      </c>
      <c r="AS2031" s="164">
        <v>6.25E-2</v>
      </c>
      <c r="AT2031" s="165">
        <v>4.1666666666666699E-2</v>
      </c>
      <c r="AU2031" s="164">
        <v>9.3023255813953501E-2</v>
      </c>
      <c r="AV2031" s="165">
        <v>0</v>
      </c>
      <c r="AW2031" s="164">
        <v>8.1081081081081099E-2</v>
      </c>
      <c r="AX2031" s="165">
        <v>2.32558139534884E-2</v>
      </c>
      <c r="AY2031" s="164">
        <v>6.9767441860465101E-2</v>
      </c>
      <c r="AZ2031" s="165">
        <v>2.7027027027027001E-2</v>
      </c>
    </row>
    <row r="2032" spans="1:52">
      <c r="A2032" t="s">
        <v>4</v>
      </c>
      <c r="B2032" s="3"/>
    </row>
    <row r="2033" spans="1:59">
      <c r="A2033" t="s">
        <v>14</v>
      </c>
    </row>
    <row r="2034" spans="1:59">
      <c r="A2034" t="s">
        <v>1</v>
      </c>
      <c r="B2034" s="217" t="s">
        <v>21</v>
      </c>
      <c r="C2034" s="218"/>
    </row>
    <row r="2035" spans="1:59" ht="26.65">
      <c r="A2035" t="s">
        <v>2</v>
      </c>
      <c r="B2035" s="2" t="s">
        <v>500</v>
      </c>
    </row>
    <row r="2036" spans="1:59" ht="39.75">
      <c r="A2036" t="s">
        <v>3</v>
      </c>
      <c r="B2036" s="2" t="s">
        <v>501</v>
      </c>
    </row>
    <row r="2037" spans="1:59">
      <c r="A2037" t="s">
        <v>7</v>
      </c>
      <c r="B2037" s="10" t="s">
        <v>510</v>
      </c>
      <c r="C2037" s="11"/>
      <c r="D2037" s="216"/>
      <c r="E2037" s="215"/>
      <c r="F2037" s="215"/>
      <c r="G2037" s="215"/>
      <c r="H2037" s="215"/>
      <c r="I2037" s="215"/>
      <c r="J2037" s="215"/>
      <c r="K2037" s="215"/>
      <c r="L2037" s="215"/>
      <c r="M2037" s="215"/>
      <c r="N2037" s="215"/>
      <c r="O2037" s="215"/>
      <c r="P2037" s="215"/>
      <c r="Q2037" s="215"/>
      <c r="R2037" s="215"/>
      <c r="S2037" s="215"/>
      <c r="T2037" s="215"/>
      <c r="U2037" s="215"/>
      <c r="V2037" s="215"/>
      <c r="W2037" s="215"/>
      <c r="X2037" s="215"/>
      <c r="Y2037" s="215"/>
      <c r="Z2037" s="215"/>
      <c r="AA2037" s="215"/>
      <c r="AB2037" s="215"/>
      <c r="AC2037" s="215"/>
      <c r="AD2037" s="215"/>
      <c r="AE2037" s="215"/>
      <c r="AF2037" s="215"/>
      <c r="AG2037" s="215"/>
      <c r="AH2037" s="215"/>
      <c r="AI2037" s="215"/>
      <c r="AJ2037" s="215"/>
      <c r="AK2037" s="215"/>
      <c r="AL2037" s="215"/>
      <c r="AM2037" s="215"/>
      <c r="AN2037" s="215"/>
      <c r="AO2037" s="215"/>
      <c r="AP2037" s="215"/>
      <c r="AQ2037" s="215"/>
      <c r="AR2037" s="215"/>
      <c r="AS2037" s="215"/>
      <c r="AT2037" s="215"/>
      <c r="AU2037" s="215"/>
      <c r="AV2037" s="215"/>
      <c r="AW2037" s="215"/>
      <c r="AX2037" s="215"/>
      <c r="AY2037" s="215"/>
      <c r="AZ2037" s="215"/>
      <c r="BA2037" s="215"/>
      <c r="BB2037" s="215"/>
      <c r="BC2037" s="215"/>
      <c r="BD2037" s="215"/>
      <c r="BE2037" s="215"/>
      <c r="BF2037" s="215"/>
      <c r="BG2037" s="214"/>
    </row>
    <row r="2038" spans="1:59" ht="38.200000000000003" customHeight="1">
      <c r="A2038" t="s">
        <v>5</v>
      </c>
      <c r="B2038" s="15"/>
      <c r="D2038" s="213" t="s">
        <v>25</v>
      </c>
      <c r="E2038" s="215"/>
      <c r="F2038" s="215"/>
      <c r="G2038" s="215"/>
      <c r="H2038" s="215"/>
      <c r="I2038" s="215"/>
      <c r="J2038" s="215"/>
      <c r="K2038" s="215"/>
      <c r="L2038" s="214"/>
      <c r="M2038" s="213" t="s">
        <v>26</v>
      </c>
      <c r="N2038" s="214"/>
      <c r="O2038" s="213" t="s">
        <v>27</v>
      </c>
      <c r="P2038" s="214"/>
      <c r="Q2038" s="213" t="s">
        <v>28</v>
      </c>
      <c r="R2038" s="215"/>
      <c r="S2038" s="214"/>
      <c r="T2038" s="213" t="s">
        <v>29</v>
      </c>
      <c r="U2038" s="215"/>
      <c r="V2038" s="214"/>
      <c r="W2038" s="213" t="s">
        <v>30</v>
      </c>
      <c r="X2038" s="215"/>
      <c r="Y2038" s="215"/>
      <c r="Z2038" s="214"/>
      <c r="AA2038" s="213" t="s">
        <v>31</v>
      </c>
      <c r="AB2038" s="214"/>
      <c r="AC2038" s="219" t="s">
        <v>32</v>
      </c>
      <c r="AD2038" s="213" t="s">
        <v>33</v>
      </c>
      <c r="AE2038" s="215"/>
      <c r="AF2038" s="214"/>
      <c r="AG2038" s="213" t="s">
        <v>34</v>
      </c>
      <c r="AH2038" s="215"/>
      <c r="AI2038" s="214"/>
      <c r="AJ2038" s="213" t="s">
        <v>35</v>
      </c>
      <c r="AK2038" s="215"/>
      <c r="AL2038" s="214"/>
      <c r="AM2038" s="213" t="s">
        <v>36</v>
      </c>
      <c r="AN2038" s="215"/>
      <c r="AO2038" s="214"/>
      <c r="AP2038" s="213" t="s">
        <v>37</v>
      </c>
      <c r="AQ2038" s="214"/>
      <c r="AR2038" s="213" t="s">
        <v>38</v>
      </c>
      <c r="AS2038" s="215"/>
      <c r="AT2038" s="214"/>
      <c r="AU2038" s="213" t="s">
        <v>39</v>
      </c>
      <c r="AV2038" s="215"/>
      <c r="AW2038" s="215"/>
      <c r="AX2038" s="215"/>
      <c r="AY2038" s="214"/>
      <c r="AZ2038" s="213" t="s">
        <v>40</v>
      </c>
      <c r="BA2038" s="214"/>
      <c r="BB2038" s="213" t="s">
        <v>41</v>
      </c>
      <c r="BC2038" s="214"/>
      <c r="BD2038" s="213" t="s">
        <v>42</v>
      </c>
      <c r="BE2038" s="214"/>
      <c r="BF2038" s="213" t="s">
        <v>43</v>
      </c>
      <c r="BG2038" s="214"/>
    </row>
    <row r="2039" spans="1:59" ht="151.9">
      <c r="A2039" t="s">
        <v>6</v>
      </c>
      <c r="B2039" s="16" t="s">
        <v>44</v>
      </c>
      <c r="C2039" s="17" t="s">
        <v>45</v>
      </c>
      <c r="D2039" s="80" t="s">
        <v>46</v>
      </c>
      <c r="E2039" s="81" t="s">
        <v>47</v>
      </c>
      <c r="F2039" s="19" t="s">
        <v>48</v>
      </c>
      <c r="G2039" s="81" t="s">
        <v>49</v>
      </c>
      <c r="H2039" s="81" t="s">
        <v>50</v>
      </c>
      <c r="I2039" s="81" t="s">
        <v>51</v>
      </c>
      <c r="J2039" s="19" t="s">
        <v>52</v>
      </c>
      <c r="K2039" s="19" t="s">
        <v>53</v>
      </c>
      <c r="L2039" s="108" t="s">
        <v>54</v>
      </c>
      <c r="M2039" s="18" t="s">
        <v>55</v>
      </c>
      <c r="N2039" s="108" t="s">
        <v>56</v>
      </c>
      <c r="O2039" s="80" t="s">
        <v>55</v>
      </c>
      <c r="P2039" s="20" t="s">
        <v>56</v>
      </c>
      <c r="Q2039" s="18" t="s">
        <v>57</v>
      </c>
      <c r="R2039" s="19" t="s">
        <v>58</v>
      </c>
      <c r="S2039" s="20" t="s">
        <v>59</v>
      </c>
      <c r="T2039" s="18" t="s">
        <v>60</v>
      </c>
      <c r="U2039" s="19" t="s">
        <v>61</v>
      </c>
      <c r="V2039" s="20" t="s">
        <v>62</v>
      </c>
      <c r="W2039" s="18" t="s">
        <v>63</v>
      </c>
      <c r="X2039" s="81" t="s">
        <v>64</v>
      </c>
      <c r="Y2039" s="81" t="s">
        <v>65</v>
      </c>
      <c r="Z2039" s="108" t="s">
        <v>66</v>
      </c>
      <c r="AA2039" s="18" t="s">
        <v>55</v>
      </c>
      <c r="AB2039" s="108" t="s">
        <v>56</v>
      </c>
      <c r="AC2039" s="17" t="s">
        <v>55</v>
      </c>
      <c r="AD2039" s="80" t="s">
        <v>67</v>
      </c>
      <c r="AE2039" s="19" t="s">
        <v>68</v>
      </c>
      <c r="AF2039" s="20" t="s">
        <v>69</v>
      </c>
      <c r="AG2039" s="80" t="s">
        <v>67</v>
      </c>
      <c r="AH2039" s="81" t="s">
        <v>68</v>
      </c>
      <c r="AI2039" s="20" t="s">
        <v>69</v>
      </c>
      <c r="AJ2039" s="18" t="s">
        <v>55</v>
      </c>
      <c r="AK2039" s="81" t="s">
        <v>56</v>
      </c>
      <c r="AL2039" s="108" t="s">
        <v>70</v>
      </c>
      <c r="AM2039" s="18" t="s">
        <v>55</v>
      </c>
      <c r="AN2039" s="81" t="s">
        <v>71</v>
      </c>
      <c r="AO2039" s="108" t="s">
        <v>72</v>
      </c>
      <c r="AP2039" s="80" t="s">
        <v>73</v>
      </c>
      <c r="AQ2039" s="20" t="s">
        <v>74</v>
      </c>
      <c r="AR2039" s="18" t="s">
        <v>75</v>
      </c>
      <c r="AS2039" s="81" t="s">
        <v>76</v>
      </c>
      <c r="AT2039" s="20" t="s">
        <v>77</v>
      </c>
      <c r="AU2039" s="18" t="s">
        <v>78</v>
      </c>
      <c r="AV2039" s="19" t="s">
        <v>79</v>
      </c>
      <c r="AW2039" s="19" t="s">
        <v>80</v>
      </c>
      <c r="AX2039" s="19" t="s">
        <v>81</v>
      </c>
      <c r="AY2039" s="20" t="s">
        <v>82</v>
      </c>
      <c r="AZ2039" s="18" t="s">
        <v>83</v>
      </c>
      <c r="BA2039" s="20" t="s">
        <v>84</v>
      </c>
      <c r="BB2039" s="18" t="s">
        <v>55</v>
      </c>
      <c r="BC2039" s="20" t="s">
        <v>56</v>
      </c>
      <c r="BD2039" s="18" t="s">
        <v>85</v>
      </c>
      <c r="BE2039" s="20" t="s">
        <v>86</v>
      </c>
      <c r="BF2039" s="18" t="s">
        <v>55</v>
      </c>
      <c r="BG2039" s="20" t="s">
        <v>56</v>
      </c>
    </row>
    <row r="2040" spans="1:59">
      <c r="A2040" t="s">
        <v>0</v>
      </c>
      <c r="B2040" s="21"/>
      <c r="C2040" s="22"/>
      <c r="D2040" s="82" t="s">
        <v>564</v>
      </c>
      <c r="E2040" s="83" t="s">
        <v>565</v>
      </c>
      <c r="F2040" s="24" t="s">
        <v>566</v>
      </c>
      <c r="G2040" s="83" t="s">
        <v>567</v>
      </c>
      <c r="H2040" s="83" t="s">
        <v>568</v>
      </c>
      <c r="I2040" s="83" t="s">
        <v>569</v>
      </c>
      <c r="J2040" s="24" t="s">
        <v>570</v>
      </c>
      <c r="K2040" s="24" t="s">
        <v>571</v>
      </c>
      <c r="L2040" s="109" t="s">
        <v>572</v>
      </c>
      <c r="M2040" s="23" t="s">
        <v>564</v>
      </c>
      <c r="N2040" s="109" t="s">
        <v>565</v>
      </c>
      <c r="O2040" s="82" t="s">
        <v>564</v>
      </c>
      <c r="P2040" s="25" t="s">
        <v>565</v>
      </c>
      <c r="Q2040" s="23" t="s">
        <v>564</v>
      </c>
      <c r="R2040" s="24" t="s">
        <v>565</v>
      </c>
      <c r="S2040" s="25" t="s">
        <v>566</v>
      </c>
      <c r="T2040" s="23" t="s">
        <v>564</v>
      </c>
      <c r="U2040" s="24" t="s">
        <v>565</v>
      </c>
      <c r="V2040" s="25" t="s">
        <v>566</v>
      </c>
      <c r="W2040" s="23" t="s">
        <v>564</v>
      </c>
      <c r="X2040" s="83" t="s">
        <v>565</v>
      </c>
      <c r="Y2040" s="83" t="s">
        <v>566</v>
      </c>
      <c r="Z2040" s="109" t="s">
        <v>567</v>
      </c>
      <c r="AA2040" s="23" t="s">
        <v>564</v>
      </c>
      <c r="AB2040" s="109" t="s">
        <v>565</v>
      </c>
      <c r="AC2040" s="22" t="s">
        <v>564</v>
      </c>
      <c r="AD2040" s="82" t="s">
        <v>564</v>
      </c>
      <c r="AE2040" s="24" t="s">
        <v>565</v>
      </c>
      <c r="AF2040" s="25" t="s">
        <v>566</v>
      </c>
      <c r="AG2040" s="82" t="s">
        <v>564</v>
      </c>
      <c r="AH2040" s="83" t="s">
        <v>565</v>
      </c>
      <c r="AI2040" s="25" t="s">
        <v>566</v>
      </c>
      <c r="AJ2040" s="23" t="s">
        <v>564</v>
      </c>
      <c r="AK2040" s="83" t="s">
        <v>565</v>
      </c>
      <c r="AL2040" s="109" t="s">
        <v>566</v>
      </c>
      <c r="AM2040" s="23" t="s">
        <v>564</v>
      </c>
      <c r="AN2040" s="83" t="s">
        <v>565</v>
      </c>
      <c r="AO2040" s="109" t="s">
        <v>566</v>
      </c>
      <c r="AP2040" s="82" t="s">
        <v>564</v>
      </c>
      <c r="AQ2040" s="25" t="s">
        <v>565</v>
      </c>
      <c r="AR2040" s="23" t="s">
        <v>564</v>
      </c>
      <c r="AS2040" s="83" t="s">
        <v>565</v>
      </c>
      <c r="AT2040" s="25" t="s">
        <v>566</v>
      </c>
      <c r="AU2040" s="23" t="s">
        <v>564</v>
      </c>
      <c r="AV2040" s="24" t="s">
        <v>565</v>
      </c>
      <c r="AW2040" s="24" t="s">
        <v>566</v>
      </c>
      <c r="AX2040" s="24" t="s">
        <v>567</v>
      </c>
      <c r="AY2040" s="25" t="s">
        <v>568</v>
      </c>
      <c r="AZ2040" s="23" t="s">
        <v>564</v>
      </c>
      <c r="BA2040" s="25" t="s">
        <v>565</v>
      </c>
      <c r="BB2040" s="23" t="s">
        <v>564</v>
      </c>
      <c r="BC2040" s="25" t="s">
        <v>565</v>
      </c>
      <c r="BD2040" s="23" t="s">
        <v>564</v>
      </c>
      <c r="BE2040" s="25" t="s">
        <v>565</v>
      </c>
      <c r="BF2040" s="23" t="s">
        <v>564</v>
      </c>
      <c r="BG2040" s="25" t="s">
        <v>565</v>
      </c>
    </row>
    <row r="2041" spans="1:59">
      <c r="A2041" t="s">
        <v>8</v>
      </c>
      <c r="B2041" s="26" t="s">
        <v>45</v>
      </c>
      <c r="C2041" s="27">
        <v>125</v>
      </c>
      <c r="D2041" s="84">
        <v>26</v>
      </c>
      <c r="E2041" s="85">
        <v>16</v>
      </c>
      <c r="F2041" s="29">
        <v>31</v>
      </c>
      <c r="G2041" s="85">
        <v>22</v>
      </c>
      <c r="H2041" s="85">
        <v>12</v>
      </c>
      <c r="I2041" s="85">
        <v>19</v>
      </c>
      <c r="J2041" s="29">
        <v>34</v>
      </c>
      <c r="K2041" s="29">
        <v>31</v>
      </c>
      <c r="L2041" s="110">
        <v>16</v>
      </c>
      <c r="M2041" s="28">
        <v>110</v>
      </c>
      <c r="N2041" s="110">
        <v>15</v>
      </c>
      <c r="O2041" s="84">
        <v>28</v>
      </c>
      <c r="P2041" s="30">
        <v>95</v>
      </c>
      <c r="Q2041" s="28">
        <v>47</v>
      </c>
      <c r="R2041" s="29">
        <v>34</v>
      </c>
      <c r="S2041" s="30">
        <v>32</v>
      </c>
      <c r="T2041" s="28">
        <v>56</v>
      </c>
      <c r="U2041" s="29">
        <v>30</v>
      </c>
      <c r="V2041" s="30">
        <v>35</v>
      </c>
      <c r="W2041" s="28">
        <v>46</v>
      </c>
      <c r="X2041" s="85">
        <v>26</v>
      </c>
      <c r="Y2041" s="85">
        <v>26</v>
      </c>
      <c r="Z2041" s="110">
        <v>27</v>
      </c>
      <c r="AA2041" s="28">
        <v>99</v>
      </c>
      <c r="AB2041" s="110">
        <v>21</v>
      </c>
      <c r="AC2041" s="27">
        <v>109</v>
      </c>
      <c r="AD2041" s="84">
        <v>21</v>
      </c>
      <c r="AE2041" s="29">
        <v>43</v>
      </c>
      <c r="AF2041" s="30">
        <v>45</v>
      </c>
      <c r="AG2041" s="84">
        <v>25</v>
      </c>
      <c r="AH2041" s="85">
        <v>27</v>
      </c>
      <c r="AI2041" s="30">
        <v>57</v>
      </c>
      <c r="AJ2041" s="28">
        <v>100</v>
      </c>
      <c r="AK2041" s="85">
        <v>11</v>
      </c>
      <c r="AL2041" s="110">
        <v>14</v>
      </c>
      <c r="AM2041" s="28">
        <v>55</v>
      </c>
      <c r="AN2041" s="85">
        <v>27</v>
      </c>
      <c r="AO2041" s="110">
        <v>27</v>
      </c>
      <c r="AP2041" s="84">
        <v>25</v>
      </c>
      <c r="AQ2041" s="30">
        <v>74</v>
      </c>
      <c r="AR2041" s="28">
        <v>44</v>
      </c>
      <c r="AS2041" s="85">
        <v>22</v>
      </c>
      <c r="AT2041" s="30">
        <v>59</v>
      </c>
      <c r="AU2041" s="28">
        <v>84</v>
      </c>
      <c r="AV2041" s="29">
        <v>40</v>
      </c>
      <c r="AW2041" s="29">
        <v>66</v>
      </c>
      <c r="AX2041" s="29">
        <v>95</v>
      </c>
      <c r="AY2041" s="30">
        <v>30</v>
      </c>
      <c r="AZ2041" s="28">
        <v>40</v>
      </c>
      <c r="BA2041" s="30">
        <v>85</v>
      </c>
      <c r="BB2041" s="28">
        <v>64</v>
      </c>
      <c r="BC2041" s="30">
        <v>53</v>
      </c>
      <c r="BD2041" s="28">
        <v>60</v>
      </c>
      <c r="BE2041" s="30">
        <v>65</v>
      </c>
      <c r="BF2041" s="28">
        <v>61</v>
      </c>
      <c r="BG2041" s="30">
        <v>64</v>
      </c>
    </row>
    <row r="2042" spans="1:59">
      <c r="A2042" t="s">
        <v>10</v>
      </c>
      <c r="B2042" s="35" t="s">
        <v>504</v>
      </c>
      <c r="C2042" s="31">
        <v>67</v>
      </c>
      <c r="D2042" s="86">
        <v>16</v>
      </c>
      <c r="E2042" s="87">
        <v>8</v>
      </c>
      <c r="F2042" s="33">
        <v>18</v>
      </c>
      <c r="G2042" s="87">
        <v>13</v>
      </c>
      <c r="H2042" s="87">
        <v>8</v>
      </c>
      <c r="I2042" s="87">
        <v>4</v>
      </c>
      <c r="J2042" s="33">
        <v>17</v>
      </c>
      <c r="K2042" s="33">
        <v>23</v>
      </c>
      <c r="L2042" s="111">
        <v>6</v>
      </c>
      <c r="M2042" s="32">
        <v>62</v>
      </c>
      <c r="N2042" s="111">
        <v>5</v>
      </c>
      <c r="O2042" s="86">
        <v>7</v>
      </c>
      <c r="P2042" s="34">
        <v>60</v>
      </c>
      <c r="Q2042" s="32">
        <v>17</v>
      </c>
      <c r="R2042" s="33">
        <v>20</v>
      </c>
      <c r="S2042" s="34">
        <v>26</v>
      </c>
      <c r="T2042" s="32">
        <v>32</v>
      </c>
      <c r="U2042" s="33">
        <v>16</v>
      </c>
      <c r="V2042" s="34">
        <v>17</v>
      </c>
      <c r="W2042" s="32">
        <v>13</v>
      </c>
      <c r="X2042" s="87">
        <v>14</v>
      </c>
      <c r="Y2042" s="87">
        <v>19</v>
      </c>
      <c r="Z2042" s="111">
        <v>21</v>
      </c>
      <c r="AA2042" s="32">
        <v>54</v>
      </c>
      <c r="AB2042" s="111">
        <v>12</v>
      </c>
      <c r="AC2042" s="31">
        <v>59</v>
      </c>
      <c r="AD2042" s="86">
        <v>9</v>
      </c>
      <c r="AE2042" s="33">
        <v>22</v>
      </c>
      <c r="AF2042" s="34">
        <v>28</v>
      </c>
      <c r="AG2042" s="86">
        <v>10</v>
      </c>
      <c r="AH2042" s="87">
        <v>16</v>
      </c>
      <c r="AI2042" s="34">
        <v>33</v>
      </c>
      <c r="AJ2042" s="32">
        <v>59</v>
      </c>
      <c r="AK2042" s="87">
        <v>3</v>
      </c>
      <c r="AL2042" s="111">
        <v>5</v>
      </c>
      <c r="AM2042" s="32">
        <v>33</v>
      </c>
      <c r="AN2042" s="87">
        <v>11</v>
      </c>
      <c r="AO2042" s="111">
        <v>15</v>
      </c>
      <c r="AP2042" s="86">
        <v>10</v>
      </c>
      <c r="AQ2042" s="34">
        <v>44</v>
      </c>
      <c r="AR2042" s="32">
        <v>19</v>
      </c>
      <c r="AS2042" s="87">
        <v>11</v>
      </c>
      <c r="AT2042" s="34">
        <v>37</v>
      </c>
      <c r="AU2042" s="32">
        <v>53</v>
      </c>
      <c r="AV2042" s="33">
        <v>27</v>
      </c>
      <c r="AW2042" s="33">
        <v>39</v>
      </c>
      <c r="AX2042" s="33">
        <v>57</v>
      </c>
      <c r="AY2042" s="34">
        <v>10</v>
      </c>
      <c r="AZ2042" s="32">
        <v>26</v>
      </c>
      <c r="BA2042" s="34">
        <v>41</v>
      </c>
      <c r="BB2042" s="32">
        <v>34</v>
      </c>
      <c r="BC2042" s="34">
        <v>31</v>
      </c>
      <c r="BD2042" s="32">
        <v>30</v>
      </c>
      <c r="BE2042" s="34">
        <v>37</v>
      </c>
      <c r="BF2042" s="32">
        <v>37</v>
      </c>
      <c r="BG2042" s="34">
        <v>30</v>
      </c>
    </row>
    <row r="2043" spans="1:59">
      <c r="A2043" t="s">
        <v>12</v>
      </c>
      <c r="B2043" s="36"/>
      <c r="C2043" s="51">
        <v>0.53600000000000003</v>
      </c>
      <c r="D2043" s="88">
        <v>0.61538461538461497</v>
      </c>
      <c r="E2043" s="88">
        <v>0.5</v>
      </c>
      <c r="F2043" s="7">
        <v>0.58064516129032295</v>
      </c>
      <c r="G2043" s="88">
        <v>0.59090909090909105</v>
      </c>
      <c r="H2043" s="88">
        <v>0.66666666666666696</v>
      </c>
      <c r="I2043" s="88">
        <v>0.21052631578947401</v>
      </c>
      <c r="J2043" s="7">
        <v>0.5</v>
      </c>
      <c r="K2043" s="7">
        <v>0.74193548387096797</v>
      </c>
      <c r="L2043" s="117">
        <v>0.375</v>
      </c>
      <c r="M2043" s="7">
        <v>0.56363636363636405</v>
      </c>
      <c r="N2043" s="117">
        <v>0.33333333333333298</v>
      </c>
      <c r="O2043" s="88">
        <v>0.25</v>
      </c>
      <c r="P2043" s="52">
        <v>0.63157894736842102</v>
      </c>
      <c r="Q2043" s="7">
        <v>0.36170212765957399</v>
      </c>
      <c r="R2043" s="7">
        <v>0.58823529411764697</v>
      </c>
      <c r="S2043" s="52">
        <v>0.8125</v>
      </c>
      <c r="T2043" s="7">
        <v>0.57142857142857195</v>
      </c>
      <c r="U2043" s="7">
        <v>0.53333333333333299</v>
      </c>
      <c r="V2043" s="52">
        <v>0.48571428571428599</v>
      </c>
      <c r="W2043" s="7">
        <v>0.282608695652174</v>
      </c>
      <c r="X2043" s="88">
        <v>0.53846153846153799</v>
      </c>
      <c r="Y2043" s="88">
        <v>0.73076923076923095</v>
      </c>
      <c r="Z2043" s="117">
        <v>0.77777777777777801</v>
      </c>
      <c r="AA2043" s="7">
        <v>0.54545454545454497</v>
      </c>
      <c r="AB2043" s="117">
        <v>0.57142857142857195</v>
      </c>
      <c r="AC2043" s="51">
        <v>0.54128440366972497</v>
      </c>
      <c r="AD2043" s="88">
        <v>0.42857142857142899</v>
      </c>
      <c r="AE2043" s="7">
        <v>0.51162790697674398</v>
      </c>
      <c r="AF2043" s="52">
        <v>0.62222222222222201</v>
      </c>
      <c r="AG2043" s="88">
        <v>0.4</v>
      </c>
      <c r="AH2043" s="88">
        <v>0.592592592592593</v>
      </c>
      <c r="AI2043" s="52">
        <v>0.57894736842105299</v>
      </c>
      <c r="AJ2043" s="7">
        <v>0.59</v>
      </c>
      <c r="AK2043" s="88">
        <v>0.27272727272727298</v>
      </c>
      <c r="AL2043" s="117">
        <v>0.35714285714285698</v>
      </c>
      <c r="AM2043" s="7">
        <v>0.6</v>
      </c>
      <c r="AN2043" s="88">
        <v>0.407407407407407</v>
      </c>
      <c r="AO2043" s="117">
        <v>0.55555555555555602</v>
      </c>
      <c r="AP2043" s="88">
        <v>0.4</v>
      </c>
      <c r="AQ2043" s="52">
        <v>0.59459459459459496</v>
      </c>
      <c r="AR2043" s="7">
        <v>0.43181818181818199</v>
      </c>
      <c r="AS2043" s="88">
        <v>0.5</v>
      </c>
      <c r="AT2043" s="52">
        <v>0.62711864406779705</v>
      </c>
      <c r="AU2043" s="7">
        <v>0.63095238095238104</v>
      </c>
      <c r="AV2043" s="7">
        <v>0.67500000000000004</v>
      </c>
      <c r="AW2043" s="7">
        <v>0.59090909090909105</v>
      </c>
      <c r="AX2043" s="7">
        <v>0.6</v>
      </c>
      <c r="AY2043" s="52">
        <v>0.33333333333333298</v>
      </c>
      <c r="AZ2043" s="7">
        <v>0.65</v>
      </c>
      <c r="BA2043" s="52">
        <v>0.48235294117647098</v>
      </c>
      <c r="BB2043" s="7">
        <v>0.53125</v>
      </c>
      <c r="BC2043" s="52">
        <v>0.58490566037735903</v>
      </c>
      <c r="BD2043" s="7">
        <v>0.5</v>
      </c>
      <c r="BE2043" s="52">
        <v>0.56923076923076898</v>
      </c>
      <c r="BF2043" s="7">
        <v>0.60655737704918</v>
      </c>
      <c r="BG2043" s="52">
        <v>0.46875</v>
      </c>
    </row>
    <row r="2044" spans="1:59">
      <c r="A2044" t="s">
        <v>13</v>
      </c>
      <c r="B2044" s="53"/>
      <c r="C2044" s="54"/>
      <c r="D2044" s="93"/>
      <c r="E2044" s="93"/>
      <c r="F2044" s="9"/>
      <c r="G2044" s="93"/>
      <c r="H2044" s="93"/>
      <c r="I2044" s="93"/>
      <c r="J2044" s="9"/>
      <c r="K2044" s="9"/>
      <c r="L2044" s="118"/>
      <c r="M2044" s="9"/>
      <c r="N2044" s="118"/>
      <c r="O2044" s="93"/>
      <c r="P2044" s="55"/>
      <c r="Q2044" s="9"/>
      <c r="R2044" s="9"/>
      <c r="S2044" s="55"/>
      <c r="T2044" s="9"/>
      <c r="U2044" s="9"/>
      <c r="V2044" s="55"/>
      <c r="W2044" s="9"/>
      <c r="X2044" s="93"/>
      <c r="Y2044" s="93"/>
      <c r="Z2044" s="118"/>
      <c r="AA2044" s="9"/>
      <c r="AB2044" s="118"/>
      <c r="AC2044" s="54"/>
      <c r="AD2044" s="93"/>
      <c r="AE2044" s="9"/>
      <c r="AF2044" s="55"/>
      <c r="AG2044" s="93"/>
      <c r="AH2044" s="93"/>
      <c r="AI2044" s="55"/>
      <c r="AJ2044" s="9"/>
      <c r="AK2044" s="93"/>
      <c r="AL2044" s="118"/>
      <c r="AM2044" s="9"/>
      <c r="AN2044" s="93"/>
      <c r="AO2044" s="118"/>
      <c r="AP2044" s="93"/>
      <c r="AQ2044" s="55"/>
      <c r="AR2044" s="9"/>
      <c r="AS2044" s="93"/>
      <c r="AT2044" s="55"/>
      <c r="AU2044" s="9"/>
      <c r="AV2044" s="9"/>
      <c r="AW2044" s="9"/>
      <c r="AX2044" s="9"/>
      <c r="AY2044" s="55"/>
      <c r="BA2044" s="56"/>
      <c r="BC2044" s="56"/>
      <c r="BE2044" s="56"/>
      <c r="BG2044" s="56"/>
    </row>
    <row r="2045" spans="1:59">
      <c r="A2045" t="s">
        <v>10</v>
      </c>
      <c r="B2045" s="36" t="s">
        <v>505</v>
      </c>
      <c r="C2045" s="39">
        <v>60</v>
      </c>
      <c r="D2045" s="89">
        <v>16</v>
      </c>
      <c r="E2045" s="90">
        <v>8</v>
      </c>
      <c r="F2045" s="41">
        <v>17</v>
      </c>
      <c r="G2045" s="90">
        <v>12</v>
      </c>
      <c r="H2045" s="90">
        <v>7</v>
      </c>
      <c r="I2045" s="90">
        <v>3</v>
      </c>
      <c r="J2045" s="41">
        <v>17</v>
      </c>
      <c r="K2045" s="41">
        <v>19</v>
      </c>
      <c r="L2045" s="113">
        <v>6</v>
      </c>
      <c r="M2045" s="40">
        <v>56</v>
      </c>
      <c r="N2045" s="113">
        <v>4</v>
      </c>
      <c r="O2045" s="89">
        <v>6</v>
      </c>
      <c r="P2045" s="42">
        <v>54</v>
      </c>
      <c r="Q2045" s="40">
        <v>12</v>
      </c>
      <c r="R2045" s="41">
        <v>21</v>
      </c>
      <c r="S2045" s="42">
        <v>24</v>
      </c>
      <c r="T2045" s="40">
        <v>25</v>
      </c>
      <c r="U2045" s="41">
        <v>14</v>
      </c>
      <c r="V2045" s="42">
        <v>19</v>
      </c>
      <c r="W2045" s="40">
        <v>10</v>
      </c>
      <c r="X2045" s="90">
        <v>16</v>
      </c>
      <c r="Y2045" s="90">
        <v>14</v>
      </c>
      <c r="Z2045" s="113">
        <v>20</v>
      </c>
      <c r="AA2045" s="40">
        <v>50</v>
      </c>
      <c r="AB2045" s="113">
        <v>10</v>
      </c>
      <c r="AC2045" s="39">
        <v>52</v>
      </c>
      <c r="AD2045" s="89">
        <v>7</v>
      </c>
      <c r="AE2045" s="41">
        <v>20</v>
      </c>
      <c r="AF2045" s="42">
        <v>25</v>
      </c>
      <c r="AG2045" s="89">
        <v>8</v>
      </c>
      <c r="AH2045" s="90">
        <v>15</v>
      </c>
      <c r="AI2045" s="42">
        <v>29</v>
      </c>
      <c r="AJ2045" s="40">
        <v>51</v>
      </c>
      <c r="AK2045" s="90">
        <v>4</v>
      </c>
      <c r="AL2045" s="113">
        <v>5</v>
      </c>
      <c r="AM2045" s="40">
        <v>30</v>
      </c>
      <c r="AN2045" s="90">
        <v>7</v>
      </c>
      <c r="AO2045" s="113">
        <v>15</v>
      </c>
      <c r="AP2045" s="89">
        <v>7</v>
      </c>
      <c r="AQ2045" s="42">
        <v>43</v>
      </c>
      <c r="AR2045" s="40">
        <v>18</v>
      </c>
      <c r="AS2045" s="90">
        <v>11</v>
      </c>
      <c r="AT2045" s="42">
        <v>31</v>
      </c>
      <c r="AU2045" s="40">
        <v>47</v>
      </c>
      <c r="AV2045" s="41">
        <v>25</v>
      </c>
      <c r="AW2045" s="41">
        <v>38</v>
      </c>
      <c r="AX2045" s="41">
        <v>52</v>
      </c>
      <c r="AY2045" s="42">
        <v>8</v>
      </c>
      <c r="AZ2045" s="40">
        <v>22</v>
      </c>
      <c r="BA2045" s="42">
        <v>38</v>
      </c>
      <c r="BB2045" s="40">
        <v>29</v>
      </c>
      <c r="BC2045" s="42">
        <v>29</v>
      </c>
      <c r="BD2045" s="40">
        <v>25</v>
      </c>
      <c r="BE2045" s="42">
        <v>35</v>
      </c>
      <c r="BF2045" s="40">
        <v>34</v>
      </c>
      <c r="BG2045" s="42">
        <v>26</v>
      </c>
    </row>
    <row r="2046" spans="1:59">
      <c r="A2046" t="s">
        <v>12</v>
      </c>
      <c r="B2046" s="36"/>
      <c r="C2046" s="51">
        <v>0.48</v>
      </c>
      <c r="D2046" s="88">
        <v>0.61538461538461497</v>
      </c>
      <c r="E2046" s="88">
        <v>0.5</v>
      </c>
      <c r="F2046" s="7">
        <v>0.54838709677419395</v>
      </c>
      <c r="G2046" s="88">
        <v>0.54545454545454497</v>
      </c>
      <c r="H2046" s="88">
        <v>0.58333333333333304</v>
      </c>
      <c r="I2046" s="88">
        <v>0.157894736842105</v>
      </c>
      <c r="J2046" s="7">
        <v>0.5</v>
      </c>
      <c r="K2046" s="7">
        <v>0.61290322580645196</v>
      </c>
      <c r="L2046" s="117">
        <v>0.375</v>
      </c>
      <c r="M2046" s="7">
        <v>0.50909090909090904</v>
      </c>
      <c r="N2046" s="117">
        <v>0.266666666666667</v>
      </c>
      <c r="O2046" s="88">
        <v>0.214285714285714</v>
      </c>
      <c r="P2046" s="52">
        <v>0.56842105263157905</v>
      </c>
      <c r="Q2046" s="7">
        <v>0.25531914893617003</v>
      </c>
      <c r="R2046" s="7">
        <v>0.61764705882352899</v>
      </c>
      <c r="S2046" s="52">
        <v>0.75</v>
      </c>
      <c r="T2046" s="7">
        <v>0.44642857142857101</v>
      </c>
      <c r="U2046" s="7">
        <v>0.46666666666666701</v>
      </c>
      <c r="V2046" s="52">
        <v>0.54285714285714304</v>
      </c>
      <c r="W2046" s="7">
        <v>0.217391304347826</v>
      </c>
      <c r="X2046" s="88">
        <v>0.61538461538461497</v>
      </c>
      <c r="Y2046" s="88">
        <v>0.53846153846153799</v>
      </c>
      <c r="Z2046" s="117">
        <v>0.74074074074074103</v>
      </c>
      <c r="AA2046" s="7">
        <v>0.50505050505050497</v>
      </c>
      <c r="AB2046" s="117">
        <v>0.476190476190476</v>
      </c>
      <c r="AC2046" s="51">
        <v>0.47706422018348599</v>
      </c>
      <c r="AD2046" s="88">
        <v>0.33333333333333298</v>
      </c>
      <c r="AE2046" s="7">
        <v>0.46511627906976699</v>
      </c>
      <c r="AF2046" s="52">
        <v>0.55555555555555602</v>
      </c>
      <c r="AG2046" s="88">
        <v>0.32</v>
      </c>
      <c r="AH2046" s="88">
        <v>0.55555555555555602</v>
      </c>
      <c r="AI2046" s="52">
        <v>0.50877192982456099</v>
      </c>
      <c r="AJ2046" s="7">
        <v>0.51</v>
      </c>
      <c r="AK2046" s="88">
        <v>0.36363636363636398</v>
      </c>
      <c r="AL2046" s="117">
        <v>0.35714285714285698</v>
      </c>
      <c r="AM2046" s="7">
        <v>0.54545454545454497</v>
      </c>
      <c r="AN2046" s="88">
        <v>0.25925925925925902</v>
      </c>
      <c r="AO2046" s="117">
        <v>0.55555555555555602</v>
      </c>
      <c r="AP2046" s="88">
        <v>0.28000000000000003</v>
      </c>
      <c r="AQ2046" s="52">
        <v>0.58108108108108103</v>
      </c>
      <c r="AR2046" s="7">
        <v>0.40909090909090901</v>
      </c>
      <c r="AS2046" s="88">
        <v>0.5</v>
      </c>
      <c r="AT2046" s="52">
        <v>0.52542372881355903</v>
      </c>
      <c r="AU2046" s="7">
        <v>0.55952380952380998</v>
      </c>
      <c r="AV2046" s="7">
        <v>0.625</v>
      </c>
      <c r="AW2046" s="7">
        <v>0.57575757575757602</v>
      </c>
      <c r="AX2046" s="7">
        <v>0.54736842105263195</v>
      </c>
      <c r="AY2046" s="52">
        <v>0.266666666666667</v>
      </c>
      <c r="AZ2046" s="7">
        <v>0.55000000000000004</v>
      </c>
      <c r="BA2046" s="52">
        <v>0.44705882352941201</v>
      </c>
      <c r="BB2046" s="7">
        <v>0.453125</v>
      </c>
      <c r="BC2046" s="52">
        <v>0.54716981132075504</v>
      </c>
      <c r="BD2046" s="7">
        <v>0.41666666666666702</v>
      </c>
      <c r="BE2046" s="52">
        <v>0.53846153846153799</v>
      </c>
      <c r="BF2046" s="7">
        <v>0.55737704918032804</v>
      </c>
      <c r="BG2046" s="52">
        <v>0.40625</v>
      </c>
    </row>
    <row r="2047" spans="1:59">
      <c r="A2047" t="s">
        <v>13</v>
      </c>
      <c r="B2047" s="53"/>
      <c r="C2047" s="54"/>
      <c r="D2047" s="93"/>
      <c r="E2047" s="93"/>
      <c r="F2047" s="9"/>
      <c r="G2047" s="93"/>
      <c r="H2047" s="93"/>
      <c r="I2047" s="93"/>
      <c r="J2047" s="9"/>
      <c r="K2047" s="9"/>
      <c r="L2047" s="118"/>
      <c r="M2047" s="9"/>
      <c r="N2047" s="118"/>
      <c r="O2047" s="93"/>
      <c r="P2047" s="55"/>
      <c r="Q2047" s="9"/>
      <c r="R2047" s="9"/>
      <c r="S2047" s="55"/>
      <c r="T2047" s="9"/>
      <c r="U2047" s="9"/>
      <c r="V2047" s="55"/>
      <c r="W2047" s="9"/>
      <c r="X2047" s="93"/>
      <c r="Y2047" s="93"/>
      <c r="Z2047" s="118"/>
      <c r="AA2047" s="9"/>
      <c r="AB2047" s="118"/>
      <c r="AC2047" s="54"/>
      <c r="AD2047" s="93"/>
      <c r="AE2047" s="9"/>
      <c r="AF2047" s="55"/>
      <c r="AG2047" s="93"/>
      <c r="AH2047" s="93"/>
      <c r="AI2047" s="55"/>
      <c r="AJ2047" s="9"/>
      <c r="AK2047" s="93"/>
      <c r="AL2047" s="118"/>
      <c r="AM2047" s="9"/>
      <c r="AN2047" s="93"/>
      <c r="AO2047" s="118"/>
      <c r="AP2047" s="93"/>
      <c r="AQ2047" s="55"/>
      <c r="AR2047" s="9"/>
      <c r="AS2047" s="93"/>
      <c r="AT2047" s="55"/>
      <c r="AU2047" s="9"/>
      <c r="AV2047" s="9"/>
      <c r="AW2047" s="9"/>
      <c r="AX2047" s="9"/>
      <c r="AY2047" s="55"/>
      <c r="BA2047" s="56"/>
      <c r="BC2047" s="56"/>
      <c r="BE2047" s="56"/>
      <c r="BG2047" s="56"/>
    </row>
    <row r="2048" spans="1:59">
      <c r="A2048" t="s">
        <v>10</v>
      </c>
      <c r="B2048" s="36" t="s">
        <v>506</v>
      </c>
      <c r="C2048" s="39">
        <v>49</v>
      </c>
      <c r="D2048" s="89">
        <v>13</v>
      </c>
      <c r="E2048" s="90">
        <v>7</v>
      </c>
      <c r="F2048" s="41">
        <v>15</v>
      </c>
      <c r="G2048" s="90">
        <v>8</v>
      </c>
      <c r="H2048" s="90">
        <v>4</v>
      </c>
      <c r="I2048" s="90">
        <v>2</v>
      </c>
      <c r="J2048" s="41">
        <v>16</v>
      </c>
      <c r="K2048" s="41">
        <v>17</v>
      </c>
      <c r="L2048" s="113">
        <v>6</v>
      </c>
      <c r="M2048" s="40">
        <v>47</v>
      </c>
      <c r="N2048" s="113">
        <v>2</v>
      </c>
      <c r="O2048" s="89">
        <v>5</v>
      </c>
      <c r="P2048" s="42">
        <v>44</v>
      </c>
      <c r="Q2048" s="40">
        <v>9</v>
      </c>
      <c r="R2048" s="41">
        <v>18</v>
      </c>
      <c r="S2048" s="42">
        <v>20</v>
      </c>
      <c r="T2048" s="40">
        <v>22</v>
      </c>
      <c r="U2048" s="41">
        <v>13</v>
      </c>
      <c r="V2048" s="42">
        <v>14</v>
      </c>
      <c r="W2048" s="40">
        <v>7</v>
      </c>
      <c r="X2048" s="90">
        <v>11</v>
      </c>
      <c r="Y2048" s="90">
        <v>14</v>
      </c>
      <c r="Z2048" s="113">
        <v>17</v>
      </c>
      <c r="AA2048" s="40">
        <v>40</v>
      </c>
      <c r="AB2048" s="113">
        <v>8</v>
      </c>
      <c r="AC2048" s="39">
        <v>42</v>
      </c>
      <c r="AD2048" s="89">
        <v>5</v>
      </c>
      <c r="AE2048" s="41">
        <v>15</v>
      </c>
      <c r="AF2048" s="42">
        <v>22</v>
      </c>
      <c r="AG2048" s="89">
        <v>6</v>
      </c>
      <c r="AH2048" s="90">
        <v>12</v>
      </c>
      <c r="AI2048" s="42">
        <v>24</v>
      </c>
      <c r="AJ2048" s="40">
        <v>43</v>
      </c>
      <c r="AK2048" s="90">
        <v>4</v>
      </c>
      <c r="AL2048" s="113">
        <v>2</v>
      </c>
      <c r="AM2048" s="40">
        <v>23</v>
      </c>
      <c r="AN2048" s="90">
        <v>7</v>
      </c>
      <c r="AO2048" s="113">
        <v>12</v>
      </c>
      <c r="AP2048" s="89">
        <v>7</v>
      </c>
      <c r="AQ2048" s="42">
        <v>32</v>
      </c>
      <c r="AR2048" s="40">
        <v>16</v>
      </c>
      <c r="AS2048" s="90">
        <v>9</v>
      </c>
      <c r="AT2048" s="42">
        <v>24</v>
      </c>
      <c r="AU2048" s="40">
        <v>41</v>
      </c>
      <c r="AV2048" s="41">
        <v>21</v>
      </c>
      <c r="AW2048" s="41">
        <v>30</v>
      </c>
      <c r="AX2048" s="41">
        <v>44</v>
      </c>
      <c r="AY2048" s="42">
        <v>5</v>
      </c>
      <c r="AZ2048" s="40">
        <v>19</v>
      </c>
      <c r="BA2048" s="42">
        <v>30</v>
      </c>
      <c r="BB2048" s="40">
        <v>25</v>
      </c>
      <c r="BC2048" s="42">
        <v>23</v>
      </c>
      <c r="BD2048" s="40">
        <v>22</v>
      </c>
      <c r="BE2048" s="42">
        <v>27</v>
      </c>
      <c r="BF2048" s="40">
        <v>28</v>
      </c>
      <c r="BG2048" s="42">
        <v>21</v>
      </c>
    </row>
    <row r="2049" spans="1:59">
      <c r="A2049" t="s">
        <v>12</v>
      </c>
      <c r="B2049" s="36"/>
      <c r="C2049" s="51">
        <v>0.39200000000000002</v>
      </c>
      <c r="D2049" s="88">
        <v>0.5</v>
      </c>
      <c r="E2049" s="88">
        <v>0.4375</v>
      </c>
      <c r="F2049" s="7">
        <v>0.483870967741936</v>
      </c>
      <c r="G2049" s="88">
        <v>0.36363636363636398</v>
      </c>
      <c r="H2049" s="88">
        <v>0.33333333333333298</v>
      </c>
      <c r="I2049" s="88">
        <v>0.105263157894737</v>
      </c>
      <c r="J2049" s="7">
        <v>0.47058823529411797</v>
      </c>
      <c r="K2049" s="7">
        <v>0.54838709677419395</v>
      </c>
      <c r="L2049" s="117">
        <v>0.375</v>
      </c>
      <c r="M2049" s="7">
        <v>0.42727272727272703</v>
      </c>
      <c r="N2049" s="117">
        <v>0.133333333333333</v>
      </c>
      <c r="O2049" s="88">
        <v>0.17857142857142899</v>
      </c>
      <c r="P2049" s="52">
        <v>0.46315789473684199</v>
      </c>
      <c r="Q2049" s="7">
        <v>0.19148936170212799</v>
      </c>
      <c r="R2049" s="7">
        <v>0.52941176470588203</v>
      </c>
      <c r="S2049" s="52">
        <v>0.625</v>
      </c>
      <c r="T2049" s="7">
        <v>0.39285714285714302</v>
      </c>
      <c r="U2049" s="7">
        <v>0.43333333333333302</v>
      </c>
      <c r="V2049" s="52">
        <v>0.4</v>
      </c>
      <c r="W2049" s="7">
        <v>0.15217391304347799</v>
      </c>
      <c r="X2049" s="88">
        <v>0.42307692307692302</v>
      </c>
      <c r="Y2049" s="88">
        <v>0.53846153846153799</v>
      </c>
      <c r="Z2049" s="117">
        <v>0.62962962962962998</v>
      </c>
      <c r="AA2049" s="7">
        <v>0.40404040404040398</v>
      </c>
      <c r="AB2049" s="117">
        <v>0.38095238095238099</v>
      </c>
      <c r="AC2049" s="51">
        <v>0.38532110091743099</v>
      </c>
      <c r="AD2049" s="88">
        <v>0.238095238095238</v>
      </c>
      <c r="AE2049" s="7">
        <v>0.34883720930232598</v>
      </c>
      <c r="AF2049" s="52">
        <v>0.48888888888888898</v>
      </c>
      <c r="AG2049" s="88">
        <v>0.24</v>
      </c>
      <c r="AH2049" s="88">
        <v>0.44444444444444398</v>
      </c>
      <c r="AI2049" s="52">
        <v>0.42105263157894701</v>
      </c>
      <c r="AJ2049" s="7">
        <v>0.43</v>
      </c>
      <c r="AK2049" s="88">
        <v>0.36363636363636398</v>
      </c>
      <c r="AL2049" s="117">
        <v>0.14285714285714299</v>
      </c>
      <c r="AM2049" s="7">
        <v>0.41818181818181799</v>
      </c>
      <c r="AN2049" s="88">
        <v>0.25925925925925902</v>
      </c>
      <c r="AO2049" s="117">
        <v>0.44444444444444398</v>
      </c>
      <c r="AP2049" s="88">
        <v>0.28000000000000003</v>
      </c>
      <c r="AQ2049" s="52">
        <v>0.43243243243243201</v>
      </c>
      <c r="AR2049" s="7">
        <v>0.36363636363636398</v>
      </c>
      <c r="AS2049" s="88">
        <v>0.40909090909090901</v>
      </c>
      <c r="AT2049" s="52">
        <v>0.40677966101694901</v>
      </c>
      <c r="AU2049" s="7">
        <v>0.48809523809523803</v>
      </c>
      <c r="AV2049" s="7">
        <v>0.52500000000000002</v>
      </c>
      <c r="AW2049" s="7">
        <v>0.45454545454545497</v>
      </c>
      <c r="AX2049" s="7">
        <v>0.46315789473684199</v>
      </c>
      <c r="AY2049" s="52">
        <v>0.16666666666666699</v>
      </c>
      <c r="AZ2049" s="7">
        <v>0.47499999999999998</v>
      </c>
      <c r="BA2049" s="52">
        <v>0.35294117647058798</v>
      </c>
      <c r="BB2049" s="7">
        <v>0.390625</v>
      </c>
      <c r="BC2049" s="52">
        <v>0.43396226415094302</v>
      </c>
      <c r="BD2049" s="7">
        <v>0.36666666666666697</v>
      </c>
      <c r="BE2049" s="52">
        <v>0.41538461538461502</v>
      </c>
      <c r="BF2049" s="7">
        <v>0.45901639344262302</v>
      </c>
      <c r="BG2049" s="52">
        <v>0.328125</v>
      </c>
    </row>
    <row r="2050" spans="1:59">
      <c r="A2050" t="s">
        <v>13</v>
      </c>
      <c r="B2050" s="53"/>
      <c r="C2050" s="54"/>
      <c r="D2050" s="93"/>
      <c r="E2050" s="93"/>
      <c r="F2050" s="9"/>
      <c r="G2050" s="93"/>
      <c r="H2050" s="93"/>
      <c r="I2050" s="93"/>
      <c r="J2050" s="9"/>
      <c r="K2050" s="9"/>
      <c r="L2050" s="118"/>
      <c r="M2050" s="9"/>
      <c r="N2050" s="118"/>
      <c r="O2050" s="93"/>
      <c r="P2050" s="55"/>
      <c r="Q2050" s="9"/>
      <c r="R2050" s="9"/>
      <c r="S2050" s="55"/>
      <c r="T2050" s="9"/>
      <c r="U2050" s="9"/>
      <c r="V2050" s="55"/>
      <c r="W2050" s="9"/>
      <c r="X2050" s="93"/>
      <c r="Y2050" s="93"/>
      <c r="Z2050" s="118"/>
      <c r="AA2050" s="9"/>
      <c r="AB2050" s="118"/>
      <c r="AC2050" s="54"/>
      <c r="AD2050" s="93"/>
      <c r="AE2050" s="9"/>
      <c r="AF2050" s="55"/>
      <c r="AG2050" s="93"/>
      <c r="AH2050" s="93"/>
      <c r="AI2050" s="55"/>
      <c r="AJ2050" s="9"/>
      <c r="AK2050" s="93"/>
      <c r="AL2050" s="118"/>
      <c r="AM2050" s="9"/>
      <c r="AN2050" s="93"/>
      <c r="AO2050" s="118"/>
      <c r="AP2050" s="93"/>
      <c r="AQ2050" s="55"/>
      <c r="AR2050" s="9"/>
      <c r="AS2050" s="93"/>
      <c r="AT2050" s="55"/>
      <c r="AU2050" s="9"/>
      <c r="AV2050" s="9"/>
      <c r="AW2050" s="9"/>
      <c r="AX2050" s="9"/>
      <c r="AY2050" s="55"/>
      <c r="BA2050" s="56"/>
      <c r="BC2050" s="56"/>
      <c r="BE2050" s="56"/>
      <c r="BG2050" s="56"/>
    </row>
    <row r="2051" spans="1:59" ht="34.9">
      <c r="A2051" t="s">
        <v>10</v>
      </c>
      <c r="B2051" s="36" t="s">
        <v>507</v>
      </c>
      <c r="C2051" s="39">
        <v>44</v>
      </c>
      <c r="D2051" s="89">
        <v>14</v>
      </c>
      <c r="E2051" s="90">
        <v>5</v>
      </c>
      <c r="F2051" s="41">
        <v>17</v>
      </c>
      <c r="G2051" s="90">
        <v>6</v>
      </c>
      <c r="H2051" s="90">
        <v>6</v>
      </c>
      <c r="I2051" s="90">
        <v>1</v>
      </c>
      <c r="J2051" s="41">
        <v>10</v>
      </c>
      <c r="K2051" s="41">
        <v>15</v>
      </c>
      <c r="L2051" s="113">
        <v>2</v>
      </c>
      <c r="M2051" s="40">
        <v>41</v>
      </c>
      <c r="N2051" s="113">
        <v>3</v>
      </c>
      <c r="O2051" s="89">
        <v>4</v>
      </c>
      <c r="P2051" s="42">
        <v>40</v>
      </c>
      <c r="Q2051" s="40">
        <v>10</v>
      </c>
      <c r="R2051" s="41">
        <v>10</v>
      </c>
      <c r="S2051" s="42">
        <v>22</v>
      </c>
      <c r="T2051" s="40">
        <v>20</v>
      </c>
      <c r="U2051" s="41">
        <v>9</v>
      </c>
      <c r="V2051" s="42">
        <v>13</v>
      </c>
      <c r="W2051" s="40">
        <v>6</v>
      </c>
      <c r="X2051" s="90">
        <v>11</v>
      </c>
      <c r="Y2051" s="90">
        <v>12</v>
      </c>
      <c r="Z2051" s="113">
        <v>15</v>
      </c>
      <c r="AA2051" s="40">
        <v>40</v>
      </c>
      <c r="AB2051" s="113">
        <v>4</v>
      </c>
      <c r="AC2051" s="39">
        <v>38</v>
      </c>
      <c r="AD2051" s="89">
        <v>3</v>
      </c>
      <c r="AE2051" s="41">
        <v>14</v>
      </c>
      <c r="AF2051" s="42">
        <v>21</v>
      </c>
      <c r="AG2051" s="89">
        <v>5</v>
      </c>
      <c r="AH2051" s="90">
        <v>9</v>
      </c>
      <c r="AI2051" s="42">
        <v>24</v>
      </c>
      <c r="AJ2051" s="40">
        <v>40</v>
      </c>
      <c r="AK2051" s="90">
        <v>2</v>
      </c>
      <c r="AL2051" s="113">
        <v>2</v>
      </c>
      <c r="AM2051" s="40">
        <v>25</v>
      </c>
      <c r="AN2051" s="90">
        <v>6</v>
      </c>
      <c r="AO2051" s="113">
        <v>7</v>
      </c>
      <c r="AP2051" s="89">
        <v>7</v>
      </c>
      <c r="AQ2051" s="42">
        <v>29</v>
      </c>
      <c r="AR2051" s="40">
        <v>13</v>
      </c>
      <c r="AS2051" s="90">
        <v>6</v>
      </c>
      <c r="AT2051" s="42">
        <v>25</v>
      </c>
      <c r="AU2051" s="40">
        <v>35</v>
      </c>
      <c r="AV2051" s="41">
        <v>18</v>
      </c>
      <c r="AW2051" s="41">
        <v>27</v>
      </c>
      <c r="AX2051" s="41">
        <v>38</v>
      </c>
      <c r="AY2051" s="42">
        <v>6</v>
      </c>
      <c r="AZ2051" s="40">
        <v>21</v>
      </c>
      <c r="BA2051" s="42">
        <v>23</v>
      </c>
      <c r="BB2051" s="40">
        <v>24</v>
      </c>
      <c r="BC2051" s="42">
        <v>20</v>
      </c>
      <c r="BD2051" s="40">
        <v>23</v>
      </c>
      <c r="BE2051" s="42">
        <v>21</v>
      </c>
      <c r="BF2051" s="40">
        <v>23</v>
      </c>
      <c r="BG2051" s="42">
        <v>21</v>
      </c>
    </row>
    <row r="2052" spans="1:59">
      <c r="A2052" t="s">
        <v>12</v>
      </c>
      <c r="B2052" s="36"/>
      <c r="C2052" s="51">
        <v>0.35199999999999998</v>
      </c>
      <c r="D2052" s="88">
        <v>0.53846153846153799</v>
      </c>
      <c r="E2052" s="88">
        <v>0.3125</v>
      </c>
      <c r="F2052" s="7">
        <v>0.54838709677419395</v>
      </c>
      <c r="G2052" s="88">
        <v>0.27272727272727298</v>
      </c>
      <c r="H2052" s="88">
        <v>0.5</v>
      </c>
      <c r="I2052" s="88">
        <v>5.2631578947368397E-2</v>
      </c>
      <c r="J2052" s="7">
        <v>0.29411764705882398</v>
      </c>
      <c r="K2052" s="7">
        <v>0.483870967741936</v>
      </c>
      <c r="L2052" s="117">
        <v>0.125</v>
      </c>
      <c r="M2052" s="7">
        <v>0.37272727272727302</v>
      </c>
      <c r="N2052" s="117">
        <v>0.2</v>
      </c>
      <c r="O2052" s="88">
        <v>0.14285714285714299</v>
      </c>
      <c r="P2052" s="52">
        <v>0.42105263157894701</v>
      </c>
      <c r="Q2052" s="7">
        <v>0.21276595744680901</v>
      </c>
      <c r="R2052" s="7">
        <v>0.29411764705882398</v>
      </c>
      <c r="S2052" s="52">
        <v>0.6875</v>
      </c>
      <c r="T2052" s="7">
        <v>0.35714285714285698</v>
      </c>
      <c r="U2052" s="7">
        <v>0.3</v>
      </c>
      <c r="V2052" s="52">
        <v>0.371428571428571</v>
      </c>
      <c r="W2052" s="7">
        <v>0.13043478260869601</v>
      </c>
      <c r="X2052" s="88">
        <v>0.42307692307692302</v>
      </c>
      <c r="Y2052" s="88">
        <v>0.46153846153846201</v>
      </c>
      <c r="Z2052" s="117">
        <v>0.55555555555555602</v>
      </c>
      <c r="AA2052" s="7">
        <v>0.40404040404040398</v>
      </c>
      <c r="AB2052" s="117">
        <v>0.19047619047618999</v>
      </c>
      <c r="AC2052" s="51">
        <v>0.34862385321100903</v>
      </c>
      <c r="AD2052" s="88">
        <v>0.14285714285714299</v>
      </c>
      <c r="AE2052" s="7">
        <v>0.32558139534883701</v>
      </c>
      <c r="AF2052" s="52">
        <v>0.46666666666666701</v>
      </c>
      <c r="AG2052" s="88">
        <v>0.2</v>
      </c>
      <c r="AH2052" s="88">
        <v>0.33333333333333298</v>
      </c>
      <c r="AI2052" s="52">
        <v>0.42105263157894701</v>
      </c>
      <c r="AJ2052" s="7">
        <v>0.4</v>
      </c>
      <c r="AK2052" s="88">
        <v>0.18181818181818199</v>
      </c>
      <c r="AL2052" s="117">
        <v>0.14285714285714299</v>
      </c>
      <c r="AM2052" s="7">
        <v>0.45454545454545497</v>
      </c>
      <c r="AN2052" s="88">
        <v>0.22222222222222199</v>
      </c>
      <c r="AO2052" s="117">
        <v>0.25925925925925902</v>
      </c>
      <c r="AP2052" s="88">
        <v>0.28000000000000003</v>
      </c>
      <c r="AQ2052" s="52">
        <v>0.391891891891892</v>
      </c>
      <c r="AR2052" s="7">
        <v>0.29545454545454503</v>
      </c>
      <c r="AS2052" s="88">
        <v>0.27272727272727298</v>
      </c>
      <c r="AT2052" s="52">
        <v>0.42372881355932202</v>
      </c>
      <c r="AU2052" s="7">
        <v>0.41666666666666702</v>
      </c>
      <c r="AV2052" s="7">
        <v>0.45</v>
      </c>
      <c r="AW2052" s="7">
        <v>0.40909090909090901</v>
      </c>
      <c r="AX2052" s="7">
        <v>0.4</v>
      </c>
      <c r="AY2052" s="52">
        <v>0.2</v>
      </c>
      <c r="AZ2052" s="7">
        <v>0.52500000000000002</v>
      </c>
      <c r="BA2052" s="52">
        <v>0.27058823529411802</v>
      </c>
      <c r="BB2052" s="7">
        <v>0.375</v>
      </c>
      <c r="BC2052" s="52">
        <v>0.37735849056603799</v>
      </c>
      <c r="BD2052" s="7">
        <v>0.38333333333333303</v>
      </c>
      <c r="BE2052" s="52">
        <v>0.32307692307692298</v>
      </c>
      <c r="BF2052" s="7">
        <v>0.37704918032786899</v>
      </c>
      <c r="BG2052" s="52">
        <v>0.328125</v>
      </c>
    </row>
    <row r="2053" spans="1:59">
      <c r="A2053" t="s">
        <v>13</v>
      </c>
      <c r="B2053" s="53"/>
      <c r="C2053" s="54"/>
      <c r="D2053" s="93"/>
      <c r="E2053" s="93"/>
      <c r="F2053" s="9"/>
      <c r="G2053" s="93"/>
      <c r="H2053" s="93"/>
      <c r="I2053" s="93"/>
      <c r="J2053" s="9"/>
      <c r="K2053" s="9"/>
      <c r="L2053" s="118"/>
      <c r="M2053" s="9"/>
      <c r="N2053" s="118"/>
      <c r="O2053" s="93"/>
      <c r="P2053" s="55"/>
      <c r="Q2053" s="9"/>
      <c r="R2053" s="9"/>
      <c r="S2053" s="55"/>
      <c r="T2053" s="9"/>
      <c r="U2053" s="9"/>
      <c r="V2053" s="55"/>
      <c r="W2053" s="9"/>
      <c r="X2053" s="93"/>
      <c r="Y2053" s="93"/>
      <c r="Z2053" s="118"/>
      <c r="AA2053" s="9"/>
      <c r="AB2053" s="118"/>
      <c r="AC2053" s="54"/>
      <c r="AD2053" s="93"/>
      <c r="AE2053" s="9"/>
      <c r="AF2053" s="55"/>
      <c r="AG2053" s="93"/>
      <c r="AH2053" s="93"/>
      <c r="AI2053" s="55"/>
      <c r="AJ2053" s="9"/>
      <c r="AK2053" s="93"/>
      <c r="AL2053" s="118"/>
      <c r="AM2053" s="9"/>
      <c r="AN2053" s="93"/>
      <c r="AO2053" s="118"/>
      <c r="AP2053" s="93"/>
      <c r="AQ2053" s="55"/>
      <c r="AR2053" s="9"/>
      <c r="AS2053" s="93"/>
      <c r="AT2053" s="55"/>
      <c r="AU2053" s="9"/>
      <c r="AV2053" s="9"/>
      <c r="AW2053" s="9"/>
      <c r="AX2053" s="9"/>
      <c r="AY2053" s="55"/>
      <c r="AZ2053" s="9"/>
      <c r="BA2053" s="55"/>
      <c r="BC2053" s="56"/>
      <c r="BE2053" s="56"/>
      <c r="BG2053" s="56"/>
    </row>
    <row r="2054" spans="1:59" ht="23.25">
      <c r="A2054" t="s">
        <v>10</v>
      </c>
      <c r="B2054" s="36" t="s">
        <v>508</v>
      </c>
      <c r="C2054" s="39">
        <v>26</v>
      </c>
      <c r="D2054" s="89">
        <v>6</v>
      </c>
      <c r="E2054" s="90">
        <v>3</v>
      </c>
      <c r="F2054" s="41">
        <v>7</v>
      </c>
      <c r="G2054" s="90">
        <v>4</v>
      </c>
      <c r="H2054" s="90">
        <v>3</v>
      </c>
      <c r="I2054" s="90">
        <v>2</v>
      </c>
      <c r="J2054" s="41">
        <v>6</v>
      </c>
      <c r="K2054" s="41">
        <v>7</v>
      </c>
      <c r="L2054" s="113">
        <v>5</v>
      </c>
      <c r="M2054" s="40">
        <v>24</v>
      </c>
      <c r="N2054" s="113">
        <v>2</v>
      </c>
      <c r="O2054" s="89">
        <v>4</v>
      </c>
      <c r="P2054" s="42">
        <v>22</v>
      </c>
      <c r="Q2054" s="40">
        <v>4</v>
      </c>
      <c r="R2054" s="41">
        <v>10</v>
      </c>
      <c r="S2054" s="42">
        <v>9</v>
      </c>
      <c r="T2054" s="40">
        <v>8</v>
      </c>
      <c r="U2054" s="41">
        <v>6</v>
      </c>
      <c r="V2054" s="42">
        <v>10</v>
      </c>
      <c r="W2054" s="40">
        <v>3</v>
      </c>
      <c r="X2054" s="90">
        <v>5</v>
      </c>
      <c r="Y2054" s="90">
        <v>4</v>
      </c>
      <c r="Z2054" s="113">
        <v>14</v>
      </c>
      <c r="AA2054" s="40">
        <v>22</v>
      </c>
      <c r="AB2054" s="113">
        <v>3</v>
      </c>
      <c r="AC2054" s="39">
        <v>21</v>
      </c>
      <c r="AD2054" s="89">
        <v>3</v>
      </c>
      <c r="AE2054" s="41">
        <v>10</v>
      </c>
      <c r="AF2054" s="42">
        <v>8</v>
      </c>
      <c r="AG2054" s="89">
        <v>4</v>
      </c>
      <c r="AH2054" s="90">
        <v>6</v>
      </c>
      <c r="AI2054" s="42">
        <v>11</v>
      </c>
      <c r="AJ2054" s="40">
        <v>24</v>
      </c>
      <c r="AK2054" s="90">
        <v>1</v>
      </c>
      <c r="AL2054" s="113">
        <v>1</v>
      </c>
      <c r="AM2054" s="40">
        <v>15</v>
      </c>
      <c r="AN2054" s="90">
        <v>2</v>
      </c>
      <c r="AO2054" s="113">
        <v>4</v>
      </c>
      <c r="AP2054" s="89">
        <v>1</v>
      </c>
      <c r="AQ2054" s="42">
        <v>18</v>
      </c>
      <c r="AR2054" s="40">
        <v>9</v>
      </c>
      <c r="AS2054" s="90">
        <v>5</v>
      </c>
      <c r="AT2054" s="42">
        <v>12</v>
      </c>
      <c r="AU2054" s="40">
        <v>25</v>
      </c>
      <c r="AV2054" s="41">
        <v>11</v>
      </c>
      <c r="AW2054" s="41">
        <v>16</v>
      </c>
      <c r="AX2054" s="41">
        <v>25</v>
      </c>
      <c r="AY2054" s="42">
        <v>1</v>
      </c>
      <c r="AZ2054" s="40">
        <v>11</v>
      </c>
      <c r="BA2054" s="42">
        <v>15</v>
      </c>
      <c r="BB2054" s="40">
        <v>16</v>
      </c>
      <c r="BC2054" s="42">
        <v>9</v>
      </c>
      <c r="BD2054" s="40">
        <v>14</v>
      </c>
      <c r="BE2054" s="42">
        <v>12</v>
      </c>
      <c r="BF2054" s="40">
        <v>12</v>
      </c>
      <c r="BG2054" s="42">
        <v>14</v>
      </c>
    </row>
    <row r="2055" spans="1:59">
      <c r="A2055" t="s">
        <v>12</v>
      </c>
      <c r="B2055" s="36"/>
      <c r="C2055" s="51">
        <v>0.20799999999999999</v>
      </c>
      <c r="D2055" s="88">
        <v>0.230769230769231</v>
      </c>
      <c r="E2055" s="88">
        <v>0.1875</v>
      </c>
      <c r="F2055" s="7">
        <v>0.225806451612903</v>
      </c>
      <c r="G2055" s="88">
        <v>0.18181818181818199</v>
      </c>
      <c r="H2055" s="88">
        <v>0.25</v>
      </c>
      <c r="I2055" s="88">
        <v>0.105263157894737</v>
      </c>
      <c r="J2055" s="7">
        <v>0.17647058823529399</v>
      </c>
      <c r="K2055" s="7">
        <v>0.225806451612903</v>
      </c>
      <c r="L2055" s="117">
        <v>0.3125</v>
      </c>
      <c r="M2055" s="7">
        <v>0.218181818181818</v>
      </c>
      <c r="N2055" s="117">
        <v>0.133333333333333</v>
      </c>
      <c r="O2055" s="88">
        <v>0.14285714285714299</v>
      </c>
      <c r="P2055" s="52">
        <v>0.231578947368421</v>
      </c>
      <c r="Q2055" s="7">
        <v>8.5106382978723402E-2</v>
      </c>
      <c r="R2055" s="7">
        <v>0.29411764705882398</v>
      </c>
      <c r="S2055" s="52">
        <v>0.28125</v>
      </c>
      <c r="T2055" s="7">
        <v>0.14285714285714299</v>
      </c>
      <c r="U2055" s="7">
        <v>0.2</v>
      </c>
      <c r="V2055" s="52">
        <v>0.28571428571428598</v>
      </c>
      <c r="W2055" s="7">
        <v>6.5217391304347797E-2</v>
      </c>
      <c r="X2055" s="88">
        <v>0.19230769230769201</v>
      </c>
      <c r="Y2055" s="88">
        <v>0.15384615384615399</v>
      </c>
      <c r="Z2055" s="117">
        <v>0.51851851851851904</v>
      </c>
      <c r="AA2055" s="7">
        <v>0.22222222222222199</v>
      </c>
      <c r="AB2055" s="117">
        <v>0.14285714285714299</v>
      </c>
      <c r="AC2055" s="51">
        <v>0.192660550458716</v>
      </c>
      <c r="AD2055" s="88">
        <v>0.14285714285714299</v>
      </c>
      <c r="AE2055" s="7">
        <v>0.232558139534884</v>
      </c>
      <c r="AF2055" s="52">
        <v>0.17777777777777801</v>
      </c>
      <c r="AG2055" s="88">
        <v>0.16</v>
      </c>
      <c r="AH2055" s="88">
        <v>0.22222222222222199</v>
      </c>
      <c r="AI2055" s="52">
        <v>0.19298245614035101</v>
      </c>
      <c r="AJ2055" s="7">
        <v>0.24</v>
      </c>
      <c r="AK2055" s="88">
        <v>9.0909090909090898E-2</v>
      </c>
      <c r="AL2055" s="117">
        <v>7.1428571428571397E-2</v>
      </c>
      <c r="AM2055" s="7">
        <v>0.27272727272727298</v>
      </c>
      <c r="AN2055" s="88">
        <v>7.4074074074074098E-2</v>
      </c>
      <c r="AO2055" s="117">
        <v>0.148148148148148</v>
      </c>
      <c r="AP2055" s="88">
        <v>0.04</v>
      </c>
      <c r="AQ2055" s="52">
        <v>0.24324324324324301</v>
      </c>
      <c r="AR2055" s="7">
        <v>0.204545454545455</v>
      </c>
      <c r="AS2055" s="88">
        <v>0.22727272727272699</v>
      </c>
      <c r="AT2055" s="52">
        <v>0.20338983050847501</v>
      </c>
      <c r="AU2055" s="7">
        <v>0.297619047619048</v>
      </c>
      <c r="AV2055" s="7">
        <v>0.27500000000000002</v>
      </c>
      <c r="AW2055" s="7">
        <v>0.24242424242424199</v>
      </c>
      <c r="AX2055" s="7">
        <v>0.26315789473684198</v>
      </c>
      <c r="AY2055" s="52">
        <v>3.3333333333333298E-2</v>
      </c>
      <c r="AZ2055" s="7">
        <v>0.27500000000000002</v>
      </c>
      <c r="BA2055" s="52">
        <v>0.17647058823529399</v>
      </c>
      <c r="BB2055" s="7">
        <v>0.25</v>
      </c>
      <c r="BC2055" s="52">
        <v>0.169811320754717</v>
      </c>
      <c r="BD2055" s="7">
        <v>0.233333333333333</v>
      </c>
      <c r="BE2055" s="52">
        <v>0.18461538461538499</v>
      </c>
      <c r="BF2055" s="7">
        <v>0.19672131147541</v>
      </c>
      <c r="BG2055" s="52">
        <v>0.21875</v>
      </c>
    </row>
    <row r="2056" spans="1:59">
      <c r="A2056" t="s">
        <v>13</v>
      </c>
      <c r="B2056" s="53"/>
      <c r="C2056" s="54"/>
      <c r="D2056" s="93"/>
      <c r="E2056" s="93"/>
      <c r="F2056" s="9"/>
      <c r="G2056" s="93"/>
      <c r="H2056" s="93"/>
      <c r="I2056" s="93"/>
      <c r="J2056" s="9"/>
      <c r="K2056" s="9"/>
      <c r="L2056" s="118"/>
      <c r="M2056" s="9"/>
      <c r="N2056" s="118"/>
      <c r="O2056" s="93"/>
      <c r="P2056" s="55"/>
      <c r="Q2056" s="9"/>
      <c r="R2056" s="9"/>
      <c r="S2056" s="55"/>
      <c r="T2056" s="9"/>
      <c r="U2056" s="9"/>
      <c r="V2056" s="55"/>
      <c r="W2056" s="9"/>
      <c r="X2056" s="93"/>
      <c r="Y2056" s="93"/>
      <c r="Z2056" s="118"/>
      <c r="AA2056" s="9"/>
      <c r="AB2056" s="118"/>
      <c r="AC2056" s="54"/>
      <c r="AD2056" s="93"/>
      <c r="AE2056" s="9"/>
      <c r="AF2056" s="55"/>
      <c r="AG2056" s="93"/>
      <c r="AH2056" s="93"/>
      <c r="AI2056" s="55"/>
      <c r="AJ2056" s="9"/>
      <c r="AK2056" s="93"/>
      <c r="AL2056" s="118"/>
      <c r="AM2056" s="9"/>
      <c r="AN2056" s="93"/>
      <c r="AO2056" s="118"/>
      <c r="AP2056" s="93"/>
      <c r="AQ2056" s="55"/>
      <c r="AR2056" s="9"/>
      <c r="AS2056" s="93"/>
      <c r="AT2056" s="55"/>
      <c r="AU2056" s="9"/>
      <c r="AV2056" s="9"/>
      <c r="AW2056" s="9"/>
      <c r="AX2056" s="9"/>
      <c r="AY2056" s="55"/>
      <c r="BA2056" s="56"/>
      <c r="BC2056" s="56"/>
      <c r="BE2056" s="56"/>
      <c r="BG2056" s="56"/>
    </row>
    <row r="2057" spans="1:59" ht="23.25">
      <c r="A2057" t="s">
        <v>10</v>
      </c>
      <c r="B2057" s="36" t="s">
        <v>509</v>
      </c>
      <c r="C2057" s="39">
        <v>22</v>
      </c>
      <c r="D2057" s="89">
        <v>5</v>
      </c>
      <c r="E2057" s="90">
        <v>5</v>
      </c>
      <c r="F2057" s="41">
        <v>4</v>
      </c>
      <c r="G2057" s="90">
        <v>2</v>
      </c>
      <c r="H2057" s="90">
        <v>5</v>
      </c>
      <c r="I2057" s="90">
        <v>4</v>
      </c>
      <c r="J2057" s="41">
        <v>3</v>
      </c>
      <c r="K2057" s="41">
        <v>5</v>
      </c>
      <c r="L2057" s="113">
        <v>1</v>
      </c>
      <c r="M2057" s="40">
        <v>20</v>
      </c>
      <c r="N2057" s="113">
        <v>2</v>
      </c>
      <c r="O2057" s="89">
        <v>7</v>
      </c>
      <c r="P2057" s="42">
        <v>15</v>
      </c>
      <c r="Q2057" s="40">
        <v>6</v>
      </c>
      <c r="R2057" s="41">
        <v>6</v>
      </c>
      <c r="S2057" s="42">
        <v>8</v>
      </c>
      <c r="T2057" s="40">
        <v>7</v>
      </c>
      <c r="U2057" s="41">
        <v>4</v>
      </c>
      <c r="V2057" s="42">
        <v>10</v>
      </c>
      <c r="W2057" s="40">
        <v>3</v>
      </c>
      <c r="X2057" s="90">
        <v>5</v>
      </c>
      <c r="Y2057" s="90">
        <v>6</v>
      </c>
      <c r="Z2057" s="113">
        <v>8</v>
      </c>
      <c r="AA2057" s="40">
        <v>21</v>
      </c>
      <c r="AB2057" s="113">
        <v>1</v>
      </c>
      <c r="AC2057" s="39">
        <v>17</v>
      </c>
      <c r="AD2057" s="89">
        <v>1</v>
      </c>
      <c r="AE2057" s="41">
        <v>6</v>
      </c>
      <c r="AF2057" s="42">
        <v>10</v>
      </c>
      <c r="AG2057" s="89">
        <v>2</v>
      </c>
      <c r="AH2057" s="90">
        <v>5</v>
      </c>
      <c r="AI2057" s="42">
        <v>10</v>
      </c>
      <c r="AJ2057" s="40">
        <v>21</v>
      </c>
      <c r="AK2057" s="90">
        <v>0</v>
      </c>
      <c r="AL2057" s="113">
        <v>1</v>
      </c>
      <c r="AM2057" s="40">
        <v>14</v>
      </c>
      <c r="AN2057" s="90">
        <v>0</v>
      </c>
      <c r="AO2057" s="113">
        <v>3</v>
      </c>
      <c r="AP2057" s="89">
        <v>2</v>
      </c>
      <c r="AQ2057" s="42">
        <v>14</v>
      </c>
      <c r="AR2057" s="40">
        <v>7</v>
      </c>
      <c r="AS2057" s="90">
        <v>3</v>
      </c>
      <c r="AT2057" s="42">
        <v>12</v>
      </c>
      <c r="AU2057" s="40">
        <v>21</v>
      </c>
      <c r="AV2057" s="41">
        <v>7</v>
      </c>
      <c r="AW2057" s="41">
        <v>16</v>
      </c>
      <c r="AX2057" s="41">
        <v>21</v>
      </c>
      <c r="AY2057" s="42">
        <v>1</v>
      </c>
      <c r="AZ2057" s="40">
        <v>14</v>
      </c>
      <c r="BA2057" s="42">
        <v>8</v>
      </c>
      <c r="BB2057" s="40">
        <v>18</v>
      </c>
      <c r="BC2057" s="42">
        <v>4</v>
      </c>
      <c r="BD2057" s="40">
        <v>16</v>
      </c>
      <c r="BE2057" s="42">
        <v>6</v>
      </c>
      <c r="BF2057" s="40">
        <v>10</v>
      </c>
      <c r="BG2057" s="42">
        <v>12</v>
      </c>
    </row>
    <row r="2058" spans="1:59">
      <c r="A2058" t="s">
        <v>12</v>
      </c>
      <c r="B2058" s="36"/>
      <c r="C2058" s="51">
        <v>0.17599999999999999</v>
      </c>
      <c r="D2058" s="88">
        <v>0.19230769230769201</v>
      </c>
      <c r="E2058" s="88">
        <v>0.3125</v>
      </c>
      <c r="F2058" s="7">
        <v>0.12903225806451599</v>
      </c>
      <c r="G2058" s="88">
        <v>9.0909090909090898E-2</v>
      </c>
      <c r="H2058" s="88">
        <v>0.41666666666666702</v>
      </c>
      <c r="I2058" s="88">
        <v>0.21052631578947401</v>
      </c>
      <c r="J2058" s="7">
        <v>8.8235294117647106E-2</v>
      </c>
      <c r="K2058" s="7">
        <v>0.16129032258064499</v>
      </c>
      <c r="L2058" s="117">
        <v>6.25E-2</v>
      </c>
      <c r="M2058" s="7">
        <v>0.18181818181818199</v>
      </c>
      <c r="N2058" s="117">
        <v>0.133333333333333</v>
      </c>
      <c r="O2058" s="88">
        <v>0.25</v>
      </c>
      <c r="P2058" s="52">
        <v>0.157894736842105</v>
      </c>
      <c r="Q2058" s="7">
        <v>0.12765957446808501</v>
      </c>
      <c r="R2058" s="7">
        <v>0.17647058823529399</v>
      </c>
      <c r="S2058" s="52">
        <v>0.25</v>
      </c>
      <c r="T2058" s="7">
        <v>0.125</v>
      </c>
      <c r="U2058" s="7">
        <v>0.133333333333333</v>
      </c>
      <c r="V2058" s="52">
        <v>0.28571428571428598</v>
      </c>
      <c r="W2058" s="7">
        <v>6.5217391304347797E-2</v>
      </c>
      <c r="X2058" s="88">
        <v>0.19230769230769201</v>
      </c>
      <c r="Y2058" s="88">
        <v>0.230769230769231</v>
      </c>
      <c r="Z2058" s="117">
        <v>0.296296296296296</v>
      </c>
      <c r="AA2058" s="7">
        <v>0.21212121212121199</v>
      </c>
      <c r="AB2058" s="117">
        <v>4.7619047619047603E-2</v>
      </c>
      <c r="AC2058" s="51">
        <v>0.155963302752294</v>
      </c>
      <c r="AD2058" s="88">
        <v>4.7619047619047603E-2</v>
      </c>
      <c r="AE2058" s="7">
        <v>0.13953488372093001</v>
      </c>
      <c r="AF2058" s="52">
        <v>0.22222222222222199</v>
      </c>
      <c r="AG2058" s="88">
        <v>0.08</v>
      </c>
      <c r="AH2058" s="88">
        <v>0.18518518518518501</v>
      </c>
      <c r="AI2058" s="52">
        <v>0.175438596491228</v>
      </c>
      <c r="AJ2058" s="7">
        <v>0.21</v>
      </c>
      <c r="AK2058" s="88">
        <v>0</v>
      </c>
      <c r="AL2058" s="117">
        <v>7.1428571428571397E-2</v>
      </c>
      <c r="AM2058" s="7">
        <v>0.25454545454545502</v>
      </c>
      <c r="AN2058" s="88">
        <v>0</v>
      </c>
      <c r="AO2058" s="117">
        <v>0.11111111111111099</v>
      </c>
      <c r="AP2058" s="88">
        <v>0.08</v>
      </c>
      <c r="AQ2058" s="52">
        <v>0.18918918918918901</v>
      </c>
      <c r="AR2058" s="7">
        <v>0.15909090909090901</v>
      </c>
      <c r="AS2058" s="88">
        <v>0.13636363636363599</v>
      </c>
      <c r="AT2058" s="52">
        <v>0.20338983050847501</v>
      </c>
      <c r="AU2058" s="7">
        <v>0.25</v>
      </c>
      <c r="AV2058" s="7">
        <v>0.17499999999999999</v>
      </c>
      <c r="AW2058" s="7">
        <v>0.24242424242424199</v>
      </c>
      <c r="AX2058" s="7">
        <v>0.221052631578947</v>
      </c>
      <c r="AY2058" s="52">
        <v>3.3333333333333298E-2</v>
      </c>
      <c r="AZ2058" s="7">
        <v>0.35</v>
      </c>
      <c r="BA2058" s="52">
        <v>9.41176470588235E-2</v>
      </c>
      <c r="BB2058" s="7">
        <v>0.28125</v>
      </c>
      <c r="BC2058" s="52">
        <v>7.54716981132076E-2</v>
      </c>
      <c r="BD2058" s="7">
        <v>0.266666666666667</v>
      </c>
      <c r="BE2058" s="52">
        <v>9.2307692307692299E-2</v>
      </c>
      <c r="BF2058" s="7">
        <v>0.16393442622950799</v>
      </c>
      <c r="BG2058" s="52">
        <v>0.1875</v>
      </c>
    </row>
    <row r="2059" spans="1:59">
      <c r="A2059" t="s">
        <v>13</v>
      </c>
      <c r="B2059" s="53"/>
      <c r="C2059" s="54"/>
      <c r="D2059" s="93"/>
      <c r="E2059" s="93"/>
      <c r="F2059" s="9"/>
      <c r="G2059" s="93"/>
      <c r="H2059" s="93"/>
      <c r="I2059" s="93"/>
      <c r="J2059" s="9"/>
      <c r="K2059" s="9"/>
      <c r="L2059" s="118"/>
      <c r="M2059" s="9"/>
      <c r="N2059" s="118"/>
      <c r="O2059" s="93"/>
      <c r="P2059" s="55"/>
      <c r="Q2059" s="9"/>
      <c r="R2059" s="9"/>
      <c r="S2059" s="55"/>
      <c r="T2059" s="9"/>
      <c r="U2059" s="9"/>
      <c r="V2059" s="55"/>
      <c r="W2059" s="9"/>
      <c r="X2059" s="93"/>
      <c r="Y2059" s="93"/>
      <c r="Z2059" s="118"/>
      <c r="AA2059" s="9"/>
      <c r="AB2059" s="118"/>
      <c r="AC2059" s="54"/>
      <c r="AD2059" s="93"/>
      <c r="AE2059" s="9"/>
      <c r="AF2059" s="55"/>
      <c r="AG2059" s="93"/>
      <c r="AH2059" s="93"/>
      <c r="AI2059" s="55"/>
      <c r="AJ2059" s="9"/>
      <c r="AK2059" s="93"/>
      <c r="AL2059" s="118"/>
      <c r="AM2059" s="9"/>
      <c r="AN2059" s="93"/>
      <c r="AO2059" s="118"/>
      <c r="AP2059" s="93"/>
      <c r="AQ2059" s="55"/>
      <c r="AR2059" s="9"/>
      <c r="AS2059" s="93"/>
      <c r="AT2059" s="55"/>
      <c r="AU2059" s="9"/>
      <c r="AV2059" s="9"/>
      <c r="AW2059" s="9"/>
      <c r="AX2059" s="9"/>
      <c r="AY2059" s="55"/>
      <c r="AZ2059" s="9"/>
      <c r="BA2059" s="55"/>
      <c r="BB2059" s="9"/>
      <c r="BC2059" s="55"/>
      <c r="BD2059" s="9"/>
      <c r="BE2059" s="55"/>
      <c r="BG2059" s="56"/>
    </row>
    <row r="2060" spans="1:59">
      <c r="A2060" t="s">
        <v>10</v>
      </c>
      <c r="B2060" s="36" t="s">
        <v>106</v>
      </c>
      <c r="C2060" s="39">
        <v>11</v>
      </c>
      <c r="D2060" s="89">
        <v>2</v>
      </c>
      <c r="E2060" s="90">
        <v>3</v>
      </c>
      <c r="F2060" s="41">
        <v>4</v>
      </c>
      <c r="G2060" s="90">
        <v>2</v>
      </c>
      <c r="H2060" s="90">
        <v>2</v>
      </c>
      <c r="I2060" s="90">
        <v>0</v>
      </c>
      <c r="J2060" s="41">
        <v>2</v>
      </c>
      <c r="K2060" s="41">
        <v>4</v>
      </c>
      <c r="L2060" s="113">
        <v>1</v>
      </c>
      <c r="M2060" s="40">
        <v>11</v>
      </c>
      <c r="N2060" s="113">
        <v>0</v>
      </c>
      <c r="O2060" s="89">
        <v>1</v>
      </c>
      <c r="P2060" s="42">
        <v>10</v>
      </c>
      <c r="Q2060" s="40">
        <v>2</v>
      </c>
      <c r="R2060" s="41">
        <v>5</v>
      </c>
      <c r="S2060" s="42">
        <v>4</v>
      </c>
      <c r="T2060" s="40">
        <v>5</v>
      </c>
      <c r="U2060" s="41">
        <v>3</v>
      </c>
      <c r="V2060" s="42">
        <v>3</v>
      </c>
      <c r="W2060" s="40">
        <v>1</v>
      </c>
      <c r="X2060" s="90">
        <v>4</v>
      </c>
      <c r="Y2060" s="90">
        <v>6</v>
      </c>
      <c r="Z2060" s="113">
        <v>0</v>
      </c>
      <c r="AA2060" s="40">
        <v>10</v>
      </c>
      <c r="AB2060" s="113">
        <v>1</v>
      </c>
      <c r="AC2060" s="39">
        <v>8</v>
      </c>
      <c r="AD2060" s="89">
        <v>2</v>
      </c>
      <c r="AE2060" s="41">
        <v>1</v>
      </c>
      <c r="AF2060" s="42">
        <v>5</v>
      </c>
      <c r="AG2060" s="89">
        <v>2</v>
      </c>
      <c r="AH2060" s="90">
        <v>0</v>
      </c>
      <c r="AI2060" s="42">
        <v>6</v>
      </c>
      <c r="AJ2060" s="40">
        <v>9</v>
      </c>
      <c r="AK2060" s="90">
        <v>0</v>
      </c>
      <c r="AL2060" s="113">
        <v>2</v>
      </c>
      <c r="AM2060" s="40">
        <v>6</v>
      </c>
      <c r="AN2060" s="90">
        <v>2</v>
      </c>
      <c r="AO2060" s="113">
        <v>0</v>
      </c>
      <c r="AP2060" s="89">
        <v>3</v>
      </c>
      <c r="AQ2060" s="42">
        <v>5</v>
      </c>
      <c r="AR2060" s="40">
        <v>1</v>
      </c>
      <c r="AS2060" s="90">
        <v>5</v>
      </c>
      <c r="AT2060" s="42">
        <v>5</v>
      </c>
      <c r="AU2060" s="40">
        <v>9</v>
      </c>
      <c r="AV2060" s="41">
        <v>5</v>
      </c>
      <c r="AW2060" s="41">
        <v>5</v>
      </c>
      <c r="AX2060" s="41">
        <v>9</v>
      </c>
      <c r="AY2060" s="42">
        <v>2</v>
      </c>
      <c r="AZ2060" s="40">
        <v>6</v>
      </c>
      <c r="BA2060" s="42">
        <v>5</v>
      </c>
      <c r="BB2060" s="40">
        <v>8</v>
      </c>
      <c r="BC2060" s="42">
        <v>3</v>
      </c>
      <c r="BD2060" s="40">
        <v>6</v>
      </c>
      <c r="BE2060" s="42">
        <v>5</v>
      </c>
      <c r="BF2060" s="40">
        <v>6</v>
      </c>
      <c r="BG2060" s="42">
        <v>5</v>
      </c>
    </row>
    <row r="2061" spans="1:59">
      <c r="A2061" t="s">
        <v>12</v>
      </c>
      <c r="B2061" s="36"/>
      <c r="C2061" s="51">
        <v>8.7999999999999995E-2</v>
      </c>
      <c r="D2061" s="88">
        <v>7.69230769230769E-2</v>
      </c>
      <c r="E2061" s="88">
        <v>0.1875</v>
      </c>
      <c r="F2061" s="7">
        <v>0.12903225806451599</v>
      </c>
      <c r="G2061" s="88">
        <v>9.0909090909090898E-2</v>
      </c>
      <c r="H2061" s="88">
        <v>0.16666666666666699</v>
      </c>
      <c r="I2061" s="88">
        <v>0</v>
      </c>
      <c r="J2061" s="7">
        <v>5.8823529411764698E-2</v>
      </c>
      <c r="K2061" s="7">
        <v>0.12903225806451599</v>
      </c>
      <c r="L2061" s="117">
        <v>6.25E-2</v>
      </c>
      <c r="M2061" s="7">
        <v>0.1</v>
      </c>
      <c r="N2061" s="117">
        <v>0</v>
      </c>
      <c r="O2061" s="88">
        <v>3.5714285714285698E-2</v>
      </c>
      <c r="P2061" s="52">
        <v>0.105263157894737</v>
      </c>
      <c r="Q2061" s="7">
        <v>4.2553191489361701E-2</v>
      </c>
      <c r="R2061" s="7">
        <v>0.14705882352941199</v>
      </c>
      <c r="S2061" s="52">
        <v>0.125</v>
      </c>
      <c r="T2061" s="7">
        <v>8.9285714285714302E-2</v>
      </c>
      <c r="U2061" s="7">
        <v>0.1</v>
      </c>
      <c r="V2061" s="52">
        <v>8.5714285714285701E-2</v>
      </c>
      <c r="W2061" s="7">
        <v>2.1739130434782601E-2</v>
      </c>
      <c r="X2061" s="88">
        <v>0.15384615384615399</v>
      </c>
      <c r="Y2061" s="88">
        <v>0.230769230769231</v>
      </c>
      <c r="Z2061" s="117">
        <v>0</v>
      </c>
      <c r="AA2061" s="7">
        <v>0.10101010101010099</v>
      </c>
      <c r="AB2061" s="117">
        <v>4.7619047619047603E-2</v>
      </c>
      <c r="AC2061" s="51">
        <v>7.3394495412843999E-2</v>
      </c>
      <c r="AD2061" s="88">
        <v>9.5238095238095205E-2</v>
      </c>
      <c r="AE2061" s="7">
        <v>2.32558139534884E-2</v>
      </c>
      <c r="AF2061" s="52">
        <v>0.11111111111111099</v>
      </c>
      <c r="AG2061" s="88">
        <v>0.08</v>
      </c>
      <c r="AH2061" s="88">
        <v>0</v>
      </c>
      <c r="AI2061" s="52">
        <v>0.105263157894737</v>
      </c>
      <c r="AJ2061" s="7">
        <v>0.09</v>
      </c>
      <c r="AK2061" s="88">
        <v>0</v>
      </c>
      <c r="AL2061" s="117">
        <v>0.14285714285714299</v>
      </c>
      <c r="AM2061" s="7">
        <v>0.109090909090909</v>
      </c>
      <c r="AN2061" s="88">
        <v>7.4074074074074098E-2</v>
      </c>
      <c r="AO2061" s="117">
        <v>0</v>
      </c>
      <c r="AP2061" s="88">
        <v>0.12</v>
      </c>
      <c r="AQ2061" s="52">
        <v>6.7567567567567599E-2</v>
      </c>
      <c r="AR2061" s="7">
        <v>2.27272727272727E-2</v>
      </c>
      <c r="AS2061" s="88">
        <v>0.22727272727272699</v>
      </c>
      <c r="AT2061" s="52">
        <v>8.4745762711864403E-2</v>
      </c>
      <c r="AU2061" s="7">
        <v>0.107142857142857</v>
      </c>
      <c r="AV2061" s="7">
        <v>0.125</v>
      </c>
      <c r="AW2061" s="7">
        <v>7.5757575757575801E-2</v>
      </c>
      <c r="AX2061" s="7">
        <v>9.4736842105263203E-2</v>
      </c>
      <c r="AY2061" s="52">
        <v>6.6666666666666693E-2</v>
      </c>
      <c r="AZ2061" s="7">
        <v>0.15</v>
      </c>
      <c r="BA2061" s="52">
        <v>5.8823529411764698E-2</v>
      </c>
      <c r="BB2061" s="7">
        <v>0.125</v>
      </c>
      <c r="BC2061" s="52">
        <v>5.6603773584905703E-2</v>
      </c>
      <c r="BD2061" s="7">
        <v>0.1</v>
      </c>
      <c r="BE2061" s="52">
        <v>7.69230769230769E-2</v>
      </c>
      <c r="BF2061" s="7">
        <v>9.8360655737704902E-2</v>
      </c>
      <c r="BG2061" s="52">
        <v>7.8125E-2</v>
      </c>
    </row>
    <row r="2062" spans="1:59">
      <c r="A2062" t="s">
        <v>13</v>
      </c>
      <c r="B2062" s="53"/>
      <c r="C2062" s="54"/>
      <c r="D2062" s="93"/>
      <c r="E2062" s="93"/>
      <c r="F2062" s="9"/>
      <c r="G2062" s="93"/>
      <c r="H2062" s="93"/>
      <c r="I2062" s="93"/>
      <c r="J2062" s="9"/>
      <c r="K2062" s="9"/>
      <c r="L2062" s="118"/>
      <c r="M2062" s="9"/>
      <c r="N2062" s="118"/>
      <c r="O2062" s="93"/>
      <c r="P2062" s="55"/>
      <c r="Q2062" s="9"/>
      <c r="R2062" s="9"/>
      <c r="S2062" s="55"/>
      <c r="T2062" s="9"/>
      <c r="U2062" s="9"/>
      <c r="V2062" s="55"/>
      <c r="W2062" s="9"/>
      <c r="X2062" s="93"/>
      <c r="Y2062" s="93"/>
      <c r="Z2062" s="123"/>
      <c r="AB2062" s="123"/>
      <c r="AC2062" s="57"/>
      <c r="AF2062" s="56"/>
      <c r="AI2062" s="56"/>
      <c r="AL2062" s="123"/>
      <c r="AO2062" s="123"/>
      <c r="AQ2062" s="56"/>
      <c r="AT2062" s="56"/>
      <c r="AY2062" s="56"/>
      <c r="BA2062" s="56"/>
      <c r="BC2062" s="56"/>
      <c r="BE2062" s="56"/>
      <c r="BG2062" s="56"/>
    </row>
    <row r="2063" spans="1:59">
      <c r="A2063" t="s">
        <v>10</v>
      </c>
      <c r="B2063" s="36" t="s">
        <v>499</v>
      </c>
      <c r="C2063" s="39">
        <v>49</v>
      </c>
      <c r="D2063" s="89">
        <v>9</v>
      </c>
      <c r="E2063" s="90">
        <v>7</v>
      </c>
      <c r="F2063" s="41">
        <v>10</v>
      </c>
      <c r="G2063" s="90">
        <v>9</v>
      </c>
      <c r="H2063" s="90">
        <v>3</v>
      </c>
      <c r="I2063" s="90">
        <v>14</v>
      </c>
      <c r="J2063" s="41">
        <v>13</v>
      </c>
      <c r="K2063" s="41">
        <v>7</v>
      </c>
      <c r="L2063" s="113">
        <v>9</v>
      </c>
      <c r="M2063" s="40">
        <v>39</v>
      </c>
      <c r="N2063" s="113">
        <v>10</v>
      </c>
      <c r="O2063" s="89">
        <v>20</v>
      </c>
      <c r="P2063" s="42">
        <v>27</v>
      </c>
      <c r="Q2063" s="40">
        <v>27</v>
      </c>
      <c r="R2063" s="41">
        <v>11</v>
      </c>
      <c r="S2063" s="42">
        <v>4</v>
      </c>
      <c r="T2063" s="40">
        <v>20</v>
      </c>
      <c r="U2063" s="41">
        <v>12</v>
      </c>
      <c r="V2063" s="42">
        <v>15</v>
      </c>
      <c r="W2063" s="40">
        <v>31</v>
      </c>
      <c r="X2063" s="90">
        <v>9</v>
      </c>
      <c r="Y2063" s="90">
        <v>6</v>
      </c>
      <c r="Z2063" s="113">
        <v>3</v>
      </c>
      <c r="AA2063" s="40">
        <v>36</v>
      </c>
      <c r="AB2063" s="113">
        <v>9</v>
      </c>
      <c r="AC2063" s="39">
        <v>43</v>
      </c>
      <c r="AD2063" s="89">
        <v>11</v>
      </c>
      <c r="AE2063" s="41">
        <v>19</v>
      </c>
      <c r="AF2063" s="42">
        <v>13</v>
      </c>
      <c r="AG2063" s="89">
        <v>14</v>
      </c>
      <c r="AH2063" s="90">
        <v>9</v>
      </c>
      <c r="AI2063" s="42">
        <v>20</v>
      </c>
      <c r="AJ2063" s="40">
        <v>33</v>
      </c>
      <c r="AK2063" s="90">
        <v>7</v>
      </c>
      <c r="AL2063" s="113">
        <v>9</v>
      </c>
      <c r="AM2063" s="40">
        <v>18</v>
      </c>
      <c r="AN2063" s="90">
        <v>15</v>
      </c>
      <c r="AO2063" s="113">
        <v>10</v>
      </c>
      <c r="AP2063" s="89">
        <v>14</v>
      </c>
      <c r="AQ2063" s="42">
        <v>24</v>
      </c>
      <c r="AR2063" s="40">
        <v>21</v>
      </c>
      <c r="AS2063" s="90">
        <v>8</v>
      </c>
      <c r="AT2063" s="42">
        <v>20</v>
      </c>
      <c r="AU2063" s="40">
        <v>25</v>
      </c>
      <c r="AV2063" s="41">
        <v>12</v>
      </c>
      <c r="AW2063" s="41">
        <v>22</v>
      </c>
      <c r="AX2063" s="41">
        <v>31</v>
      </c>
      <c r="AY2063" s="42">
        <v>18</v>
      </c>
      <c r="AZ2063" s="40">
        <v>10</v>
      </c>
      <c r="BA2063" s="42">
        <v>39</v>
      </c>
      <c r="BB2063" s="40">
        <v>25</v>
      </c>
      <c r="BC2063" s="42">
        <v>18</v>
      </c>
      <c r="BD2063" s="40">
        <v>26</v>
      </c>
      <c r="BE2063" s="42">
        <v>23</v>
      </c>
      <c r="BF2063" s="40">
        <v>21</v>
      </c>
      <c r="BG2063" s="42">
        <v>28</v>
      </c>
    </row>
    <row r="2064" spans="1:59">
      <c r="A2064" t="s">
        <v>12</v>
      </c>
      <c r="B2064" s="36"/>
      <c r="C2064" s="51">
        <v>0.39200000000000002</v>
      </c>
      <c r="D2064" s="88">
        <v>0.34615384615384598</v>
      </c>
      <c r="E2064" s="88">
        <v>0.4375</v>
      </c>
      <c r="F2064" s="7">
        <v>0.32258064516128998</v>
      </c>
      <c r="G2064" s="88">
        <v>0.40909090909090901</v>
      </c>
      <c r="H2064" s="88">
        <v>0.25</v>
      </c>
      <c r="I2064" s="88">
        <v>0.73684210526315796</v>
      </c>
      <c r="J2064" s="7">
        <v>0.38235294117647101</v>
      </c>
      <c r="K2064" s="7">
        <v>0.225806451612903</v>
      </c>
      <c r="L2064" s="117">
        <v>0.5625</v>
      </c>
      <c r="M2064" s="7">
        <v>0.354545454545455</v>
      </c>
      <c r="N2064" s="117">
        <v>0.66666666666666696</v>
      </c>
      <c r="O2064" s="88">
        <v>0.71428571428571397</v>
      </c>
      <c r="P2064" s="52">
        <v>0.28421052631579002</v>
      </c>
      <c r="Q2064" s="7">
        <v>0.57446808510638303</v>
      </c>
      <c r="R2064" s="7">
        <v>0.32352941176470601</v>
      </c>
      <c r="S2064" s="52">
        <v>0.125</v>
      </c>
      <c r="T2064" s="7">
        <v>0.35714285714285698</v>
      </c>
      <c r="U2064" s="7">
        <v>0.4</v>
      </c>
      <c r="V2064" s="52">
        <v>0.42857142857142899</v>
      </c>
      <c r="W2064" s="7">
        <v>0.67391304347826098</v>
      </c>
      <c r="X2064" s="88">
        <v>0.34615384615384598</v>
      </c>
      <c r="Y2064" s="88">
        <v>0.230769230769231</v>
      </c>
      <c r="Z2064" s="117">
        <v>0.11111111111111099</v>
      </c>
      <c r="AA2064" s="7">
        <v>0.36363636363636398</v>
      </c>
      <c r="AB2064" s="117">
        <v>0.42857142857142899</v>
      </c>
      <c r="AC2064" s="51">
        <v>0.394495412844037</v>
      </c>
      <c r="AD2064" s="88">
        <v>0.52380952380952395</v>
      </c>
      <c r="AE2064" s="7">
        <v>0.44186046511627902</v>
      </c>
      <c r="AF2064" s="52">
        <v>0.28888888888888897</v>
      </c>
      <c r="AG2064" s="88">
        <v>0.56000000000000005</v>
      </c>
      <c r="AH2064" s="88">
        <v>0.33333333333333298</v>
      </c>
      <c r="AI2064" s="52">
        <v>0.35087719298245601</v>
      </c>
      <c r="AJ2064" s="7">
        <v>0.33</v>
      </c>
      <c r="AK2064" s="88">
        <v>0.63636363636363602</v>
      </c>
      <c r="AL2064" s="117">
        <v>0.64285714285714302</v>
      </c>
      <c r="AM2064" s="7">
        <v>0.32727272727272699</v>
      </c>
      <c r="AN2064" s="88">
        <v>0.55555555555555602</v>
      </c>
      <c r="AO2064" s="117">
        <v>0.37037037037037002</v>
      </c>
      <c r="AP2064" s="88">
        <v>0.56000000000000005</v>
      </c>
      <c r="AQ2064" s="52">
        <v>0.32432432432432401</v>
      </c>
      <c r="AR2064" s="7">
        <v>0.47727272727272702</v>
      </c>
      <c r="AS2064" s="88">
        <v>0.36363636363636398</v>
      </c>
      <c r="AT2064" s="52">
        <v>0.338983050847458</v>
      </c>
      <c r="AU2064" s="7">
        <v>0.297619047619048</v>
      </c>
      <c r="AV2064" s="7">
        <v>0.3</v>
      </c>
      <c r="AW2064" s="7">
        <v>0.33333333333333298</v>
      </c>
      <c r="AX2064" s="7">
        <v>0.326315789473684</v>
      </c>
      <c r="AY2064" s="52">
        <v>0.6</v>
      </c>
      <c r="AZ2064" s="7">
        <v>0.25</v>
      </c>
      <c r="BA2064" s="52">
        <v>0.45882352941176502</v>
      </c>
      <c r="BB2064" s="7">
        <v>0.390625</v>
      </c>
      <c r="BC2064" s="52">
        <v>0.339622641509434</v>
      </c>
      <c r="BD2064" s="7">
        <v>0.43333333333333302</v>
      </c>
      <c r="BE2064" s="52">
        <v>0.35384615384615398</v>
      </c>
      <c r="BF2064" s="7">
        <v>0.34426229508196698</v>
      </c>
      <c r="BG2064" s="52">
        <v>0.4375</v>
      </c>
    </row>
    <row r="2065" spans="1:59">
      <c r="A2065" t="s">
        <v>13</v>
      </c>
      <c r="B2065" s="58"/>
      <c r="C2065" s="59"/>
      <c r="D2065" s="94"/>
      <c r="E2065" s="95"/>
      <c r="F2065" s="63"/>
      <c r="G2065" s="95"/>
      <c r="H2065" s="95"/>
      <c r="I2065" s="95"/>
      <c r="J2065" s="63"/>
      <c r="K2065" s="63"/>
      <c r="L2065" s="124"/>
      <c r="M2065" s="62"/>
      <c r="N2065" s="124"/>
      <c r="O2065" s="94"/>
      <c r="P2065" s="60"/>
      <c r="Q2065" s="62"/>
      <c r="R2065" s="63"/>
      <c r="S2065" s="60"/>
      <c r="T2065" s="62"/>
      <c r="U2065" s="63"/>
      <c r="V2065" s="60"/>
      <c r="W2065" s="62"/>
      <c r="X2065" s="95"/>
      <c r="Y2065" s="95"/>
      <c r="Z2065" s="124"/>
      <c r="AA2065" s="62"/>
      <c r="AB2065" s="124"/>
      <c r="AC2065" s="59"/>
      <c r="AD2065" s="94"/>
      <c r="AE2065" s="63"/>
      <c r="AF2065" s="60"/>
      <c r="AG2065" s="94"/>
      <c r="AH2065" s="95"/>
      <c r="AI2065" s="60"/>
      <c r="AJ2065" s="62"/>
      <c r="AK2065" s="95"/>
      <c r="AL2065" s="124"/>
      <c r="AM2065" s="62"/>
      <c r="AN2065" s="95"/>
      <c r="AO2065" s="124"/>
      <c r="AP2065" s="94"/>
      <c r="AQ2065" s="60"/>
      <c r="AR2065" s="62"/>
      <c r="AS2065" s="95"/>
      <c r="AT2065" s="60"/>
      <c r="AU2065" s="62"/>
      <c r="AV2065" s="63"/>
      <c r="AW2065" s="63"/>
      <c r="AX2065" s="63"/>
      <c r="AY2065" s="60"/>
      <c r="AZ2065" s="62"/>
      <c r="BA2065" s="60"/>
      <c r="BB2065" s="64"/>
      <c r="BC2065" s="61"/>
      <c r="BD2065" s="64"/>
      <c r="BE2065" s="61"/>
      <c r="BF2065" s="64"/>
      <c r="BG2065" s="61"/>
    </row>
    <row r="2066" spans="1:59">
      <c r="A2066" t="s">
        <v>4</v>
      </c>
      <c r="B2066" s="3"/>
    </row>
    <row r="2067" spans="1:59">
      <c r="A2067" t="s">
        <v>14</v>
      </c>
    </row>
    <row r="2068" spans="1:59">
      <c r="A2068" t="s">
        <v>1</v>
      </c>
      <c r="B2068" s="217" t="s">
        <v>21</v>
      </c>
      <c r="C2068" s="218"/>
    </row>
    <row r="2069" spans="1:59">
      <c r="A2069" t="s">
        <v>2</v>
      </c>
      <c r="B2069" s="2" t="s">
        <v>511</v>
      </c>
    </row>
    <row r="2070" spans="1:59" ht="52.9">
      <c r="A2070" t="s">
        <v>3</v>
      </c>
      <c r="B2070" s="2" t="s">
        <v>512</v>
      </c>
    </row>
    <row r="2071" spans="1:59">
      <c r="A2071" t="s">
        <v>7</v>
      </c>
      <c r="B2071" s="10" t="s">
        <v>513</v>
      </c>
      <c r="C2071" s="11"/>
      <c r="D2071" s="216"/>
      <c r="E2071" s="215"/>
      <c r="F2071" s="215"/>
      <c r="G2071" s="215"/>
      <c r="H2071" s="215"/>
      <c r="I2071" s="215"/>
      <c r="J2071" s="215"/>
      <c r="K2071" s="215"/>
      <c r="L2071" s="215"/>
      <c r="M2071" s="215"/>
      <c r="N2071" s="215"/>
      <c r="O2071" s="215"/>
      <c r="P2071" s="215"/>
      <c r="Q2071" s="215"/>
      <c r="R2071" s="215"/>
      <c r="S2071" s="215"/>
      <c r="T2071" s="215"/>
      <c r="U2071" s="215"/>
      <c r="V2071" s="215"/>
      <c r="W2071" s="215"/>
      <c r="X2071" s="215"/>
      <c r="Y2071" s="215"/>
      <c r="Z2071" s="215"/>
      <c r="AA2071" s="215"/>
      <c r="AB2071" s="215"/>
      <c r="AC2071" s="215"/>
      <c r="AD2071" s="215"/>
      <c r="AE2071" s="215"/>
      <c r="AF2071" s="215"/>
      <c r="AG2071" s="215"/>
      <c r="AH2071" s="215"/>
      <c r="AI2071" s="215"/>
      <c r="AJ2071" s="215"/>
      <c r="AK2071" s="215"/>
      <c r="AL2071" s="215"/>
      <c r="AM2071" s="215"/>
      <c r="AN2071" s="215"/>
      <c r="AO2071" s="215"/>
      <c r="AP2071" s="215"/>
      <c r="AQ2071" s="215"/>
      <c r="AR2071" s="215"/>
      <c r="AS2071" s="215"/>
      <c r="AT2071" s="215"/>
      <c r="AU2071" s="215"/>
      <c r="AV2071" s="215"/>
      <c r="AW2071" s="215"/>
      <c r="AX2071" s="215"/>
      <c r="AY2071" s="215"/>
      <c r="AZ2071" s="215"/>
      <c r="BA2071" s="215"/>
      <c r="BB2071" s="215"/>
      <c r="BC2071" s="215"/>
      <c r="BD2071" s="215"/>
      <c r="BE2071" s="215"/>
      <c r="BF2071" s="215"/>
      <c r="BG2071" s="214"/>
    </row>
    <row r="2072" spans="1:59" ht="38.200000000000003" customHeight="1">
      <c r="A2072" t="s">
        <v>5</v>
      </c>
      <c r="B2072" s="15"/>
      <c r="D2072" s="213" t="s">
        <v>25</v>
      </c>
      <c r="E2072" s="215"/>
      <c r="F2072" s="215"/>
      <c r="G2072" s="215"/>
      <c r="H2072" s="215"/>
      <c r="I2072" s="215"/>
      <c r="J2072" s="215"/>
      <c r="K2072" s="215"/>
      <c r="L2072" s="214"/>
      <c r="M2072" s="213" t="s">
        <v>26</v>
      </c>
      <c r="N2072" s="214"/>
      <c r="O2072" s="213" t="s">
        <v>27</v>
      </c>
      <c r="P2072" s="214"/>
      <c r="Q2072" s="213" t="s">
        <v>28</v>
      </c>
      <c r="R2072" s="215"/>
      <c r="S2072" s="214"/>
      <c r="T2072" s="213" t="s">
        <v>29</v>
      </c>
      <c r="U2072" s="215"/>
      <c r="V2072" s="214"/>
      <c r="W2072" s="213" t="s">
        <v>30</v>
      </c>
      <c r="X2072" s="215"/>
      <c r="Y2072" s="215"/>
      <c r="Z2072" s="214"/>
      <c r="AA2072" s="213" t="s">
        <v>31</v>
      </c>
      <c r="AB2072" s="214"/>
      <c r="AC2072" s="219" t="s">
        <v>32</v>
      </c>
      <c r="AD2072" s="213" t="s">
        <v>33</v>
      </c>
      <c r="AE2072" s="215"/>
      <c r="AF2072" s="214"/>
      <c r="AG2072" s="213" t="s">
        <v>34</v>
      </c>
      <c r="AH2072" s="215"/>
      <c r="AI2072" s="214"/>
      <c r="AJ2072" s="213" t="s">
        <v>35</v>
      </c>
      <c r="AK2072" s="215"/>
      <c r="AL2072" s="214"/>
      <c r="AM2072" s="213" t="s">
        <v>36</v>
      </c>
      <c r="AN2072" s="215"/>
      <c r="AO2072" s="214"/>
      <c r="AP2072" s="213" t="s">
        <v>37</v>
      </c>
      <c r="AQ2072" s="214"/>
      <c r="AR2072" s="213" t="s">
        <v>38</v>
      </c>
      <c r="AS2072" s="215"/>
      <c r="AT2072" s="214"/>
      <c r="AU2072" s="213" t="s">
        <v>39</v>
      </c>
      <c r="AV2072" s="215"/>
      <c r="AW2072" s="215"/>
      <c r="AX2072" s="215"/>
      <c r="AY2072" s="214"/>
      <c r="AZ2072" s="213" t="s">
        <v>40</v>
      </c>
      <c r="BA2072" s="214"/>
      <c r="BB2072" s="213" t="s">
        <v>41</v>
      </c>
      <c r="BC2072" s="214"/>
      <c r="BD2072" s="213" t="s">
        <v>42</v>
      </c>
      <c r="BE2072" s="214"/>
      <c r="BF2072" s="213" t="s">
        <v>43</v>
      </c>
      <c r="BG2072" s="214"/>
    </row>
    <row r="2073" spans="1:59" ht="151.9">
      <c r="A2073" t="s">
        <v>6</v>
      </c>
      <c r="B2073" s="16" t="s">
        <v>44</v>
      </c>
      <c r="C2073" s="17" t="s">
        <v>45</v>
      </c>
      <c r="D2073" s="80" t="s">
        <v>46</v>
      </c>
      <c r="E2073" s="81" t="s">
        <v>47</v>
      </c>
      <c r="F2073" s="19" t="s">
        <v>48</v>
      </c>
      <c r="G2073" s="81" t="s">
        <v>49</v>
      </c>
      <c r="H2073" s="81" t="s">
        <v>50</v>
      </c>
      <c r="I2073" s="81" t="s">
        <v>51</v>
      </c>
      <c r="J2073" s="19" t="s">
        <v>52</v>
      </c>
      <c r="K2073" s="19" t="s">
        <v>53</v>
      </c>
      <c r="L2073" s="108" t="s">
        <v>54</v>
      </c>
      <c r="M2073" s="18" t="s">
        <v>55</v>
      </c>
      <c r="N2073" s="108" t="s">
        <v>56</v>
      </c>
      <c r="O2073" s="80" t="s">
        <v>55</v>
      </c>
      <c r="P2073" s="20" t="s">
        <v>56</v>
      </c>
      <c r="Q2073" s="18" t="s">
        <v>57</v>
      </c>
      <c r="R2073" s="19" t="s">
        <v>58</v>
      </c>
      <c r="S2073" s="20" t="s">
        <v>59</v>
      </c>
      <c r="T2073" s="18" t="s">
        <v>60</v>
      </c>
      <c r="U2073" s="19" t="s">
        <v>61</v>
      </c>
      <c r="V2073" s="20" t="s">
        <v>62</v>
      </c>
      <c r="W2073" s="18" t="s">
        <v>63</v>
      </c>
      <c r="X2073" s="81" t="s">
        <v>64</v>
      </c>
      <c r="Y2073" s="81" t="s">
        <v>65</v>
      </c>
      <c r="Z2073" s="108" t="s">
        <v>66</v>
      </c>
      <c r="AA2073" s="18" t="s">
        <v>55</v>
      </c>
      <c r="AB2073" s="108" t="s">
        <v>56</v>
      </c>
      <c r="AC2073" s="17" t="s">
        <v>55</v>
      </c>
      <c r="AD2073" s="80" t="s">
        <v>67</v>
      </c>
      <c r="AE2073" s="19" t="s">
        <v>68</v>
      </c>
      <c r="AF2073" s="20" t="s">
        <v>69</v>
      </c>
      <c r="AG2073" s="80" t="s">
        <v>67</v>
      </c>
      <c r="AH2073" s="81" t="s">
        <v>68</v>
      </c>
      <c r="AI2073" s="20" t="s">
        <v>69</v>
      </c>
      <c r="AJ2073" s="18" t="s">
        <v>55</v>
      </c>
      <c r="AK2073" s="81" t="s">
        <v>56</v>
      </c>
      <c r="AL2073" s="108" t="s">
        <v>70</v>
      </c>
      <c r="AM2073" s="18" t="s">
        <v>55</v>
      </c>
      <c r="AN2073" s="81" t="s">
        <v>71</v>
      </c>
      <c r="AO2073" s="108" t="s">
        <v>72</v>
      </c>
      <c r="AP2073" s="80" t="s">
        <v>73</v>
      </c>
      <c r="AQ2073" s="20" t="s">
        <v>74</v>
      </c>
      <c r="AR2073" s="18" t="s">
        <v>75</v>
      </c>
      <c r="AS2073" s="81" t="s">
        <v>76</v>
      </c>
      <c r="AT2073" s="20" t="s">
        <v>77</v>
      </c>
      <c r="AU2073" s="18" t="s">
        <v>78</v>
      </c>
      <c r="AV2073" s="19" t="s">
        <v>79</v>
      </c>
      <c r="AW2073" s="19" t="s">
        <v>80</v>
      </c>
      <c r="AX2073" s="19" t="s">
        <v>81</v>
      </c>
      <c r="AY2073" s="20" t="s">
        <v>82</v>
      </c>
      <c r="AZ2073" s="18" t="s">
        <v>83</v>
      </c>
      <c r="BA2073" s="20" t="s">
        <v>84</v>
      </c>
      <c r="BB2073" s="18" t="s">
        <v>55</v>
      </c>
      <c r="BC2073" s="20" t="s">
        <v>56</v>
      </c>
      <c r="BD2073" s="18" t="s">
        <v>85</v>
      </c>
      <c r="BE2073" s="20" t="s">
        <v>86</v>
      </c>
      <c r="BF2073" s="18" t="s">
        <v>55</v>
      </c>
      <c r="BG2073" s="20" t="s">
        <v>56</v>
      </c>
    </row>
    <row r="2074" spans="1:59">
      <c r="A2074" t="s">
        <v>0</v>
      </c>
      <c r="B2074" s="21"/>
      <c r="C2074" s="22"/>
      <c r="D2074" s="82" t="s">
        <v>564</v>
      </c>
      <c r="E2074" s="83" t="s">
        <v>565</v>
      </c>
      <c r="F2074" s="24" t="s">
        <v>566</v>
      </c>
      <c r="G2074" s="83" t="s">
        <v>567</v>
      </c>
      <c r="H2074" s="83" t="s">
        <v>568</v>
      </c>
      <c r="I2074" s="83" t="s">
        <v>569</v>
      </c>
      <c r="J2074" s="24" t="s">
        <v>570</v>
      </c>
      <c r="K2074" s="24" t="s">
        <v>571</v>
      </c>
      <c r="L2074" s="109" t="s">
        <v>572</v>
      </c>
      <c r="M2074" s="23" t="s">
        <v>564</v>
      </c>
      <c r="N2074" s="109" t="s">
        <v>565</v>
      </c>
      <c r="O2074" s="82" t="s">
        <v>564</v>
      </c>
      <c r="P2074" s="25" t="s">
        <v>565</v>
      </c>
      <c r="Q2074" s="23" t="s">
        <v>564</v>
      </c>
      <c r="R2074" s="24" t="s">
        <v>565</v>
      </c>
      <c r="S2074" s="25" t="s">
        <v>566</v>
      </c>
      <c r="T2074" s="23" t="s">
        <v>564</v>
      </c>
      <c r="U2074" s="24" t="s">
        <v>565</v>
      </c>
      <c r="V2074" s="25" t="s">
        <v>566</v>
      </c>
      <c r="W2074" s="23" t="s">
        <v>564</v>
      </c>
      <c r="X2074" s="83" t="s">
        <v>565</v>
      </c>
      <c r="Y2074" s="83" t="s">
        <v>566</v>
      </c>
      <c r="Z2074" s="109" t="s">
        <v>567</v>
      </c>
      <c r="AA2074" s="23" t="s">
        <v>564</v>
      </c>
      <c r="AB2074" s="109" t="s">
        <v>565</v>
      </c>
      <c r="AC2074" s="22" t="s">
        <v>564</v>
      </c>
      <c r="AD2074" s="82" t="s">
        <v>564</v>
      </c>
      <c r="AE2074" s="24" t="s">
        <v>565</v>
      </c>
      <c r="AF2074" s="25" t="s">
        <v>566</v>
      </c>
      <c r="AG2074" s="82" t="s">
        <v>564</v>
      </c>
      <c r="AH2074" s="83" t="s">
        <v>565</v>
      </c>
      <c r="AI2074" s="25" t="s">
        <v>566</v>
      </c>
      <c r="AJ2074" s="23" t="s">
        <v>564</v>
      </c>
      <c r="AK2074" s="83" t="s">
        <v>565</v>
      </c>
      <c r="AL2074" s="109" t="s">
        <v>566</v>
      </c>
      <c r="AM2074" s="23" t="s">
        <v>564</v>
      </c>
      <c r="AN2074" s="83" t="s">
        <v>565</v>
      </c>
      <c r="AO2074" s="109" t="s">
        <v>566</v>
      </c>
      <c r="AP2074" s="82" t="s">
        <v>564</v>
      </c>
      <c r="AQ2074" s="25" t="s">
        <v>565</v>
      </c>
      <c r="AR2074" s="23" t="s">
        <v>564</v>
      </c>
      <c r="AS2074" s="83" t="s">
        <v>565</v>
      </c>
      <c r="AT2074" s="25" t="s">
        <v>566</v>
      </c>
      <c r="AU2074" s="23" t="s">
        <v>564</v>
      </c>
      <c r="AV2074" s="24" t="s">
        <v>565</v>
      </c>
      <c r="AW2074" s="24" t="s">
        <v>566</v>
      </c>
      <c r="AX2074" s="24" t="s">
        <v>567</v>
      </c>
      <c r="AY2074" s="25" t="s">
        <v>568</v>
      </c>
      <c r="AZ2074" s="23" t="s">
        <v>564</v>
      </c>
      <c r="BA2074" s="25" t="s">
        <v>565</v>
      </c>
      <c r="BB2074" s="23" t="s">
        <v>564</v>
      </c>
      <c r="BC2074" s="25" t="s">
        <v>565</v>
      </c>
      <c r="BD2074" s="23" t="s">
        <v>564</v>
      </c>
      <c r="BE2074" s="25" t="s">
        <v>565</v>
      </c>
      <c r="BF2074" s="23" t="s">
        <v>564</v>
      </c>
      <c r="BG2074" s="25" t="s">
        <v>565</v>
      </c>
    </row>
    <row r="2075" spans="1:59">
      <c r="A2075" t="s">
        <v>8</v>
      </c>
      <c r="B2075" s="26" t="s">
        <v>45</v>
      </c>
      <c r="C2075" s="27">
        <v>125</v>
      </c>
      <c r="D2075" s="84">
        <v>26</v>
      </c>
      <c r="E2075" s="85">
        <v>16</v>
      </c>
      <c r="F2075" s="29">
        <v>31</v>
      </c>
      <c r="G2075" s="85">
        <v>22</v>
      </c>
      <c r="H2075" s="85">
        <v>12</v>
      </c>
      <c r="I2075" s="85">
        <v>19</v>
      </c>
      <c r="J2075" s="29">
        <v>34</v>
      </c>
      <c r="K2075" s="29">
        <v>31</v>
      </c>
      <c r="L2075" s="110">
        <v>16</v>
      </c>
      <c r="M2075" s="28">
        <v>110</v>
      </c>
      <c r="N2075" s="110">
        <v>15</v>
      </c>
      <c r="O2075" s="84">
        <v>28</v>
      </c>
      <c r="P2075" s="30">
        <v>95</v>
      </c>
      <c r="Q2075" s="28">
        <v>47</v>
      </c>
      <c r="R2075" s="29">
        <v>34</v>
      </c>
      <c r="S2075" s="30">
        <v>32</v>
      </c>
      <c r="T2075" s="28">
        <v>56</v>
      </c>
      <c r="U2075" s="29">
        <v>30</v>
      </c>
      <c r="V2075" s="30">
        <v>35</v>
      </c>
      <c r="W2075" s="28">
        <v>46</v>
      </c>
      <c r="X2075" s="85">
        <v>26</v>
      </c>
      <c r="Y2075" s="85">
        <v>26</v>
      </c>
      <c r="Z2075" s="110">
        <v>27</v>
      </c>
      <c r="AA2075" s="28">
        <v>99</v>
      </c>
      <c r="AB2075" s="110">
        <v>21</v>
      </c>
      <c r="AC2075" s="27">
        <v>109</v>
      </c>
      <c r="AD2075" s="84">
        <v>21</v>
      </c>
      <c r="AE2075" s="29">
        <v>43</v>
      </c>
      <c r="AF2075" s="30">
        <v>45</v>
      </c>
      <c r="AG2075" s="84">
        <v>25</v>
      </c>
      <c r="AH2075" s="85">
        <v>27</v>
      </c>
      <c r="AI2075" s="30">
        <v>57</v>
      </c>
      <c r="AJ2075" s="28">
        <v>100</v>
      </c>
      <c r="AK2075" s="85">
        <v>11</v>
      </c>
      <c r="AL2075" s="110">
        <v>14</v>
      </c>
      <c r="AM2075" s="28">
        <v>55</v>
      </c>
      <c r="AN2075" s="85">
        <v>27</v>
      </c>
      <c r="AO2075" s="110">
        <v>27</v>
      </c>
      <c r="AP2075" s="84">
        <v>25</v>
      </c>
      <c r="AQ2075" s="30">
        <v>74</v>
      </c>
      <c r="AR2075" s="28">
        <v>44</v>
      </c>
      <c r="AS2075" s="85">
        <v>22</v>
      </c>
      <c r="AT2075" s="30">
        <v>59</v>
      </c>
      <c r="AU2075" s="28">
        <v>84</v>
      </c>
      <c r="AV2075" s="29">
        <v>40</v>
      </c>
      <c r="AW2075" s="29">
        <v>66</v>
      </c>
      <c r="AX2075" s="29">
        <v>95</v>
      </c>
      <c r="AY2075" s="30">
        <v>30</v>
      </c>
      <c r="AZ2075" s="28">
        <v>40</v>
      </c>
      <c r="BA2075" s="30">
        <v>85</v>
      </c>
      <c r="BB2075" s="28">
        <v>64</v>
      </c>
      <c r="BC2075" s="30">
        <v>53</v>
      </c>
      <c r="BD2075" s="28">
        <v>60</v>
      </c>
      <c r="BE2075" s="30">
        <v>65</v>
      </c>
      <c r="BF2075" s="28">
        <v>61</v>
      </c>
      <c r="BG2075" s="30">
        <v>64</v>
      </c>
    </row>
    <row r="2076" spans="1:59">
      <c r="A2076" t="s">
        <v>10</v>
      </c>
      <c r="B2076" s="35" t="s">
        <v>87</v>
      </c>
      <c r="C2076" s="31">
        <v>122</v>
      </c>
      <c r="D2076" s="86">
        <v>26</v>
      </c>
      <c r="E2076" s="87">
        <v>16</v>
      </c>
      <c r="F2076" s="33">
        <v>30</v>
      </c>
      <c r="G2076" s="87">
        <v>22</v>
      </c>
      <c r="H2076" s="87">
        <v>12</v>
      </c>
      <c r="I2076" s="87">
        <v>19</v>
      </c>
      <c r="J2076" s="33">
        <v>33</v>
      </c>
      <c r="K2076" s="33">
        <v>30</v>
      </c>
      <c r="L2076" s="111">
        <v>15</v>
      </c>
      <c r="M2076" s="32">
        <v>108</v>
      </c>
      <c r="N2076" s="111">
        <v>14</v>
      </c>
      <c r="O2076" s="86">
        <v>28</v>
      </c>
      <c r="P2076" s="34">
        <v>92</v>
      </c>
      <c r="Q2076" s="32">
        <v>46</v>
      </c>
      <c r="R2076" s="33">
        <v>33</v>
      </c>
      <c r="S2076" s="34">
        <v>32</v>
      </c>
      <c r="T2076" s="32">
        <v>56</v>
      </c>
      <c r="U2076" s="33">
        <v>29</v>
      </c>
      <c r="V2076" s="34">
        <v>33</v>
      </c>
      <c r="W2076" s="32">
        <v>45</v>
      </c>
      <c r="X2076" s="87">
        <v>26</v>
      </c>
      <c r="Y2076" s="87">
        <v>24</v>
      </c>
      <c r="Z2076" s="111">
        <v>27</v>
      </c>
      <c r="AA2076" s="32">
        <v>98</v>
      </c>
      <c r="AB2076" s="111">
        <v>20</v>
      </c>
      <c r="AC2076" s="31">
        <v>108</v>
      </c>
      <c r="AD2076" s="86">
        <v>21</v>
      </c>
      <c r="AE2076" s="33">
        <v>42</v>
      </c>
      <c r="AF2076" s="34">
        <v>45</v>
      </c>
      <c r="AG2076" s="86">
        <v>25</v>
      </c>
      <c r="AH2076" s="87">
        <v>26</v>
      </c>
      <c r="AI2076" s="34">
        <v>57</v>
      </c>
      <c r="AJ2076" s="32">
        <v>99</v>
      </c>
      <c r="AK2076" s="87">
        <v>11</v>
      </c>
      <c r="AL2076" s="111">
        <v>12</v>
      </c>
      <c r="AM2076" s="32">
        <v>55</v>
      </c>
      <c r="AN2076" s="87">
        <v>26</v>
      </c>
      <c r="AO2076" s="111">
        <v>27</v>
      </c>
      <c r="AP2076" s="86">
        <v>24</v>
      </c>
      <c r="AQ2076" s="34">
        <v>74</v>
      </c>
      <c r="AR2076" s="32">
        <v>43</v>
      </c>
      <c r="AS2076" s="87">
        <v>22</v>
      </c>
      <c r="AT2076" s="34">
        <v>57</v>
      </c>
      <c r="AU2076" s="32">
        <v>83</v>
      </c>
      <c r="AV2076" s="33">
        <v>39</v>
      </c>
      <c r="AW2076" s="33">
        <v>65</v>
      </c>
      <c r="AX2076" s="33">
        <v>94</v>
      </c>
      <c r="AY2076" s="34">
        <v>28</v>
      </c>
      <c r="AZ2076" s="32">
        <v>40</v>
      </c>
      <c r="BA2076" s="34">
        <v>82</v>
      </c>
      <c r="BB2076" s="32">
        <v>64</v>
      </c>
      <c r="BC2076" s="34">
        <v>52</v>
      </c>
      <c r="BD2076" s="32">
        <v>60</v>
      </c>
      <c r="BE2076" s="34">
        <v>62</v>
      </c>
      <c r="BF2076" s="32">
        <v>59</v>
      </c>
      <c r="BG2076" s="34">
        <v>63</v>
      </c>
    </row>
    <row r="2077" spans="1:59">
      <c r="A2077" t="s">
        <v>12</v>
      </c>
      <c r="B2077" s="36"/>
      <c r="C2077" s="37">
        <v>0.97599999999999998</v>
      </c>
      <c r="D2077" s="88">
        <v>1</v>
      </c>
      <c r="E2077" s="88">
        <v>1</v>
      </c>
      <c r="F2077" s="7">
        <v>0.967741935483871</v>
      </c>
      <c r="G2077" s="88">
        <v>1</v>
      </c>
      <c r="H2077" s="88">
        <v>1</v>
      </c>
      <c r="I2077" s="88">
        <v>1</v>
      </c>
      <c r="J2077" s="7">
        <v>0.97058823529411797</v>
      </c>
      <c r="K2077" s="7">
        <v>0.967741935483871</v>
      </c>
      <c r="L2077" s="112">
        <v>0.9375</v>
      </c>
      <c r="M2077" s="7">
        <v>0.98181818181818203</v>
      </c>
      <c r="N2077" s="112">
        <v>0.93333333333333302</v>
      </c>
      <c r="O2077" s="88">
        <v>1</v>
      </c>
      <c r="P2077" s="38">
        <v>0.96842105263157896</v>
      </c>
      <c r="Q2077" s="7">
        <v>0.97872340425531901</v>
      </c>
      <c r="R2077" s="7">
        <v>0.97058823529411797</v>
      </c>
      <c r="S2077" s="38">
        <v>1</v>
      </c>
      <c r="T2077" s="7">
        <v>1</v>
      </c>
      <c r="U2077" s="7">
        <v>0.96666666666666701</v>
      </c>
      <c r="V2077" s="38">
        <v>0.94285714285714295</v>
      </c>
      <c r="W2077" s="7">
        <v>0.97826086956521696</v>
      </c>
      <c r="X2077" s="88">
        <v>1</v>
      </c>
      <c r="Y2077" s="88">
        <v>0.92307692307692302</v>
      </c>
      <c r="Z2077" s="112">
        <v>1</v>
      </c>
      <c r="AA2077" s="7">
        <v>0.98989898989898994</v>
      </c>
      <c r="AB2077" s="112">
        <v>0.952380952380952</v>
      </c>
      <c r="AC2077" s="37">
        <v>0.99082568807339499</v>
      </c>
      <c r="AD2077" s="88">
        <v>1</v>
      </c>
      <c r="AE2077" s="7">
        <v>0.97674418604651203</v>
      </c>
      <c r="AF2077" s="38">
        <v>1</v>
      </c>
      <c r="AG2077" s="88">
        <v>1</v>
      </c>
      <c r="AH2077" s="88">
        <v>0.96296296296296302</v>
      </c>
      <c r="AI2077" s="38">
        <v>1</v>
      </c>
      <c r="AJ2077" s="7">
        <v>0.99</v>
      </c>
      <c r="AK2077" s="88">
        <v>1</v>
      </c>
      <c r="AL2077" s="112">
        <v>0.85714285714285698</v>
      </c>
      <c r="AM2077" s="7">
        <v>1</v>
      </c>
      <c r="AN2077" s="88">
        <v>0.96296296296296302</v>
      </c>
      <c r="AO2077" s="112">
        <v>1</v>
      </c>
      <c r="AP2077" s="88">
        <v>0.96</v>
      </c>
      <c r="AQ2077" s="38">
        <v>1</v>
      </c>
      <c r="AR2077" s="7">
        <v>0.97727272727272696</v>
      </c>
      <c r="AS2077" s="88">
        <v>1</v>
      </c>
      <c r="AT2077" s="38">
        <v>0.96610169491525399</v>
      </c>
      <c r="AU2077" s="7">
        <v>0.98809523809523803</v>
      </c>
      <c r="AV2077" s="7">
        <v>0.97499999999999998</v>
      </c>
      <c r="AW2077" s="7">
        <v>0.98484848484848497</v>
      </c>
      <c r="AX2077" s="7">
        <v>0.98947368421052595</v>
      </c>
      <c r="AY2077" s="38">
        <v>0.93333333333333302</v>
      </c>
      <c r="AZ2077" s="7">
        <v>1</v>
      </c>
      <c r="BA2077" s="38">
        <v>0.96470588235294097</v>
      </c>
      <c r="BB2077" s="7">
        <v>1</v>
      </c>
      <c r="BC2077" s="38">
        <v>0.98113207547169801</v>
      </c>
      <c r="BD2077" s="7">
        <v>1</v>
      </c>
      <c r="BE2077" s="38">
        <v>0.95384615384615401</v>
      </c>
      <c r="BF2077" s="7">
        <v>0.96721311475409799</v>
      </c>
      <c r="BG2077" s="38">
        <v>0.984375</v>
      </c>
    </row>
    <row r="2078" spans="1:59">
      <c r="A2078" t="s">
        <v>10</v>
      </c>
      <c r="B2078" s="36" t="s">
        <v>88</v>
      </c>
      <c r="C2078" s="39">
        <v>1</v>
      </c>
      <c r="D2078" s="89">
        <v>0</v>
      </c>
      <c r="E2078" s="90">
        <v>0</v>
      </c>
      <c r="F2078" s="41">
        <v>1</v>
      </c>
      <c r="G2078" s="90">
        <v>0</v>
      </c>
      <c r="H2078" s="90">
        <v>0</v>
      </c>
      <c r="I2078" s="90">
        <v>0</v>
      </c>
      <c r="J2078" s="41">
        <v>0</v>
      </c>
      <c r="K2078" s="41">
        <v>0</v>
      </c>
      <c r="L2078" s="113">
        <v>0</v>
      </c>
      <c r="M2078" s="40">
        <v>0</v>
      </c>
      <c r="N2078" s="113">
        <v>1</v>
      </c>
      <c r="O2078" s="89">
        <v>0</v>
      </c>
      <c r="P2078" s="42">
        <v>1</v>
      </c>
      <c r="Q2078" s="40">
        <v>0</v>
      </c>
      <c r="R2078" s="41">
        <v>1</v>
      </c>
      <c r="S2078" s="42">
        <v>0</v>
      </c>
      <c r="T2078" s="40">
        <v>0</v>
      </c>
      <c r="U2078" s="41">
        <v>1</v>
      </c>
      <c r="V2078" s="42">
        <v>0</v>
      </c>
      <c r="W2078" s="40">
        <v>0</v>
      </c>
      <c r="X2078" s="90">
        <v>0</v>
      </c>
      <c r="Y2078" s="90">
        <v>1</v>
      </c>
      <c r="Z2078" s="113">
        <v>0</v>
      </c>
      <c r="AA2078" s="40">
        <v>1</v>
      </c>
      <c r="AB2078" s="113">
        <v>0</v>
      </c>
      <c r="AC2078" s="39">
        <v>1</v>
      </c>
      <c r="AD2078" s="89">
        <v>0</v>
      </c>
      <c r="AE2078" s="41">
        <v>1</v>
      </c>
      <c r="AF2078" s="42">
        <v>0</v>
      </c>
      <c r="AG2078" s="89">
        <v>0</v>
      </c>
      <c r="AH2078" s="90">
        <v>1</v>
      </c>
      <c r="AI2078" s="42">
        <v>0</v>
      </c>
      <c r="AJ2078" s="40">
        <v>0</v>
      </c>
      <c r="AK2078" s="90">
        <v>0</v>
      </c>
      <c r="AL2078" s="113">
        <v>1</v>
      </c>
      <c r="AM2078" s="40">
        <v>0</v>
      </c>
      <c r="AN2078" s="90">
        <v>1</v>
      </c>
      <c r="AO2078" s="113">
        <v>0</v>
      </c>
      <c r="AP2078" s="89">
        <v>1</v>
      </c>
      <c r="AQ2078" s="42">
        <v>0</v>
      </c>
      <c r="AR2078" s="40">
        <v>1</v>
      </c>
      <c r="AS2078" s="90">
        <v>0</v>
      </c>
      <c r="AT2078" s="42">
        <v>0</v>
      </c>
      <c r="AU2078" s="40">
        <v>1</v>
      </c>
      <c r="AV2078" s="41">
        <v>1</v>
      </c>
      <c r="AW2078" s="41">
        <v>1</v>
      </c>
      <c r="AX2078" s="41">
        <v>1</v>
      </c>
      <c r="AY2078" s="42">
        <v>0</v>
      </c>
      <c r="AZ2078" s="40">
        <v>0</v>
      </c>
      <c r="BA2078" s="42">
        <v>1</v>
      </c>
      <c r="BB2078" s="40">
        <v>0</v>
      </c>
      <c r="BC2078" s="42">
        <v>1</v>
      </c>
      <c r="BD2078" s="40">
        <v>0</v>
      </c>
      <c r="BE2078" s="42">
        <v>1</v>
      </c>
      <c r="BF2078" s="40">
        <v>1</v>
      </c>
      <c r="BG2078" s="42">
        <v>0</v>
      </c>
    </row>
    <row r="2079" spans="1:59">
      <c r="A2079" t="s">
        <v>12</v>
      </c>
      <c r="B2079" s="36"/>
      <c r="C2079" s="37">
        <v>8.0000000000000002E-3</v>
      </c>
      <c r="D2079" s="88">
        <v>0</v>
      </c>
      <c r="E2079" s="88">
        <v>0</v>
      </c>
      <c r="F2079" s="7">
        <v>3.2258064516128997E-2</v>
      </c>
      <c r="G2079" s="88">
        <v>0</v>
      </c>
      <c r="H2079" s="88">
        <v>0</v>
      </c>
      <c r="I2079" s="88">
        <v>0</v>
      </c>
      <c r="J2079" s="7">
        <v>0</v>
      </c>
      <c r="K2079" s="7">
        <v>0</v>
      </c>
      <c r="L2079" s="112">
        <v>0</v>
      </c>
      <c r="M2079" s="7">
        <v>0</v>
      </c>
      <c r="N2079" s="112">
        <v>6.6666666666666693E-2</v>
      </c>
      <c r="O2079" s="88">
        <v>0</v>
      </c>
      <c r="P2079" s="38">
        <v>1.05263157894737E-2</v>
      </c>
      <c r="Q2079" s="7">
        <v>0</v>
      </c>
      <c r="R2079" s="7">
        <v>2.9411764705882401E-2</v>
      </c>
      <c r="S2079" s="38">
        <v>0</v>
      </c>
      <c r="T2079" s="7">
        <v>0</v>
      </c>
      <c r="U2079" s="7">
        <v>3.3333333333333298E-2</v>
      </c>
      <c r="V2079" s="38">
        <v>0</v>
      </c>
      <c r="W2079" s="7">
        <v>0</v>
      </c>
      <c r="X2079" s="88">
        <v>0</v>
      </c>
      <c r="Y2079" s="88">
        <v>3.8461538461538498E-2</v>
      </c>
      <c r="Z2079" s="112">
        <v>0</v>
      </c>
      <c r="AA2079" s="7">
        <v>1.01010101010101E-2</v>
      </c>
      <c r="AB2079" s="112">
        <v>0</v>
      </c>
      <c r="AC2079" s="37">
        <v>9.1743119266055103E-3</v>
      </c>
      <c r="AD2079" s="88">
        <v>0</v>
      </c>
      <c r="AE2079" s="7">
        <v>2.32558139534884E-2</v>
      </c>
      <c r="AF2079" s="38">
        <v>0</v>
      </c>
      <c r="AG2079" s="88">
        <v>0</v>
      </c>
      <c r="AH2079" s="88">
        <v>3.7037037037037E-2</v>
      </c>
      <c r="AI2079" s="38">
        <v>0</v>
      </c>
      <c r="AJ2079" s="7">
        <v>0</v>
      </c>
      <c r="AK2079" s="88">
        <v>0</v>
      </c>
      <c r="AL2079" s="112">
        <v>7.1428571428571397E-2</v>
      </c>
      <c r="AM2079" s="7">
        <v>0</v>
      </c>
      <c r="AN2079" s="88">
        <v>3.7037037037037E-2</v>
      </c>
      <c r="AO2079" s="112">
        <v>0</v>
      </c>
      <c r="AP2079" s="88">
        <v>0.04</v>
      </c>
      <c r="AQ2079" s="38">
        <v>0</v>
      </c>
      <c r="AR2079" s="7">
        <v>2.27272727272727E-2</v>
      </c>
      <c r="AS2079" s="88">
        <v>0</v>
      </c>
      <c r="AT2079" s="38">
        <v>0</v>
      </c>
      <c r="AU2079" s="7">
        <v>1.1904761904761901E-2</v>
      </c>
      <c r="AV2079" s="7">
        <v>2.5000000000000001E-2</v>
      </c>
      <c r="AW2079" s="7">
        <v>1.5151515151515201E-2</v>
      </c>
      <c r="AX2079" s="7">
        <v>1.05263157894737E-2</v>
      </c>
      <c r="AY2079" s="38">
        <v>0</v>
      </c>
      <c r="AZ2079" s="7">
        <v>0</v>
      </c>
      <c r="BA2079" s="38">
        <v>1.1764705882352899E-2</v>
      </c>
      <c r="BB2079" s="7">
        <v>0</v>
      </c>
      <c r="BC2079" s="38">
        <v>1.88679245283019E-2</v>
      </c>
      <c r="BD2079" s="7">
        <v>0</v>
      </c>
      <c r="BE2079" s="38">
        <v>1.5384615384615399E-2</v>
      </c>
      <c r="BF2079" s="7">
        <v>1.63934426229508E-2</v>
      </c>
      <c r="BG2079" s="38">
        <v>0</v>
      </c>
    </row>
    <row r="2080" spans="1:59">
      <c r="A2080" t="s">
        <v>10</v>
      </c>
      <c r="B2080" s="36" t="s">
        <v>110</v>
      </c>
      <c r="C2080" s="39">
        <v>2</v>
      </c>
      <c r="D2080" s="89">
        <v>0</v>
      </c>
      <c r="E2080" s="90">
        <v>0</v>
      </c>
      <c r="F2080" s="41">
        <v>0</v>
      </c>
      <c r="G2080" s="90">
        <v>0</v>
      </c>
      <c r="H2080" s="90">
        <v>0</v>
      </c>
      <c r="I2080" s="90">
        <v>0</v>
      </c>
      <c r="J2080" s="41">
        <v>1</v>
      </c>
      <c r="K2080" s="41">
        <v>1</v>
      </c>
      <c r="L2080" s="113">
        <v>1</v>
      </c>
      <c r="M2080" s="40">
        <v>2</v>
      </c>
      <c r="N2080" s="113">
        <v>0</v>
      </c>
      <c r="O2080" s="89">
        <v>0</v>
      </c>
      <c r="P2080" s="42">
        <v>2</v>
      </c>
      <c r="Q2080" s="40">
        <v>1</v>
      </c>
      <c r="R2080" s="41">
        <v>0</v>
      </c>
      <c r="S2080" s="42">
        <v>0</v>
      </c>
      <c r="T2080" s="40">
        <v>0</v>
      </c>
      <c r="U2080" s="41">
        <v>0</v>
      </c>
      <c r="V2080" s="42">
        <v>2</v>
      </c>
      <c r="W2080" s="40">
        <v>1</v>
      </c>
      <c r="X2080" s="90">
        <v>0</v>
      </c>
      <c r="Y2080" s="90">
        <v>1</v>
      </c>
      <c r="Z2080" s="113">
        <v>0</v>
      </c>
      <c r="AA2080" s="40">
        <v>0</v>
      </c>
      <c r="AB2080" s="113">
        <v>1</v>
      </c>
      <c r="AC2080" s="39">
        <v>0</v>
      </c>
      <c r="AD2080" s="89">
        <v>0</v>
      </c>
      <c r="AE2080" s="41">
        <v>0</v>
      </c>
      <c r="AF2080" s="42">
        <v>0</v>
      </c>
      <c r="AG2080" s="89">
        <v>0</v>
      </c>
      <c r="AH2080" s="90">
        <v>0</v>
      </c>
      <c r="AI2080" s="42">
        <v>0</v>
      </c>
      <c r="AJ2080" s="40">
        <v>1</v>
      </c>
      <c r="AK2080" s="90">
        <v>0</v>
      </c>
      <c r="AL2080" s="113">
        <v>1</v>
      </c>
      <c r="AM2080" s="40">
        <v>0</v>
      </c>
      <c r="AN2080" s="90">
        <v>0</v>
      </c>
      <c r="AO2080" s="113">
        <v>0</v>
      </c>
      <c r="AP2080" s="89">
        <v>0</v>
      </c>
      <c r="AQ2080" s="42">
        <v>0</v>
      </c>
      <c r="AR2080" s="40">
        <v>0</v>
      </c>
      <c r="AS2080" s="90">
        <v>0</v>
      </c>
      <c r="AT2080" s="42">
        <v>2</v>
      </c>
      <c r="AU2080" s="40">
        <v>0</v>
      </c>
      <c r="AV2080" s="41">
        <v>0</v>
      </c>
      <c r="AW2080" s="41">
        <v>0</v>
      </c>
      <c r="AX2080" s="41">
        <v>0</v>
      </c>
      <c r="AY2080" s="42">
        <v>2</v>
      </c>
      <c r="AZ2080" s="40">
        <v>0</v>
      </c>
      <c r="BA2080" s="42">
        <v>2</v>
      </c>
      <c r="BB2080" s="40">
        <v>0</v>
      </c>
      <c r="BC2080" s="42">
        <v>0</v>
      </c>
      <c r="BD2080" s="40">
        <v>0</v>
      </c>
      <c r="BE2080" s="42">
        <v>2</v>
      </c>
      <c r="BF2080" s="40">
        <v>1</v>
      </c>
      <c r="BG2080" s="42">
        <v>1</v>
      </c>
    </row>
    <row r="2081" spans="1:59">
      <c r="A2081" t="s">
        <v>12</v>
      </c>
      <c r="B2081" s="36"/>
      <c r="C2081" s="51">
        <v>1.6E-2</v>
      </c>
      <c r="D2081" s="88">
        <v>0</v>
      </c>
      <c r="E2081" s="88">
        <v>0</v>
      </c>
      <c r="F2081" s="7">
        <v>0</v>
      </c>
      <c r="G2081" s="88">
        <v>0</v>
      </c>
      <c r="H2081" s="88">
        <v>0</v>
      </c>
      <c r="I2081" s="88">
        <v>0</v>
      </c>
      <c r="J2081" s="7">
        <v>2.9411764705882401E-2</v>
      </c>
      <c r="K2081" s="7">
        <v>3.2258064516128997E-2</v>
      </c>
      <c r="L2081" s="117">
        <v>6.25E-2</v>
      </c>
      <c r="M2081" s="7">
        <v>1.8181818181818198E-2</v>
      </c>
      <c r="N2081" s="117">
        <v>0</v>
      </c>
      <c r="O2081" s="88">
        <v>0</v>
      </c>
      <c r="P2081" s="52">
        <v>2.1052631578947399E-2</v>
      </c>
      <c r="Q2081" s="7">
        <v>2.1276595744680899E-2</v>
      </c>
      <c r="R2081" s="7">
        <v>0</v>
      </c>
      <c r="S2081" s="52">
        <v>0</v>
      </c>
      <c r="T2081" s="7">
        <v>0</v>
      </c>
      <c r="U2081" s="7">
        <v>0</v>
      </c>
      <c r="V2081" s="52">
        <v>5.7142857142857197E-2</v>
      </c>
      <c r="W2081" s="7">
        <v>2.1739130434782601E-2</v>
      </c>
      <c r="X2081" s="88">
        <v>0</v>
      </c>
      <c r="Y2081" s="88">
        <v>3.8461538461538498E-2</v>
      </c>
      <c r="Z2081" s="117">
        <v>0</v>
      </c>
      <c r="AA2081" s="7">
        <v>0</v>
      </c>
      <c r="AB2081" s="117">
        <v>4.7619047619047603E-2</v>
      </c>
      <c r="AC2081" s="51">
        <v>0</v>
      </c>
      <c r="AD2081" s="88">
        <v>0</v>
      </c>
      <c r="AE2081" s="7">
        <v>0</v>
      </c>
      <c r="AF2081" s="52">
        <v>0</v>
      </c>
      <c r="AG2081" s="88">
        <v>0</v>
      </c>
      <c r="AH2081" s="88">
        <v>0</v>
      </c>
      <c r="AI2081" s="52">
        <v>0</v>
      </c>
      <c r="AJ2081" s="7">
        <v>0.01</v>
      </c>
      <c r="AK2081" s="88">
        <v>0</v>
      </c>
      <c r="AL2081" s="117">
        <v>7.1428571428571397E-2</v>
      </c>
      <c r="AM2081" s="7">
        <v>0</v>
      </c>
      <c r="AN2081" s="88">
        <v>0</v>
      </c>
      <c r="AO2081" s="117">
        <v>0</v>
      </c>
      <c r="AP2081" s="88">
        <v>0</v>
      </c>
      <c r="AQ2081" s="52">
        <v>0</v>
      </c>
      <c r="AR2081" s="7">
        <v>0</v>
      </c>
      <c r="AS2081" s="88">
        <v>0</v>
      </c>
      <c r="AT2081" s="52">
        <v>3.3898305084745797E-2</v>
      </c>
      <c r="AU2081" s="7">
        <v>0</v>
      </c>
      <c r="AV2081" s="7">
        <v>0</v>
      </c>
      <c r="AW2081" s="7">
        <v>0</v>
      </c>
      <c r="AX2081" s="7">
        <v>0</v>
      </c>
      <c r="AY2081" s="52">
        <v>6.6666666666666693E-2</v>
      </c>
      <c r="AZ2081" s="7">
        <v>0</v>
      </c>
      <c r="BA2081" s="52">
        <v>2.3529411764705899E-2</v>
      </c>
      <c r="BB2081" s="7">
        <v>0</v>
      </c>
      <c r="BC2081" s="52">
        <v>0</v>
      </c>
      <c r="BD2081" s="7">
        <v>0</v>
      </c>
      <c r="BE2081" s="52">
        <v>3.0769230769230799E-2</v>
      </c>
      <c r="BF2081" s="7">
        <v>1.63934426229508E-2</v>
      </c>
      <c r="BG2081" s="52">
        <v>1.5625E-2</v>
      </c>
    </row>
    <row r="2082" spans="1:59">
      <c r="A2082" t="s">
        <v>13</v>
      </c>
      <c r="B2082" s="58"/>
      <c r="C2082" s="59"/>
      <c r="D2082" s="94"/>
      <c r="E2082" s="95"/>
      <c r="F2082" s="63"/>
      <c r="G2082" s="95"/>
      <c r="H2082" s="95"/>
      <c r="I2082" s="95"/>
      <c r="J2082" s="63"/>
      <c r="K2082" s="63"/>
      <c r="L2082" s="124"/>
      <c r="M2082" s="62"/>
      <c r="N2082" s="124"/>
      <c r="O2082" s="94"/>
      <c r="P2082" s="60"/>
      <c r="Q2082" s="62"/>
      <c r="R2082" s="63"/>
      <c r="S2082" s="60"/>
      <c r="T2082" s="62"/>
      <c r="U2082" s="63"/>
      <c r="V2082" s="60"/>
      <c r="W2082" s="62"/>
      <c r="X2082" s="95"/>
      <c r="Y2082" s="95"/>
      <c r="Z2082" s="124"/>
      <c r="AA2082" s="62"/>
      <c r="AB2082" s="124"/>
      <c r="AC2082" s="59"/>
      <c r="AD2082" s="94"/>
      <c r="AE2082" s="63"/>
      <c r="AF2082" s="60"/>
      <c r="AG2082" s="94"/>
      <c r="AH2082" s="95"/>
      <c r="AI2082" s="60"/>
      <c r="AJ2082" s="62"/>
      <c r="AK2082" s="95"/>
      <c r="AL2082" s="124"/>
      <c r="AM2082" s="62"/>
      <c r="AN2082" s="95"/>
      <c r="AO2082" s="124"/>
      <c r="AP2082" s="94"/>
      <c r="AQ2082" s="60"/>
      <c r="AR2082" s="62"/>
      <c r="AS2082" s="95"/>
      <c r="AT2082" s="60"/>
      <c r="AU2082" s="62"/>
      <c r="AV2082" s="63"/>
      <c r="AW2082" s="63"/>
      <c r="AX2082" s="63"/>
      <c r="AY2082" s="60"/>
      <c r="AZ2082" s="64"/>
      <c r="BA2082" s="61"/>
      <c r="BB2082" s="64"/>
      <c r="BC2082" s="61"/>
      <c r="BD2082" s="64"/>
      <c r="BE2082" s="61"/>
      <c r="BF2082" s="64"/>
      <c r="BG2082" s="61"/>
    </row>
    <row r="2083" spans="1:59">
      <c r="A2083" t="s">
        <v>4</v>
      </c>
      <c r="B2083" s="3"/>
    </row>
    <row r="2084" spans="1:59">
      <c r="A2084" t="s">
        <v>14</v>
      </c>
    </row>
    <row r="2085" spans="1:59">
      <c r="A2085" t="s">
        <v>1</v>
      </c>
      <c r="B2085" s="217" t="s">
        <v>21</v>
      </c>
      <c r="C2085" s="218"/>
    </row>
    <row r="2086" spans="1:59">
      <c r="A2086" t="s">
        <v>2</v>
      </c>
      <c r="B2086" s="2" t="s">
        <v>514</v>
      </c>
    </row>
    <row r="2087" spans="1:59" ht="52.9">
      <c r="A2087" t="s">
        <v>3</v>
      </c>
      <c r="B2087" s="2" t="s">
        <v>515</v>
      </c>
    </row>
    <row r="2088" spans="1:59">
      <c r="A2088" t="s">
        <v>7</v>
      </c>
      <c r="B2088" s="10" t="s">
        <v>516</v>
      </c>
      <c r="C2088" s="11"/>
      <c r="D2088" s="216"/>
      <c r="E2088" s="215"/>
      <c r="F2088" s="215"/>
      <c r="G2088" s="215"/>
      <c r="H2088" s="215"/>
      <c r="I2088" s="215"/>
      <c r="J2088" s="215"/>
      <c r="K2088" s="215"/>
      <c r="L2088" s="215"/>
      <c r="M2088" s="215"/>
      <c r="N2088" s="215"/>
      <c r="O2088" s="215"/>
      <c r="P2088" s="215"/>
      <c r="Q2088" s="215"/>
      <c r="R2088" s="215"/>
      <c r="S2088" s="215"/>
      <c r="T2088" s="215"/>
      <c r="U2088" s="215"/>
      <c r="V2088" s="215"/>
      <c r="W2088" s="215"/>
      <c r="X2088" s="215"/>
      <c r="Y2088" s="215"/>
      <c r="Z2088" s="215"/>
      <c r="AA2088" s="215"/>
      <c r="AB2088" s="215"/>
      <c r="AC2088" s="215"/>
      <c r="AD2088" s="215"/>
      <c r="AE2088" s="215"/>
      <c r="AF2088" s="215"/>
      <c r="AG2088" s="215"/>
      <c r="AH2088" s="215"/>
      <c r="AI2088" s="215"/>
      <c r="AJ2088" s="215"/>
      <c r="AK2088" s="215"/>
      <c r="AL2088" s="215"/>
      <c r="AM2088" s="215"/>
      <c r="AN2088" s="215"/>
      <c r="AO2088" s="215"/>
      <c r="AP2088" s="215"/>
      <c r="AQ2088" s="215"/>
      <c r="AR2088" s="215"/>
      <c r="AS2088" s="215"/>
      <c r="AT2088" s="215"/>
      <c r="AU2088" s="215"/>
      <c r="AV2088" s="215"/>
      <c r="AW2088" s="215"/>
      <c r="AX2088" s="215"/>
      <c r="AY2088" s="215"/>
      <c r="AZ2088" s="215"/>
      <c r="BA2088" s="215"/>
      <c r="BB2088" s="215"/>
      <c r="BC2088" s="215"/>
      <c r="BD2088" s="215"/>
      <c r="BE2088" s="215"/>
      <c r="BF2088" s="215"/>
      <c r="BG2088" s="214"/>
    </row>
    <row r="2089" spans="1:59" ht="38.200000000000003" customHeight="1">
      <c r="A2089" t="s">
        <v>5</v>
      </c>
      <c r="B2089" s="15"/>
      <c r="D2089" s="213" t="s">
        <v>25</v>
      </c>
      <c r="E2089" s="215"/>
      <c r="F2089" s="215"/>
      <c r="G2089" s="215"/>
      <c r="H2089" s="215"/>
      <c r="I2089" s="215"/>
      <c r="J2089" s="215"/>
      <c r="K2089" s="215"/>
      <c r="L2089" s="214"/>
      <c r="M2089" s="213" t="s">
        <v>26</v>
      </c>
      <c r="N2089" s="214"/>
      <c r="O2089" s="213" t="s">
        <v>27</v>
      </c>
      <c r="P2089" s="214"/>
      <c r="Q2089" s="213" t="s">
        <v>28</v>
      </c>
      <c r="R2089" s="215"/>
      <c r="S2089" s="214"/>
      <c r="T2089" s="213" t="s">
        <v>29</v>
      </c>
      <c r="U2089" s="215"/>
      <c r="V2089" s="214"/>
      <c r="W2089" s="213" t="s">
        <v>30</v>
      </c>
      <c r="X2089" s="215"/>
      <c r="Y2089" s="215"/>
      <c r="Z2089" s="214"/>
      <c r="AA2089" s="213" t="s">
        <v>31</v>
      </c>
      <c r="AB2089" s="214"/>
      <c r="AC2089" s="219" t="s">
        <v>32</v>
      </c>
      <c r="AD2089" s="213" t="s">
        <v>33</v>
      </c>
      <c r="AE2089" s="215"/>
      <c r="AF2089" s="214"/>
      <c r="AG2089" s="213" t="s">
        <v>34</v>
      </c>
      <c r="AH2089" s="215"/>
      <c r="AI2089" s="214"/>
      <c r="AJ2089" s="213" t="s">
        <v>35</v>
      </c>
      <c r="AK2089" s="215"/>
      <c r="AL2089" s="214"/>
      <c r="AM2089" s="213" t="s">
        <v>36</v>
      </c>
      <c r="AN2089" s="215"/>
      <c r="AO2089" s="214"/>
      <c r="AP2089" s="213" t="s">
        <v>37</v>
      </c>
      <c r="AQ2089" s="214"/>
      <c r="AR2089" s="213" t="s">
        <v>38</v>
      </c>
      <c r="AS2089" s="215"/>
      <c r="AT2089" s="214"/>
      <c r="AU2089" s="213" t="s">
        <v>39</v>
      </c>
      <c r="AV2089" s="215"/>
      <c r="AW2089" s="215"/>
      <c r="AX2089" s="215"/>
      <c r="AY2089" s="214"/>
      <c r="AZ2089" s="213" t="s">
        <v>40</v>
      </c>
      <c r="BA2089" s="214"/>
      <c r="BB2089" s="213" t="s">
        <v>41</v>
      </c>
      <c r="BC2089" s="214"/>
      <c r="BD2089" s="213" t="s">
        <v>42</v>
      </c>
      <c r="BE2089" s="214"/>
      <c r="BF2089" s="213" t="s">
        <v>43</v>
      </c>
      <c r="BG2089" s="214"/>
    </row>
    <row r="2090" spans="1:59" ht="151.9">
      <c r="A2090" t="s">
        <v>6</v>
      </c>
      <c r="B2090" s="16" t="s">
        <v>44</v>
      </c>
      <c r="C2090" s="17" t="s">
        <v>45</v>
      </c>
      <c r="D2090" s="80" t="s">
        <v>46</v>
      </c>
      <c r="E2090" s="81" t="s">
        <v>47</v>
      </c>
      <c r="F2090" s="19" t="s">
        <v>48</v>
      </c>
      <c r="G2090" s="81" t="s">
        <v>49</v>
      </c>
      <c r="H2090" s="81" t="s">
        <v>50</v>
      </c>
      <c r="I2090" s="81" t="s">
        <v>51</v>
      </c>
      <c r="J2090" s="19" t="s">
        <v>52</v>
      </c>
      <c r="K2090" s="19" t="s">
        <v>53</v>
      </c>
      <c r="L2090" s="108" t="s">
        <v>54</v>
      </c>
      <c r="M2090" s="18" t="s">
        <v>55</v>
      </c>
      <c r="N2090" s="108" t="s">
        <v>56</v>
      </c>
      <c r="O2090" s="80" t="s">
        <v>55</v>
      </c>
      <c r="P2090" s="20" t="s">
        <v>56</v>
      </c>
      <c r="Q2090" s="18" t="s">
        <v>57</v>
      </c>
      <c r="R2090" s="19" t="s">
        <v>58</v>
      </c>
      <c r="S2090" s="20" t="s">
        <v>59</v>
      </c>
      <c r="T2090" s="18" t="s">
        <v>60</v>
      </c>
      <c r="U2090" s="19" t="s">
        <v>61</v>
      </c>
      <c r="V2090" s="20" t="s">
        <v>62</v>
      </c>
      <c r="W2090" s="18" t="s">
        <v>63</v>
      </c>
      <c r="X2090" s="81" t="s">
        <v>64</v>
      </c>
      <c r="Y2090" s="81" t="s">
        <v>65</v>
      </c>
      <c r="Z2090" s="108" t="s">
        <v>66</v>
      </c>
      <c r="AA2090" s="18" t="s">
        <v>55</v>
      </c>
      <c r="AB2090" s="108" t="s">
        <v>56</v>
      </c>
      <c r="AC2090" s="17" t="s">
        <v>55</v>
      </c>
      <c r="AD2090" s="80" t="s">
        <v>67</v>
      </c>
      <c r="AE2090" s="19" t="s">
        <v>68</v>
      </c>
      <c r="AF2090" s="20" t="s">
        <v>69</v>
      </c>
      <c r="AG2090" s="80" t="s">
        <v>67</v>
      </c>
      <c r="AH2090" s="81" t="s">
        <v>68</v>
      </c>
      <c r="AI2090" s="20" t="s">
        <v>69</v>
      </c>
      <c r="AJ2090" s="18" t="s">
        <v>55</v>
      </c>
      <c r="AK2090" s="81" t="s">
        <v>56</v>
      </c>
      <c r="AL2090" s="108" t="s">
        <v>70</v>
      </c>
      <c r="AM2090" s="18" t="s">
        <v>55</v>
      </c>
      <c r="AN2090" s="81" t="s">
        <v>71</v>
      </c>
      <c r="AO2090" s="108" t="s">
        <v>72</v>
      </c>
      <c r="AP2090" s="80" t="s">
        <v>73</v>
      </c>
      <c r="AQ2090" s="20" t="s">
        <v>74</v>
      </c>
      <c r="AR2090" s="18" t="s">
        <v>75</v>
      </c>
      <c r="AS2090" s="81" t="s">
        <v>76</v>
      </c>
      <c r="AT2090" s="20" t="s">
        <v>77</v>
      </c>
      <c r="AU2090" s="18" t="s">
        <v>78</v>
      </c>
      <c r="AV2090" s="19" t="s">
        <v>79</v>
      </c>
      <c r="AW2090" s="19" t="s">
        <v>80</v>
      </c>
      <c r="AX2090" s="19" t="s">
        <v>81</v>
      </c>
      <c r="AY2090" s="20" t="s">
        <v>82</v>
      </c>
      <c r="AZ2090" s="18" t="s">
        <v>83</v>
      </c>
      <c r="BA2090" s="20" t="s">
        <v>84</v>
      </c>
      <c r="BB2090" s="18" t="s">
        <v>55</v>
      </c>
      <c r="BC2090" s="20" t="s">
        <v>56</v>
      </c>
      <c r="BD2090" s="18" t="s">
        <v>85</v>
      </c>
      <c r="BE2090" s="20" t="s">
        <v>86</v>
      </c>
      <c r="BF2090" s="18" t="s">
        <v>55</v>
      </c>
      <c r="BG2090" s="20" t="s">
        <v>56</v>
      </c>
    </row>
    <row r="2091" spans="1:59">
      <c r="A2091" t="s">
        <v>0</v>
      </c>
      <c r="B2091" s="21"/>
      <c r="C2091" s="22"/>
      <c r="D2091" s="82" t="s">
        <v>564</v>
      </c>
      <c r="E2091" s="83" t="s">
        <v>565</v>
      </c>
      <c r="F2091" s="24" t="s">
        <v>566</v>
      </c>
      <c r="G2091" s="83" t="s">
        <v>567</v>
      </c>
      <c r="H2091" s="83" t="s">
        <v>568</v>
      </c>
      <c r="I2091" s="83" t="s">
        <v>569</v>
      </c>
      <c r="J2091" s="24" t="s">
        <v>570</v>
      </c>
      <c r="K2091" s="24" t="s">
        <v>571</v>
      </c>
      <c r="L2091" s="109" t="s">
        <v>572</v>
      </c>
      <c r="M2091" s="23" t="s">
        <v>564</v>
      </c>
      <c r="N2091" s="109" t="s">
        <v>565</v>
      </c>
      <c r="O2091" s="82" t="s">
        <v>564</v>
      </c>
      <c r="P2091" s="25" t="s">
        <v>565</v>
      </c>
      <c r="Q2091" s="23" t="s">
        <v>564</v>
      </c>
      <c r="R2091" s="24" t="s">
        <v>565</v>
      </c>
      <c r="S2091" s="25" t="s">
        <v>566</v>
      </c>
      <c r="T2091" s="23" t="s">
        <v>564</v>
      </c>
      <c r="U2091" s="24" t="s">
        <v>565</v>
      </c>
      <c r="V2091" s="25" t="s">
        <v>566</v>
      </c>
      <c r="W2091" s="23" t="s">
        <v>564</v>
      </c>
      <c r="X2091" s="83" t="s">
        <v>565</v>
      </c>
      <c r="Y2091" s="83" t="s">
        <v>566</v>
      </c>
      <c r="Z2091" s="109" t="s">
        <v>567</v>
      </c>
      <c r="AA2091" s="23" t="s">
        <v>564</v>
      </c>
      <c r="AB2091" s="109" t="s">
        <v>565</v>
      </c>
      <c r="AC2091" s="22" t="s">
        <v>564</v>
      </c>
      <c r="AD2091" s="82" t="s">
        <v>564</v>
      </c>
      <c r="AE2091" s="24" t="s">
        <v>565</v>
      </c>
      <c r="AF2091" s="25" t="s">
        <v>566</v>
      </c>
      <c r="AG2091" s="82" t="s">
        <v>564</v>
      </c>
      <c r="AH2091" s="83" t="s">
        <v>565</v>
      </c>
      <c r="AI2091" s="25" t="s">
        <v>566</v>
      </c>
      <c r="AJ2091" s="23" t="s">
        <v>564</v>
      </c>
      <c r="AK2091" s="83" t="s">
        <v>565</v>
      </c>
      <c r="AL2091" s="109" t="s">
        <v>566</v>
      </c>
      <c r="AM2091" s="23" t="s">
        <v>564</v>
      </c>
      <c r="AN2091" s="83" t="s">
        <v>565</v>
      </c>
      <c r="AO2091" s="109" t="s">
        <v>566</v>
      </c>
      <c r="AP2091" s="82" t="s">
        <v>564</v>
      </c>
      <c r="AQ2091" s="25" t="s">
        <v>565</v>
      </c>
      <c r="AR2091" s="23" t="s">
        <v>564</v>
      </c>
      <c r="AS2091" s="83" t="s">
        <v>565</v>
      </c>
      <c r="AT2091" s="25" t="s">
        <v>566</v>
      </c>
      <c r="AU2091" s="23" t="s">
        <v>564</v>
      </c>
      <c r="AV2091" s="24" t="s">
        <v>565</v>
      </c>
      <c r="AW2091" s="24" t="s">
        <v>566</v>
      </c>
      <c r="AX2091" s="24" t="s">
        <v>567</v>
      </c>
      <c r="AY2091" s="25" t="s">
        <v>568</v>
      </c>
      <c r="AZ2091" s="23" t="s">
        <v>564</v>
      </c>
      <c r="BA2091" s="25" t="s">
        <v>565</v>
      </c>
      <c r="BB2091" s="23" t="s">
        <v>564</v>
      </c>
      <c r="BC2091" s="25" t="s">
        <v>565</v>
      </c>
      <c r="BD2091" s="23" t="s">
        <v>564</v>
      </c>
      <c r="BE2091" s="25" t="s">
        <v>565</v>
      </c>
      <c r="BF2091" s="23" t="s">
        <v>564</v>
      </c>
      <c r="BG2091" s="25" t="s">
        <v>565</v>
      </c>
    </row>
    <row r="2092" spans="1:59">
      <c r="A2092" t="s">
        <v>8</v>
      </c>
      <c r="B2092" s="26" t="s">
        <v>45</v>
      </c>
      <c r="C2092" s="27">
        <v>125</v>
      </c>
      <c r="D2092" s="84">
        <v>26</v>
      </c>
      <c r="E2092" s="85">
        <v>16</v>
      </c>
      <c r="F2092" s="29">
        <v>31</v>
      </c>
      <c r="G2092" s="85">
        <v>22</v>
      </c>
      <c r="H2092" s="85">
        <v>12</v>
      </c>
      <c r="I2092" s="85">
        <v>19</v>
      </c>
      <c r="J2092" s="29">
        <v>34</v>
      </c>
      <c r="K2092" s="29">
        <v>31</v>
      </c>
      <c r="L2092" s="110">
        <v>16</v>
      </c>
      <c r="M2092" s="28">
        <v>110</v>
      </c>
      <c r="N2092" s="110">
        <v>15</v>
      </c>
      <c r="O2092" s="84">
        <v>28</v>
      </c>
      <c r="P2092" s="30">
        <v>95</v>
      </c>
      <c r="Q2092" s="28">
        <v>47</v>
      </c>
      <c r="R2092" s="29">
        <v>34</v>
      </c>
      <c r="S2092" s="30">
        <v>32</v>
      </c>
      <c r="T2092" s="28">
        <v>56</v>
      </c>
      <c r="U2092" s="29">
        <v>30</v>
      </c>
      <c r="V2092" s="30">
        <v>35</v>
      </c>
      <c r="W2092" s="28">
        <v>46</v>
      </c>
      <c r="X2092" s="85">
        <v>26</v>
      </c>
      <c r="Y2092" s="85">
        <v>26</v>
      </c>
      <c r="Z2092" s="110">
        <v>27</v>
      </c>
      <c r="AA2092" s="28">
        <v>99</v>
      </c>
      <c r="AB2092" s="110">
        <v>21</v>
      </c>
      <c r="AC2092" s="27">
        <v>109</v>
      </c>
      <c r="AD2092" s="84">
        <v>21</v>
      </c>
      <c r="AE2092" s="29">
        <v>43</v>
      </c>
      <c r="AF2092" s="30">
        <v>45</v>
      </c>
      <c r="AG2092" s="84">
        <v>25</v>
      </c>
      <c r="AH2092" s="85">
        <v>27</v>
      </c>
      <c r="AI2092" s="30">
        <v>57</v>
      </c>
      <c r="AJ2092" s="28">
        <v>100</v>
      </c>
      <c r="AK2092" s="85">
        <v>11</v>
      </c>
      <c r="AL2092" s="110">
        <v>14</v>
      </c>
      <c r="AM2092" s="28">
        <v>55</v>
      </c>
      <c r="AN2092" s="85">
        <v>27</v>
      </c>
      <c r="AO2092" s="110">
        <v>27</v>
      </c>
      <c r="AP2092" s="84">
        <v>25</v>
      </c>
      <c r="AQ2092" s="30">
        <v>74</v>
      </c>
      <c r="AR2092" s="28">
        <v>44</v>
      </c>
      <c r="AS2092" s="85">
        <v>22</v>
      </c>
      <c r="AT2092" s="30">
        <v>59</v>
      </c>
      <c r="AU2092" s="28">
        <v>84</v>
      </c>
      <c r="AV2092" s="29">
        <v>40</v>
      </c>
      <c r="AW2092" s="29">
        <v>66</v>
      </c>
      <c r="AX2092" s="29">
        <v>95</v>
      </c>
      <c r="AY2092" s="30">
        <v>30</v>
      </c>
      <c r="AZ2092" s="28">
        <v>40</v>
      </c>
      <c r="BA2092" s="30">
        <v>85</v>
      </c>
      <c r="BB2092" s="28">
        <v>64</v>
      </c>
      <c r="BC2092" s="30">
        <v>53</v>
      </c>
      <c r="BD2092" s="28">
        <v>60</v>
      </c>
      <c r="BE2092" s="30">
        <v>65</v>
      </c>
      <c r="BF2092" s="28">
        <v>61</v>
      </c>
      <c r="BG2092" s="30">
        <v>64</v>
      </c>
    </row>
    <row r="2093" spans="1:59" ht="34.9">
      <c r="A2093" t="s">
        <v>10</v>
      </c>
      <c r="B2093" s="35" t="s">
        <v>517</v>
      </c>
      <c r="C2093" s="31">
        <v>92</v>
      </c>
      <c r="D2093" s="86">
        <v>24</v>
      </c>
      <c r="E2093" s="87">
        <v>8</v>
      </c>
      <c r="F2093" s="33">
        <v>24</v>
      </c>
      <c r="G2093" s="87">
        <v>16</v>
      </c>
      <c r="H2093" s="87">
        <v>11</v>
      </c>
      <c r="I2093" s="87">
        <v>14</v>
      </c>
      <c r="J2093" s="33">
        <v>30</v>
      </c>
      <c r="K2093" s="33">
        <v>19</v>
      </c>
      <c r="L2093" s="111">
        <v>13</v>
      </c>
      <c r="M2093" s="32">
        <v>82</v>
      </c>
      <c r="N2093" s="111">
        <v>10</v>
      </c>
      <c r="O2093" s="86">
        <v>21</v>
      </c>
      <c r="P2093" s="34">
        <v>70</v>
      </c>
      <c r="Q2093" s="32">
        <v>32</v>
      </c>
      <c r="R2093" s="33">
        <v>26</v>
      </c>
      <c r="S2093" s="34">
        <v>25</v>
      </c>
      <c r="T2093" s="32">
        <v>43</v>
      </c>
      <c r="U2093" s="33">
        <v>25</v>
      </c>
      <c r="V2093" s="34">
        <v>23</v>
      </c>
      <c r="W2093" s="32">
        <v>31</v>
      </c>
      <c r="X2093" s="87">
        <v>19</v>
      </c>
      <c r="Y2093" s="87">
        <v>20</v>
      </c>
      <c r="Z2093" s="111">
        <v>22</v>
      </c>
      <c r="AA2093" s="32">
        <v>77</v>
      </c>
      <c r="AB2093" s="111">
        <v>13</v>
      </c>
      <c r="AC2093" s="31">
        <v>85</v>
      </c>
      <c r="AD2093" s="86">
        <v>15</v>
      </c>
      <c r="AE2093" s="33">
        <v>30</v>
      </c>
      <c r="AF2093" s="34">
        <v>40</v>
      </c>
      <c r="AG2093" s="86">
        <v>18</v>
      </c>
      <c r="AH2093" s="87">
        <v>16</v>
      </c>
      <c r="AI2093" s="34">
        <v>51</v>
      </c>
      <c r="AJ2093" s="32">
        <v>81</v>
      </c>
      <c r="AK2093" s="87">
        <v>8</v>
      </c>
      <c r="AL2093" s="111">
        <v>3</v>
      </c>
      <c r="AM2093" s="32">
        <v>47</v>
      </c>
      <c r="AN2093" s="87">
        <v>17</v>
      </c>
      <c r="AO2093" s="111">
        <v>21</v>
      </c>
      <c r="AP2093" s="86">
        <v>20</v>
      </c>
      <c r="AQ2093" s="34">
        <v>59</v>
      </c>
      <c r="AR2093" s="32">
        <v>32</v>
      </c>
      <c r="AS2093" s="87">
        <v>18</v>
      </c>
      <c r="AT2093" s="34">
        <v>42</v>
      </c>
      <c r="AU2093" s="32">
        <v>66</v>
      </c>
      <c r="AV2093" s="33">
        <v>33</v>
      </c>
      <c r="AW2093" s="33">
        <v>52</v>
      </c>
      <c r="AX2093" s="33">
        <v>74</v>
      </c>
      <c r="AY2093" s="34">
        <v>18</v>
      </c>
      <c r="AZ2093" s="32">
        <v>34</v>
      </c>
      <c r="BA2093" s="34">
        <v>58</v>
      </c>
      <c r="BB2093" s="32">
        <v>47</v>
      </c>
      <c r="BC2093" s="34">
        <v>39</v>
      </c>
      <c r="BD2093" s="32">
        <v>48</v>
      </c>
      <c r="BE2093" s="34">
        <v>44</v>
      </c>
      <c r="BF2093" s="32">
        <v>44</v>
      </c>
      <c r="BG2093" s="34">
        <v>48</v>
      </c>
    </row>
    <row r="2094" spans="1:59">
      <c r="A2094" t="s">
        <v>12</v>
      </c>
      <c r="B2094" s="36"/>
      <c r="C2094" s="51">
        <v>0.73599999999999999</v>
      </c>
      <c r="D2094" s="88">
        <v>0.92307692307692302</v>
      </c>
      <c r="E2094" s="88">
        <v>0.5</v>
      </c>
      <c r="F2094" s="7">
        <v>0.77419354838709697</v>
      </c>
      <c r="G2094" s="88">
        <v>0.72727272727272696</v>
      </c>
      <c r="H2094" s="88">
        <v>0.91666666666666696</v>
      </c>
      <c r="I2094" s="88">
        <v>0.73684210526315796</v>
      </c>
      <c r="J2094" s="7">
        <v>0.88235294117647101</v>
      </c>
      <c r="K2094" s="7">
        <v>0.61290322580645196</v>
      </c>
      <c r="L2094" s="117">
        <v>0.8125</v>
      </c>
      <c r="M2094" s="7">
        <v>0.74545454545454604</v>
      </c>
      <c r="N2094" s="117">
        <v>0.66666666666666696</v>
      </c>
      <c r="O2094" s="88">
        <v>0.75</v>
      </c>
      <c r="P2094" s="52">
        <v>0.73684210526315796</v>
      </c>
      <c r="Q2094" s="7">
        <v>0.680851063829787</v>
      </c>
      <c r="R2094" s="7">
        <v>0.76470588235294101</v>
      </c>
      <c r="S2094" s="52">
        <v>0.78125</v>
      </c>
      <c r="T2094" s="7">
        <v>0.76785714285714302</v>
      </c>
      <c r="U2094" s="7">
        <v>0.83333333333333304</v>
      </c>
      <c r="V2094" s="52">
        <v>0.65714285714285703</v>
      </c>
      <c r="W2094" s="7">
        <v>0.67391304347826098</v>
      </c>
      <c r="X2094" s="88">
        <v>0.73076923076923095</v>
      </c>
      <c r="Y2094" s="88">
        <v>0.76923076923076905</v>
      </c>
      <c r="Z2094" s="117">
        <v>0.81481481481481499</v>
      </c>
      <c r="AA2094" s="7">
        <v>0.77777777777777801</v>
      </c>
      <c r="AB2094" s="117">
        <v>0.61904761904761896</v>
      </c>
      <c r="AC2094" s="51">
        <v>0.77981651376146799</v>
      </c>
      <c r="AD2094" s="88">
        <v>0.71428571428571397</v>
      </c>
      <c r="AE2094" s="7">
        <v>0.69767441860465096</v>
      </c>
      <c r="AF2094" s="52">
        <v>0.88888888888888895</v>
      </c>
      <c r="AG2094" s="88">
        <v>0.72</v>
      </c>
      <c r="AH2094" s="88">
        <v>0.592592592592593</v>
      </c>
      <c r="AI2094" s="52">
        <v>0.89473684210526305</v>
      </c>
      <c r="AJ2094" s="7">
        <v>0.81</v>
      </c>
      <c r="AK2094" s="88">
        <v>0.72727272727272696</v>
      </c>
      <c r="AL2094" s="117">
        <v>0.214285714285714</v>
      </c>
      <c r="AM2094" s="7">
        <v>0.85454545454545505</v>
      </c>
      <c r="AN2094" s="88">
        <v>0.62962962962962998</v>
      </c>
      <c r="AO2094" s="117">
        <v>0.77777777777777801</v>
      </c>
      <c r="AP2094" s="88">
        <v>0.8</v>
      </c>
      <c r="AQ2094" s="52">
        <v>0.79729729729729704</v>
      </c>
      <c r="AR2094" s="7">
        <v>0.72727272727272696</v>
      </c>
      <c r="AS2094" s="88">
        <v>0.81818181818181801</v>
      </c>
      <c r="AT2094" s="52">
        <v>0.71186440677966101</v>
      </c>
      <c r="AU2094" s="7">
        <v>0.78571428571428603</v>
      </c>
      <c r="AV2094" s="7">
        <v>0.82499999999999996</v>
      </c>
      <c r="AW2094" s="7">
        <v>0.78787878787878796</v>
      </c>
      <c r="AX2094" s="7">
        <v>0.77894736842105305</v>
      </c>
      <c r="AY2094" s="52">
        <v>0.6</v>
      </c>
      <c r="AZ2094" s="7">
        <v>0.85</v>
      </c>
      <c r="BA2094" s="52">
        <v>0.68235294117647105</v>
      </c>
      <c r="BB2094" s="7">
        <v>0.734375</v>
      </c>
      <c r="BC2094" s="52">
        <v>0.73584905660377398</v>
      </c>
      <c r="BD2094" s="7">
        <v>0.8</v>
      </c>
      <c r="BE2094" s="52">
        <v>0.67692307692307696</v>
      </c>
      <c r="BF2094" s="7">
        <v>0.72131147540983598</v>
      </c>
      <c r="BG2094" s="52">
        <v>0.75</v>
      </c>
    </row>
    <row r="2095" spans="1:59">
      <c r="A2095" t="s">
        <v>13</v>
      </c>
      <c r="B2095" s="53"/>
      <c r="C2095" s="54"/>
      <c r="D2095" s="93"/>
      <c r="E2095" s="93"/>
      <c r="F2095" s="9"/>
      <c r="G2095" s="93"/>
      <c r="H2095" s="93"/>
      <c r="I2095" s="93"/>
      <c r="J2095" s="9"/>
      <c r="K2095" s="9"/>
      <c r="L2095" s="118"/>
      <c r="M2095" s="9"/>
      <c r="N2095" s="118"/>
      <c r="O2095" s="93"/>
      <c r="P2095" s="55"/>
      <c r="Q2095" s="9"/>
      <c r="R2095" s="9"/>
      <c r="S2095" s="55"/>
      <c r="T2095" s="9"/>
      <c r="U2095" s="9"/>
      <c r="V2095" s="55"/>
      <c r="W2095" s="9"/>
      <c r="X2095" s="93"/>
      <c r="Y2095" s="93"/>
      <c r="Z2095" s="118"/>
      <c r="AA2095" s="9"/>
      <c r="AB2095" s="118"/>
      <c r="AC2095" s="54"/>
      <c r="AD2095" s="93"/>
      <c r="AE2095" s="9"/>
      <c r="AF2095" s="55"/>
      <c r="AG2095" s="93"/>
      <c r="AH2095" s="93"/>
      <c r="AI2095" s="55"/>
      <c r="AJ2095" s="9"/>
      <c r="AK2095" s="93"/>
      <c r="AL2095" s="118"/>
      <c r="AM2095" s="9"/>
      <c r="AN2095" s="93"/>
      <c r="AO2095" s="118"/>
      <c r="AP2095" s="93"/>
      <c r="AQ2095" s="55"/>
      <c r="AR2095" s="9"/>
      <c r="AS2095" s="93"/>
      <c r="AT2095" s="55"/>
      <c r="AU2095" s="9"/>
      <c r="AV2095" s="9"/>
      <c r="AW2095" s="9"/>
      <c r="AX2095" s="9"/>
      <c r="AY2095" s="55"/>
      <c r="AZ2095" s="9"/>
      <c r="BA2095" s="55"/>
      <c r="BC2095" s="56"/>
      <c r="BE2095" s="56"/>
      <c r="BG2095" s="56"/>
    </row>
    <row r="2096" spans="1:59">
      <c r="A2096" t="s">
        <v>10</v>
      </c>
      <c r="B2096" s="36" t="s">
        <v>518</v>
      </c>
      <c r="C2096" s="39">
        <v>92</v>
      </c>
      <c r="D2096" s="89">
        <v>17</v>
      </c>
      <c r="E2096" s="90">
        <v>11</v>
      </c>
      <c r="F2096" s="41">
        <v>24</v>
      </c>
      <c r="G2096" s="90">
        <v>14</v>
      </c>
      <c r="H2096" s="90">
        <v>9</v>
      </c>
      <c r="I2096" s="90">
        <v>13</v>
      </c>
      <c r="J2096" s="41">
        <v>25</v>
      </c>
      <c r="K2096" s="41">
        <v>25</v>
      </c>
      <c r="L2096" s="113">
        <v>10</v>
      </c>
      <c r="M2096" s="40">
        <v>83</v>
      </c>
      <c r="N2096" s="113">
        <v>9</v>
      </c>
      <c r="O2096" s="89">
        <v>19</v>
      </c>
      <c r="P2096" s="42">
        <v>71</v>
      </c>
      <c r="Q2096" s="40">
        <v>34</v>
      </c>
      <c r="R2096" s="41">
        <v>23</v>
      </c>
      <c r="S2096" s="42">
        <v>29</v>
      </c>
      <c r="T2096" s="40">
        <v>44</v>
      </c>
      <c r="U2096" s="41">
        <v>22</v>
      </c>
      <c r="V2096" s="42">
        <v>23</v>
      </c>
      <c r="W2096" s="40">
        <v>28</v>
      </c>
      <c r="X2096" s="90">
        <v>23</v>
      </c>
      <c r="Y2096" s="90">
        <v>20</v>
      </c>
      <c r="Z2096" s="113">
        <v>21</v>
      </c>
      <c r="AA2096" s="40">
        <v>73</v>
      </c>
      <c r="AB2096" s="113">
        <v>16</v>
      </c>
      <c r="AC2096" s="39">
        <v>83</v>
      </c>
      <c r="AD2096" s="89">
        <v>15</v>
      </c>
      <c r="AE2096" s="41">
        <v>30</v>
      </c>
      <c r="AF2096" s="42">
        <v>38</v>
      </c>
      <c r="AG2096" s="89">
        <v>16</v>
      </c>
      <c r="AH2096" s="90">
        <v>19</v>
      </c>
      <c r="AI2096" s="42">
        <v>48</v>
      </c>
      <c r="AJ2096" s="40">
        <v>79</v>
      </c>
      <c r="AK2096" s="90">
        <v>7</v>
      </c>
      <c r="AL2096" s="113">
        <v>6</v>
      </c>
      <c r="AM2096" s="40">
        <v>49</v>
      </c>
      <c r="AN2096" s="90">
        <v>15</v>
      </c>
      <c r="AO2096" s="113">
        <v>19</v>
      </c>
      <c r="AP2096" s="89">
        <v>14</v>
      </c>
      <c r="AQ2096" s="42">
        <v>62</v>
      </c>
      <c r="AR2096" s="40">
        <v>31</v>
      </c>
      <c r="AS2096" s="90">
        <v>15</v>
      </c>
      <c r="AT2096" s="42">
        <v>46</v>
      </c>
      <c r="AU2096" s="40">
        <v>64</v>
      </c>
      <c r="AV2096" s="41">
        <v>31</v>
      </c>
      <c r="AW2096" s="41">
        <v>55</v>
      </c>
      <c r="AX2096" s="41">
        <v>73</v>
      </c>
      <c r="AY2096" s="42">
        <v>19</v>
      </c>
      <c r="AZ2096" s="40">
        <v>33</v>
      </c>
      <c r="BA2096" s="42">
        <v>59</v>
      </c>
      <c r="BB2096" s="40">
        <v>50</v>
      </c>
      <c r="BC2096" s="42">
        <v>38</v>
      </c>
      <c r="BD2096" s="40">
        <v>45</v>
      </c>
      <c r="BE2096" s="42">
        <v>47</v>
      </c>
      <c r="BF2096" s="40">
        <v>45</v>
      </c>
      <c r="BG2096" s="42">
        <v>47</v>
      </c>
    </row>
    <row r="2097" spans="1:59">
      <c r="A2097" t="s">
        <v>12</v>
      </c>
      <c r="B2097" s="36"/>
      <c r="C2097" s="51">
        <v>0.73599999999999999</v>
      </c>
      <c r="D2097" s="88">
        <v>0.65384615384615397</v>
      </c>
      <c r="E2097" s="88">
        <v>0.6875</v>
      </c>
      <c r="F2097" s="7">
        <v>0.77419354838709697</v>
      </c>
      <c r="G2097" s="88">
        <v>0.63636363636363602</v>
      </c>
      <c r="H2097" s="88">
        <v>0.75</v>
      </c>
      <c r="I2097" s="88">
        <v>0.68421052631579005</v>
      </c>
      <c r="J2097" s="7">
        <v>0.73529411764705899</v>
      </c>
      <c r="K2097" s="7">
        <v>0.80645161290322598</v>
      </c>
      <c r="L2097" s="117">
        <v>0.625</v>
      </c>
      <c r="M2097" s="7">
        <v>0.75454545454545496</v>
      </c>
      <c r="N2097" s="117">
        <v>0.6</v>
      </c>
      <c r="O2097" s="88">
        <v>0.67857142857142905</v>
      </c>
      <c r="P2097" s="52">
        <v>0.74736842105263201</v>
      </c>
      <c r="Q2097" s="7">
        <v>0.72340425531914898</v>
      </c>
      <c r="R2097" s="7">
        <v>0.67647058823529405</v>
      </c>
      <c r="S2097" s="52">
        <v>0.90625</v>
      </c>
      <c r="T2097" s="7">
        <v>0.78571428571428603</v>
      </c>
      <c r="U2097" s="7">
        <v>0.73333333333333295</v>
      </c>
      <c r="V2097" s="52">
        <v>0.65714285714285703</v>
      </c>
      <c r="W2097" s="7">
        <v>0.60869565217391297</v>
      </c>
      <c r="X2097" s="88">
        <v>0.88461538461538503</v>
      </c>
      <c r="Y2097" s="88">
        <v>0.76923076923076905</v>
      </c>
      <c r="Z2097" s="117">
        <v>0.77777777777777801</v>
      </c>
      <c r="AA2097" s="7">
        <v>0.73737373737373801</v>
      </c>
      <c r="AB2097" s="117">
        <v>0.76190476190476197</v>
      </c>
      <c r="AC2097" s="51">
        <v>0.76146788990825698</v>
      </c>
      <c r="AD2097" s="88">
        <v>0.71428571428571397</v>
      </c>
      <c r="AE2097" s="7">
        <v>0.69767441860465096</v>
      </c>
      <c r="AF2097" s="52">
        <v>0.844444444444444</v>
      </c>
      <c r="AG2097" s="88">
        <v>0.64</v>
      </c>
      <c r="AH2097" s="88">
        <v>0.70370370370370405</v>
      </c>
      <c r="AI2097" s="52">
        <v>0.84210526315789502</v>
      </c>
      <c r="AJ2097" s="7">
        <v>0.79</v>
      </c>
      <c r="AK2097" s="88">
        <v>0.63636363636363602</v>
      </c>
      <c r="AL2097" s="117">
        <v>0.42857142857142899</v>
      </c>
      <c r="AM2097" s="7">
        <v>0.89090909090909098</v>
      </c>
      <c r="AN2097" s="88">
        <v>0.55555555555555602</v>
      </c>
      <c r="AO2097" s="117">
        <v>0.70370370370370405</v>
      </c>
      <c r="AP2097" s="88">
        <v>0.56000000000000005</v>
      </c>
      <c r="AQ2097" s="52">
        <v>0.83783783783783805</v>
      </c>
      <c r="AR2097" s="7">
        <v>0.70454545454545503</v>
      </c>
      <c r="AS2097" s="88">
        <v>0.68181818181818199</v>
      </c>
      <c r="AT2097" s="52">
        <v>0.77966101694915302</v>
      </c>
      <c r="AU2097" s="7">
        <v>0.76190476190476197</v>
      </c>
      <c r="AV2097" s="7">
        <v>0.77500000000000002</v>
      </c>
      <c r="AW2097" s="7">
        <v>0.83333333333333304</v>
      </c>
      <c r="AX2097" s="7">
        <v>0.768421052631579</v>
      </c>
      <c r="AY2097" s="52">
        <v>0.63333333333333297</v>
      </c>
      <c r="AZ2097" s="7">
        <v>0.82499999999999996</v>
      </c>
      <c r="BA2097" s="52">
        <v>0.69411764705882395</v>
      </c>
      <c r="BB2097" s="7">
        <v>0.78125</v>
      </c>
      <c r="BC2097" s="52">
        <v>0.71698113207547198</v>
      </c>
      <c r="BD2097" s="7">
        <v>0.75</v>
      </c>
      <c r="BE2097" s="52">
        <v>0.72307692307692295</v>
      </c>
      <c r="BF2097" s="7">
        <v>0.73770491803278704</v>
      </c>
      <c r="BG2097" s="52">
        <v>0.734375</v>
      </c>
    </row>
    <row r="2098" spans="1:59">
      <c r="A2098" t="s">
        <v>13</v>
      </c>
      <c r="B2098" s="53"/>
      <c r="C2098" s="54"/>
      <c r="D2098" s="93"/>
      <c r="E2098" s="93"/>
      <c r="F2098" s="9"/>
      <c r="G2098" s="93"/>
      <c r="H2098" s="93"/>
      <c r="I2098" s="93"/>
      <c r="J2098" s="9"/>
      <c r="K2098" s="9"/>
      <c r="L2098" s="118"/>
      <c r="M2098" s="9"/>
      <c r="N2098" s="118"/>
      <c r="O2098" s="93"/>
      <c r="P2098" s="55"/>
      <c r="Q2098" s="9"/>
      <c r="R2098" s="9"/>
      <c r="S2098" s="55"/>
      <c r="T2098" s="9"/>
      <c r="U2098" s="9"/>
      <c r="V2098" s="55"/>
      <c r="W2098" s="9"/>
      <c r="X2098" s="93"/>
      <c r="Y2098" s="93"/>
      <c r="Z2098" s="118"/>
      <c r="AA2098" s="9"/>
      <c r="AB2098" s="118"/>
      <c r="AC2098" s="54"/>
      <c r="AD2098" s="93"/>
      <c r="AE2098" s="9"/>
      <c r="AF2098" s="55"/>
      <c r="AG2098" s="93"/>
      <c r="AH2098" s="93"/>
      <c r="AI2098" s="55"/>
      <c r="AJ2098" s="9"/>
      <c r="AK2098" s="93"/>
      <c r="AL2098" s="118"/>
      <c r="AM2098" s="9"/>
      <c r="AN2098" s="93"/>
      <c r="AO2098" s="118"/>
      <c r="AP2098" s="93"/>
      <c r="AQ2098" s="55"/>
      <c r="AR2098" s="9"/>
      <c r="AS2098" s="93"/>
      <c r="AT2098" s="55"/>
      <c r="AU2098" s="9"/>
      <c r="AV2098" s="9"/>
      <c r="AW2098" s="9"/>
      <c r="AY2098" s="56"/>
      <c r="BA2098" s="56"/>
      <c r="BC2098" s="56"/>
      <c r="BE2098" s="56"/>
      <c r="BG2098" s="56"/>
    </row>
    <row r="2099" spans="1:59" ht="23.25">
      <c r="A2099" t="s">
        <v>10</v>
      </c>
      <c r="B2099" s="36" t="s">
        <v>519</v>
      </c>
      <c r="C2099" s="39">
        <v>60</v>
      </c>
      <c r="D2099" s="89">
        <v>10</v>
      </c>
      <c r="E2099" s="90">
        <v>8</v>
      </c>
      <c r="F2099" s="41">
        <v>16</v>
      </c>
      <c r="G2099" s="90">
        <v>13</v>
      </c>
      <c r="H2099" s="90">
        <v>5</v>
      </c>
      <c r="I2099" s="90">
        <v>3</v>
      </c>
      <c r="J2099" s="41">
        <v>17</v>
      </c>
      <c r="K2099" s="41">
        <v>13</v>
      </c>
      <c r="L2099" s="113">
        <v>10</v>
      </c>
      <c r="M2099" s="40">
        <v>56</v>
      </c>
      <c r="N2099" s="113">
        <v>4</v>
      </c>
      <c r="O2099" s="89">
        <v>7</v>
      </c>
      <c r="P2099" s="42">
        <v>52</v>
      </c>
      <c r="Q2099" s="40">
        <v>20</v>
      </c>
      <c r="R2099" s="41">
        <v>15</v>
      </c>
      <c r="S2099" s="42">
        <v>20</v>
      </c>
      <c r="T2099" s="40">
        <v>31</v>
      </c>
      <c r="U2099" s="41">
        <v>10</v>
      </c>
      <c r="V2099" s="42">
        <v>17</v>
      </c>
      <c r="W2099" s="40">
        <v>22</v>
      </c>
      <c r="X2099" s="90">
        <v>15</v>
      </c>
      <c r="Y2099" s="90">
        <v>9</v>
      </c>
      <c r="Z2099" s="113">
        <v>14</v>
      </c>
      <c r="AA2099" s="40">
        <v>44</v>
      </c>
      <c r="AB2099" s="113">
        <v>14</v>
      </c>
      <c r="AC2099" s="39">
        <v>55</v>
      </c>
      <c r="AD2099" s="89">
        <v>10</v>
      </c>
      <c r="AE2099" s="41">
        <v>21</v>
      </c>
      <c r="AF2099" s="42">
        <v>24</v>
      </c>
      <c r="AG2099" s="89">
        <v>14</v>
      </c>
      <c r="AH2099" s="90">
        <v>13</v>
      </c>
      <c r="AI2099" s="42">
        <v>28</v>
      </c>
      <c r="AJ2099" s="40">
        <v>49</v>
      </c>
      <c r="AK2099" s="90">
        <v>4</v>
      </c>
      <c r="AL2099" s="113">
        <v>7</v>
      </c>
      <c r="AM2099" s="40">
        <v>26</v>
      </c>
      <c r="AN2099" s="90">
        <v>12</v>
      </c>
      <c r="AO2099" s="113">
        <v>17</v>
      </c>
      <c r="AP2099" s="89">
        <v>11</v>
      </c>
      <c r="AQ2099" s="42">
        <v>40</v>
      </c>
      <c r="AR2099" s="40">
        <v>17</v>
      </c>
      <c r="AS2099" s="90">
        <v>11</v>
      </c>
      <c r="AT2099" s="42">
        <v>32</v>
      </c>
      <c r="AU2099" s="40">
        <v>43</v>
      </c>
      <c r="AV2099" s="41">
        <v>28</v>
      </c>
      <c r="AW2099" s="41">
        <v>33</v>
      </c>
      <c r="AX2099" s="41">
        <v>47</v>
      </c>
      <c r="AY2099" s="42">
        <v>13</v>
      </c>
      <c r="AZ2099" s="40">
        <v>21</v>
      </c>
      <c r="BA2099" s="42">
        <v>39</v>
      </c>
      <c r="BB2099" s="40">
        <v>29</v>
      </c>
      <c r="BC2099" s="42">
        <v>29</v>
      </c>
      <c r="BD2099" s="40">
        <v>25</v>
      </c>
      <c r="BE2099" s="42">
        <v>35</v>
      </c>
      <c r="BF2099" s="40">
        <v>37</v>
      </c>
      <c r="BG2099" s="42">
        <v>23</v>
      </c>
    </row>
    <row r="2100" spans="1:59">
      <c r="A2100" t="s">
        <v>12</v>
      </c>
      <c r="B2100" s="36"/>
      <c r="C2100" s="51">
        <v>0.48</v>
      </c>
      <c r="D2100" s="88">
        <v>0.38461538461538503</v>
      </c>
      <c r="E2100" s="88">
        <v>0.5</v>
      </c>
      <c r="F2100" s="7">
        <v>0.51612903225806495</v>
      </c>
      <c r="G2100" s="88">
        <v>0.59090909090909105</v>
      </c>
      <c r="H2100" s="88">
        <v>0.41666666666666702</v>
      </c>
      <c r="I2100" s="88">
        <v>0.157894736842105</v>
      </c>
      <c r="J2100" s="7">
        <v>0.5</v>
      </c>
      <c r="K2100" s="7">
        <v>0.41935483870967699</v>
      </c>
      <c r="L2100" s="117">
        <v>0.625</v>
      </c>
      <c r="M2100" s="7">
        <v>0.50909090909090904</v>
      </c>
      <c r="N2100" s="117">
        <v>0.266666666666667</v>
      </c>
      <c r="O2100" s="88">
        <v>0.25</v>
      </c>
      <c r="P2100" s="52">
        <v>0.54736842105263195</v>
      </c>
      <c r="Q2100" s="7">
        <v>0.42553191489361702</v>
      </c>
      <c r="R2100" s="7">
        <v>0.441176470588235</v>
      </c>
      <c r="S2100" s="52">
        <v>0.625</v>
      </c>
      <c r="T2100" s="7">
        <v>0.55357142857142905</v>
      </c>
      <c r="U2100" s="7">
        <v>0.33333333333333298</v>
      </c>
      <c r="V2100" s="52">
        <v>0.48571428571428599</v>
      </c>
      <c r="W2100" s="7">
        <v>0.47826086956521702</v>
      </c>
      <c r="X2100" s="88">
        <v>0.57692307692307698</v>
      </c>
      <c r="Y2100" s="88">
        <v>0.34615384615384598</v>
      </c>
      <c r="Z2100" s="117">
        <v>0.51851851851851904</v>
      </c>
      <c r="AA2100" s="7">
        <v>0.44444444444444398</v>
      </c>
      <c r="AB2100" s="117">
        <v>0.66666666666666696</v>
      </c>
      <c r="AC2100" s="51">
        <v>0.50458715596330295</v>
      </c>
      <c r="AD2100" s="88">
        <v>0.476190476190476</v>
      </c>
      <c r="AE2100" s="7">
        <v>0.48837209302325602</v>
      </c>
      <c r="AF2100" s="52">
        <v>0.53333333333333299</v>
      </c>
      <c r="AG2100" s="88">
        <v>0.56000000000000005</v>
      </c>
      <c r="AH2100" s="88">
        <v>0.48148148148148101</v>
      </c>
      <c r="AI2100" s="52">
        <v>0.49122807017543901</v>
      </c>
      <c r="AJ2100" s="7">
        <v>0.49</v>
      </c>
      <c r="AK2100" s="88">
        <v>0.36363636363636398</v>
      </c>
      <c r="AL2100" s="117">
        <v>0.5</v>
      </c>
      <c r="AM2100" s="7">
        <v>0.472727272727273</v>
      </c>
      <c r="AN2100" s="88">
        <v>0.44444444444444398</v>
      </c>
      <c r="AO2100" s="117">
        <v>0.62962962962962998</v>
      </c>
      <c r="AP2100" s="88">
        <v>0.44</v>
      </c>
      <c r="AQ2100" s="52">
        <v>0.54054054054054101</v>
      </c>
      <c r="AR2100" s="7">
        <v>0.38636363636363602</v>
      </c>
      <c r="AS2100" s="88">
        <v>0.5</v>
      </c>
      <c r="AT2100" s="52">
        <v>0.54237288135593198</v>
      </c>
      <c r="AU2100" s="7">
        <v>0.51190476190476197</v>
      </c>
      <c r="AV2100" s="7">
        <v>0.7</v>
      </c>
      <c r="AW2100" s="7">
        <v>0.5</v>
      </c>
      <c r="AX2100" s="7">
        <v>0.49473684210526298</v>
      </c>
      <c r="AY2100" s="52">
        <v>0.43333333333333302</v>
      </c>
      <c r="AZ2100" s="7">
        <v>0.52500000000000002</v>
      </c>
      <c r="BA2100" s="52">
        <v>0.45882352941176502</v>
      </c>
      <c r="BB2100" s="7">
        <v>0.453125</v>
      </c>
      <c r="BC2100" s="52">
        <v>0.54716981132075504</v>
      </c>
      <c r="BD2100" s="7">
        <v>0.41666666666666702</v>
      </c>
      <c r="BE2100" s="52">
        <v>0.53846153846153799</v>
      </c>
      <c r="BF2100" s="7">
        <v>0.60655737704918</v>
      </c>
      <c r="BG2100" s="52">
        <v>0.359375</v>
      </c>
    </row>
    <row r="2101" spans="1:59">
      <c r="A2101" t="s">
        <v>13</v>
      </c>
      <c r="B2101" s="53"/>
      <c r="C2101" s="54"/>
      <c r="D2101" s="93"/>
      <c r="E2101" s="93"/>
      <c r="F2101" s="9"/>
      <c r="G2101" s="93"/>
      <c r="H2101" s="93"/>
      <c r="I2101" s="93"/>
      <c r="J2101" s="9"/>
      <c r="K2101" s="9"/>
      <c r="L2101" s="118"/>
      <c r="M2101" s="9"/>
      <c r="N2101" s="118"/>
      <c r="O2101" s="93"/>
      <c r="P2101" s="55"/>
      <c r="Q2101" s="9"/>
      <c r="R2101" s="9"/>
      <c r="S2101" s="55"/>
      <c r="T2101" s="9"/>
      <c r="U2101" s="9"/>
      <c r="V2101" s="55"/>
      <c r="W2101" s="9"/>
      <c r="X2101" s="93"/>
      <c r="Y2101" s="93"/>
      <c r="Z2101" s="118"/>
      <c r="AA2101" s="9"/>
      <c r="AB2101" s="118"/>
      <c r="AC2101" s="54"/>
      <c r="AD2101" s="93"/>
      <c r="AE2101" s="9"/>
      <c r="AF2101" s="55"/>
      <c r="AG2101" s="93"/>
      <c r="AH2101" s="93"/>
      <c r="AI2101" s="55"/>
      <c r="AJ2101" s="9"/>
      <c r="AK2101" s="93"/>
      <c r="AL2101" s="118"/>
      <c r="AM2101" s="9"/>
      <c r="AN2101" s="93"/>
      <c r="AO2101" s="118"/>
      <c r="AP2101" s="93"/>
      <c r="AQ2101" s="55"/>
      <c r="AR2101" s="9"/>
      <c r="AS2101" s="93"/>
      <c r="AT2101" s="55"/>
      <c r="AU2101" s="9"/>
      <c r="AV2101" s="9"/>
      <c r="AW2101" s="9"/>
      <c r="AX2101" s="9"/>
      <c r="AY2101" s="55"/>
      <c r="AZ2101" s="9"/>
      <c r="BA2101" s="55"/>
      <c r="BB2101" s="9"/>
      <c r="BC2101" s="55"/>
      <c r="BD2101" s="9"/>
      <c r="BE2101" s="55"/>
      <c r="BF2101" s="9"/>
      <c r="BG2101" s="55"/>
    </row>
    <row r="2102" spans="1:59">
      <c r="A2102" t="s">
        <v>10</v>
      </c>
      <c r="B2102" s="36" t="s">
        <v>520</v>
      </c>
      <c r="C2102" s="39">
        <v>53</v>
      </c>
      <c r="D2102" s="89">
        <v>9</v>
      </c>
      <c r="E2102" s="90">
        <v>7</v>
      </c>
      <c r="F2102" s="41">
        <v>12</v>
      </c>
      <c r="G2102" s="90">
        <v>12</v>
      </c>
      <c r="H2102" s="90">
        <v>6</v>
      </c>
      <c r="I2102" s="90">
        <v>6</v>
      </c>
      <c r="J2102" s="41">
        <v>6</v>
      </c>
      <c r="K2102" s="41">
        <v>14</v>
      </c>
      <c r="L2102" s="113">
        <v>6</v>
      </c>
      <c r="M2102" s="40">
        <v>47</v>
      </c>
      <c r="N2102" s="113">
        <v>6</v>
      </c>
      <c r="O2102" s="89">
        <v>9</v>
      </c>
      <c r="P2102" s="42">
        <v>44</v>
      </c>
      <c r="Q2102" s="40">
        <v>16</v>
      </c>
      <c r="R2102" s="41">
        <v>14</v>
      </c>
      <c r="S2102" s="42">
        <v>19</v>
      </c>
      <c r="T2102" s="40">
        <v>22</v>
      </c>
      <c r="U2102" s="41">
        <v>16</v>
      </c>
      <c r="V2102" s="42">
        <v>14</v>
      </c>
      <c r="W2102" s="40">
        <v>13</v>
      </c>
      <c r="X2102" s="90">
        <v>9</v>
      </c>
      <c r="Y2102" s="90">
        <v>13</v>
      </c>
      <c r="Z2102" s="113">
        <v>18</v>
      </c>
      <c r="AA2102" s="40">
        <v>38</v>
      </c>
      <c r="AB2102" s="113">
        <v>13</v>
      </c>
      <c r="AC2102" s="39">
        <v>49</v>
      </c>
      <c r="AD2102" s="89">
        <v>10</v>
      </c>
      <c r="AE2102" s="41">
        <v>22</v>
      </c>
      <c r="AF2102" s="42">
        <v>17</v>
      </c>
      <c r="AG2102" s="89">
        <v>10</v>
      </c>
      <c r="AH2102" s="90">
        <v>15</v>
      </c>
      <c r="AI2102" s="42">
        <v>24</v>
      </c>
      <c r="AJ2102" s="40">
        <v>45</v>
      </c>
      <c r="AK2102" s="90">
        <v>4</v>
      </c>
      <c r="AL2102" s="113">
        <v>4</v>
      </c>
      <c r="AM2102" s="40">
        <v>28</v>
      </c>
      <c r="AN2102" s="90">
        <v>11</v>
      </c>
      <c r="AO2102" s="113">
        <v>10</v>
      </c>
      <c r="AP2102" s="89">
        <v>7</v>
      </c>
      <c r="AQ2102" s="42">
        <v>37</v>
      </c>
      <c r="AR2102" s="40">
        <v>18</v>
      </c>
      <c r="AS2102" s="90">
        <v>11</v>
      </c>
      <c r="AT2102" s="42">
        <v>24</v>
      </c>
      <c r="AU2102" s="40">
        <v>40</v>
      </c>
      <c r="AV2102" s="41">
        <v>21</v>
      </c>
      <c r="AW2102" s="41">
        <v>33</v>
      </c>
      <c r="AX2102" s="41">
        <v>43</v>
      </c>
      <c r="AY2102" s="42">
        <v>10</v>
      </c>
      <c r="AZ2102" s="40">
        <v>22</v>
      </c>
      <c r="BA2102" s="42">
        <v>31</v>
      </c>
      <c r="BB2102" s="40">
        <v>31</v>
      </c>
      <c r="BC2102" s="42">
        <v>19</v>
      </c>
      <c r="BD2102" s="40">
        <v>30</v>
      </c>
      <c r="BE2102" s="42">
        <v>23</v>
      </c>
      <c r="BF2102" s="40">
        <v>29</v>
      </c>
      <c r="BG2102" s="42">
        <v>24</v>
      </c>
    </row>
    <row r="2103" spans="1:59">
      <c r="A2103" t="s">
        <v>12</v>
      </c>
      <c r="B2103" s="36"/>
      <c r="C2103" s="51">
        <v>0.42399999999999999</v>
      </c>
      <c r="D2103" s="88">
        <v>0.34615384615384598</v>
      </c>
      <c r="E2103" s="88">
        <v>0.4375</v>
      </c>
      <c r="F2103" s="7">
        <v>0.38709677419354799</v>
      </c>
      <c r="G2103" s="88">
        <v>0.54545454545454497</v>
      </c>
      <c r="H2103" s="88">
        <v>0.5</v>
      </c>
      <c r="I2103" s="88">
        <v>0.31578947368421101</v>
      </c>
      <c r="J2103" s="7">
        <v>0.17647058823529399</v>
      </c>
      <c r="K2103" s="7">
        <v>0.45161290322580699</v>
      </c>
      <c r="L2103" s="117">
        <v>0.375</v>
      </c>
      <c r="M2103" s="7">
        <v>0.42727272727272703</v>
      </c>
      <c r="N2103" s="117">
        <v>0.4</v>
      </c>
      <c r="O2103" s="88">
        <v>0.32142857142857101</v>
      </c>
      <c r="P2103" s="52">
        <v>0.46315789473684199</v>
      </c>
      <c r="Q2103" s="7">
        <v>0.340425531914894</v>
      </c>
      <c r="R2103" s="7">
        <v>0.41176470588235298</v>
      </c>
      <c r="S2103" s="52">
        <v>0.59375</v>
      </c>
      <c r="T2103" s="7">
        <v>0.39285714285714302</v>
      </c>
      <c r="U2103" s="7">
        <v>0.53333333333333299</v>
      </c>
      <c r="V2103" s="52">
        <v>0.4</v>
      </c>
      <c r="W2103" s="7">
        <v>0.282608695652174</v>
      </c>
      <c r="X2103" s="88">
        <v>0.34615384615384598</v>
      </c>
      <c r="Y2103" s="88">
        <v>0.5</v>
      </c>
      <c r="Z2103" s="117">
        <v>0.66666666666666696</v>
      </c>
      <c r="AA2103" s="7">
        <v>0.38383838383838398</v>
      </c>
      <c r="AB2103" s="117">
        <v>0.61904761904761896</v>
      </c>
      <c r="AC2103" s="51">
        <v>0.44954128440367003</v>
      </c>
      <c r="AD2103" s="88">
        <v>0.476190476190476</v>
      </c>
      <c r="AE2103" s="7">
        <v>0.51162790697674398</v>
      </c>
      <c r="AF2103" s="52">
        <v>0.37777777777777799</v>
      </c>
      <c r="AG2103" s="88">
        <v>0.4</v>
      </c>
      <c r="AH2103" s="88">
        <v>0.55555555555555602</v>
      </c>
      <c r="AI2103" s="52">
        <v>0.42105263157894701</v>
      </c>
      <c r="AJ2103" s="7">
        <v>0.45</v>
      </c>
      <c r="AK2103" s="88">
        <v>0.36363636363636398</v>
      </c>
      <c r="AL2103" s="117">
        <v>0.28571428571428598</v>
      </c>
      <c r="AM2103" s="7">
        <v>0.50909090909090904</v>
      </c>
      <c r="AN2103" s="88">
        <v>0.407407407407407</v>
      </c>
      <c r="AO2103" s="117">
        <v>0.37037037037037002</v>
      </c>
      <c r="AP2103" s="88">
        <v>0.28000000000000003</v>
      </c>
      <c r="AQ2103" s="52">
        <v>0.5</v>
      </c>
      <c r="AR2103" s="7">
        <v>0.40909090909090901</v>
      </c>
      <c r="AS2103" s="88">
        <v>0.5</v>
      </c>
      <c r="AT2103" s="52">
        <v>0.40677966101694901</v>
      </c>
      <c r="AU2103" s="7">
        <v>0.476190476190476</v>
      </c>
      <c r="AV2103" s="7">
        <v>0.52500000000000002</v>
      </c>
      <c r="AW2103" s="7">
        <v>0.5</v>
      </c>
      <c r="AX2103" s="7">
        <v>0.452631578947368</v>
      </c>
      <c r="AY2103" s="52">
        <v>0.33333333333333298</v>
      </c>
      <c r="AZ2103" s="7">
        <v>0.55000000000000004</v>
      </c>
      <c r="BA2103" s="52">
        <v>0.36470588235294099</v>
      </c>
      <c r="BB2103" s="7">
        <v>0.484375</v>
      </c>
      <c r="BC2103" s="52">
        <v>0.35849056603773599</v>
      </c>
      <c r="BD2103" s="7">
        <v>0.5</v>
      </c>
      <c r="BE2103" s="52">
        <v>0.35384615384615398</v>
      </c>
      <c r="BF2103" s="7">
        <v>0.47540983606557402</v>
      </c>
      <c r="BG2103" s="52">
        <v>0.375</v>
      </c>
    </row>
    <row r="2104" spans="1:59">
      <c r="A2104" t="s">
        <v>13</v>
      </c>
      <c r="B2104" s="53"/>
      <c r="C2104" s="54"/>
      <c r="D2104" s="93"/>
      <c r="E2104" s="93"/>
      <c r="F2104" s="9"/>
      <c r="G2104" s="93"/>
      <c r="H2104" s="93"/>
      <c r="I2104" s="93"/>
      <c r="J2104" s="9"/>
      <c r="K2104" s="9"/>
      <c r="L2104" s="118"/>
      <c r="M2104" s="9"/>
      <c r="N2104" s="118"/>
      <c r="O2104" s="93"/>
      <c r="P2104" s="55"/>
      <c r="Q2104" s="9"/>
      <c r="R2104" s="9"/>
      <c r="S2104" s="55"/>
      <c r="T2104" s="9"/>
      <c r="U2104" s="9"/>
      <c r="V2104" s="55"/>
      <c r="W2104" s="9"/>
      <c r="X2104" s="93"/>
      <c r="Y2104" s="93"/>
      <c r="Z2104" s="118"/>
      <c r="AA2104" s="9"/>
      <c r="AB2104" s="118"/>
      <c r="AC2104" s="54"/>
      <c r="AD2104" s="93"/>
      <c r="AE2104" s="9"/>
      <c r="AF2104" s="55"/>
      <c r="AG2104" s="93"/>
      <c r="AH2104" s="93"/>
      <c r="AI2104" s="55"/>
      <c r="AJ2104" s="9"/>
      <c r="AK2104" s="93"/>
      <c r="AL2104" s="118"/>
      <c r="AM2104" s="9"/>
      <c r="AN2104" s="93"/>
      <c r="AO2104" s="118"/>
      <c r="AP2104" s="93"/>
      <c r="AQ2104" s="55"/>
      <c r="AT2104" s="56"/>
      <c r="AY2104" s="56"/>
      <c r="BA2104" s="56"/>
      <c r="BC2104" s="56"/>
      <c r="BE2104" s="56"/>
      <c r="BG2104" s="56"/>
    </row>
    <row r="2105" spans="1:59">
      <c r="A2105" t="s">
        <v>10</v>
      </c>
      <c r="B2105" s="36" t="s">
        <v>521</v>
      </c>
      <c r="C2105" s="39">
        <v>53</v>
      </c>
      <c r="D2105" s="89">
        <v>10</v>
      </c>
      <c r="E2105" s="90">
        <v>9</v>
      </c>
      <c r="F2105" s="41">
        <v>18</v>
      </c>
      <c r="G2105" s="90">
        <v>7</v>
      </c>
      <c r="H2105" s="90">
        <v>5</v>
      </c>
      <c r="I2105" s="90">
        <v>9</v>
      </c>
      <c r="J2105" s="41">
        <v>15</v>
      </c>
      <c r="K2105" s="41">
        <v>11</v>
      </c>
      <c r="L2105" s="113">
        <v>8</v>
      </c>
      <c r="M2105" s="40">
        <v>47</v>
      </c>
      <c r="N2105" s="113">
        <v>6</v>
      </c>
      <c r="O2105" s="89">
        <v>14</v>
      </c>
      <c r="P2105" s="42">
        <v>38</v>
      </c>
      <c r="Q2105" s="40">
        <v>19</v>
      </c>
      <c r="R2105" s="41">
        <v>11</v>
      </c>
      <c r="S2105" s="42">
        <v>19</v>
      </c>
      <c r="T2105" s="40">
        <v>25</v>
      </c>
      <c r="U2105" s="41">
        <v>11</v>
      </c>
      <c r="V2105" s="42">
        <v>16</v>
      </c>
      <c r="W2105" s="40">
        <v>15</v>
      </c>
      <c r="X2105" s="90">
        <v>9</v>
      </c>
      <c r="Y2105" s="90">
        <v>14</v>
      </c>
      <c r="Z2105" s="113">
        <v>15</v>
      </c>
      <c r="AA2105" s="40">
        <v>43</v>
      </c>
      <c r="AB2105" s="113">
        <v>9</v>
      </c>
      <c r="AC2105" s="39">
        <v>49</v>
      </c>
      <c r="AD2105" s="89">
        <v>6</v>
      </c>
      <c r="AE2105" s="41">
        <v>17</v>
      </c>
      <c r="AF2105" s="42">
        <v>26</v>
      </c>
      <c r="AG2105" s="89">
        <v>6</v>
      </c>
      <c r="AH2105" s="90">
        <v>12</v>
      </c>
      <c r="AI2105" s="42">
        <v>31</v>
      </c>
      <c r="AJ2105" s="40">
        <v>46</v>
      </c>
      <c r="AK2105" s="90">
        <v>7</v>
      </c>
      <c r="AL2105" s="113">
        <v>0</v>
      </c>
      <c r="AM2105" s="40">
        <v>30</v>
      </c>
      <c r="AN2105" s="90">
        <v>8</v>
      </c>
      <c r="AO2105" s="113">
        <v>11</v>
      </c>
      <c r="AP2105" s="89">
        <v>9</v>
      </c>
      <c r="AQ2105" s="42">
        <v>36</v>
      </c>
      <c r="AR2105" s="40">
        <v>21</v>
      </c>
      <c r="AS2105" s="90">
        <v>5</v>
      </c>
      <c r="AT2105" s="42">
        <v>27</v>
      </c>
      <c r="AU2105" s="40">
        <v>44</v>
      </c>
      <c r="AV2105" s="41">
        <v>19</v>
      </c>
      <c r="AW2105" s="41">
        <v>35</v>
      </c>
      <c r="AX2105" s="41">
        <v>47</v>
      </c>
      <c r="AY2105" s="42">
        <v>6</v>
      </c>
      <c r="AZ2105" s="40">
        <v>18</v>
      </c>
      <c r="BA2105" s="42">
        <v>35</v>
      </c>
      <c r="BB2105" s="40">
        <v>30</v>
      </c>
      <c r="BC2105" s="42">
        <v>22</v>
      </c>
      <c r="BD2105" s="40">
        <v>27</v>
      </c>
      <c r="BE2105" s="42">
        <v>26</v>
      </c>
      <c r="BF2105" s="40">
        <v>25</v>
      </c>
      <c r="BG2105" s="42">
        <v>28</v>
      </c>
    </row>
    <row r="2106" spans="1:59">
      <c r="A2106" t="s">
        <v>12</v>
      </c>
      <c r="B2106" s="36"/>
      <c r="C2106" s="51">
        <v>0.42399999999999999</v>
      </c>
      <c r="D2106" s="88">
        <v>0.38461538461538503</v>
      </c>
      <c r="E2106" s="88">
        <v>0.5625</v>
      </c>
      <c r="F2106" s="7">
        <v>0.58064516129032295</v>
      </c>
      <c r="G2106" s="88">
        <v>0.31818181818181801</v>
      </c>
      <c r="H2106" s="88">
        <v>0.41666666666666702</v>
      </c>
      <c r="I2106" s="88">
        <v>0.47368421052631599</v>
      </c>
      <c r="J2106" s="7">
        <v>0.441176470588235</v>
      </c>
      <c r="K2106" s="7">
        <v>0.35483870967741898</v>
      </c>
      <c r="L2106" s="117">
        <v>0.5</v>
      </c>
      <c r="M2106" s="7">
        <v>0.42727272727272703</v>
      </c>
      <c r="N2106" s="117">
        <v>0.4</v>
      </c>
      <c r="O2106" s="88">
        <v>0.5</v>
      </c>
      <c r="P2106" s="52">
        <v>0.4</v>
      </c>
      <c r="Q2106" s="7">
        <v>0.40425531914893598</v>
      </c>
      <c r="R2106" s="7">
        <v>0.32352941176470601</v>
      </c>
      <c r="S2106" s="52">
        <v>0.59375</v>
      </c>
      <c r="T2106" s="7">
        <v>0.44642857142857101</v>
      </c>
      <c r="U2106" s="7">
        <v>0.36666666666666697</v>
      </c>
      <c r="V2106" s="52">
        <v>0.45714285714285702</v>
      </c>
      <c r="W2106" s="7">
        <v>0.32608695652173902</v>
      </c>
      <c r="X2106" s="88">
        <v>0.34615384615384598</v>
      </c>
      <c r="Y2106" s="88">
        <v>0.53846153846153799</v>
      </c>
      <c r="Z2106" s="117">
        <v>0.55555555555555602</v>
      </c>
      <c r="AA2106" s="7">
        <v>0.43434343434343398</v>
      </c>
      <c r="AB2106" s="117">
        <v>0.42857142857142899</v>
      </c>
      <c r="AC2106" s="51">
        <v>0.44954128440367003</v>
      </c>
      <c r="AD2106" s="88">
        <v>0.28571428571428598</v>
      </c>
      <c r="AE2106" s="7">
        <v>0.39534883720930197</v>
      </c>
      <c r="AF2106" s="52">
        <v>0.57777777777777795</v>
      </c>
      <c r="AG2106" s="88">
        <v>0.24</v>
      </c>
      <c r="AH2106" s="88">
        <v>0.44444444444444398</v>
      </c>
      <c r="AI2106" s="52">
        <v>0.54385964912280704</v>
      </c>
      <c r="AJ2106" s="7">
        <v>0.46</v>
      </c>
      <c r="AK2106" s="88">
        <v>0.63636363636363602</v>
      </c>
      <c r="AL2106" s="117">
        <v>0</v>
      </c>
      <c r="AM2106" s="7">
        <v>0.54545454545454497</v>
      </c>
      <c r="AN2106" s="88">
        <v>0.296296296296296</v>
      </c>
      <c r="AO2106" s="117">
        <v>0.407407407407407</v>
      </c>
      <c r="AP2106" s="88">
        <v>0.36</v>
      </c>
      <c r="AQ2106" s="52">
        <v>0.48648648648648601</v>
      </c>
      <c r="AR2106" s="7">
        <v>0.47727272727272702</v>
      </c>
      <c r="AS2106" s="88">
        <v>0.22727272727272699</v>
      </c>
      <c r="AT2106" s="52">
        <v>0.45762711864406802</v>
      </c>
      <c r="AU2106" s="7">
        <v>0.52380952380952395</v>
      </c>
      <c r="AV2106" s="7">
        <v>0.47499999999999998</v>
      </c>
      <c r="AW2106" s="7">
        <v>0.53030303030303005</v>
      </c>
      <c r="AX2106" s="7">
        <v>0.49473684210526298</v>
      </c>
      <c r="AY2106" s="52">
        <v>0.2</v>
      </c>
      <c r="AZ2106" s="7">
        <v>0.45</v>
      </c>
      <c r="BA2106" s="52">
        <v>0.41176470588235298</v>
      </c>
      <c r="BB2106" s="7">
        <v>0.46875</v>
      </c>
      <c r="BC2106" s="52">
        <v>0.41509433962264197</v>
      </c>
      <c r="BD2106" s="7">
        <v>0.45</v>
      </c>
      <c r="BE2106" s="52">
        <v>0.4</v>
      </c>
      <c r="BF2106" s="7">
        <v>0.409836065573771</v>
      </c>
      <c r="BG2106" s="52">
        <v>0.4375</v>
      </c>
    </row>
    <row r="2107" spans="1:59">
      <c r="A2107" t="s">
        <v>13</v>
      </c>
      <c r="B2107" s="53"/>
      <c r="C2107" s="54"/>
      <c r="D2107" s="93"/>
      <c r="E2107" s="93"/>
      <c r="F2107" s="9"/>
      <c r="G2107" s="93"/>
      <c r="H2107" s="93"/>
      <c r="I2107" s="93"/>
      <c r="J2107" s="9"/>
      <c r="K2107" s="9"/>
      <c r="L2107" s="118"/>
      <c r="M2107" s="9"/>
      <c r="N2107" s="118"/>
      <c r="O2107" s="93"/>
      <c r="P2107" s="55"/>
      <c r="Q2107" s="9"/>
      <c r="R2107" s="9"/>
      <c r="S2107" s="55"/>
      <c r="T2107" s="9"/>
      <c r="U2107" s="9"/>
      <c r="V2107" s="55"/>
      <c r="W2107" s="9"/>
      <c r="X2107" s="93"/>
      <c r="Y2107" s="93"/>
      <c r="Z2107" s="118"/>
      <c r="AA2107" s="9"/>
      <c r="AB2107" s="118"/>
      <c r="AC2107" s="54"/>
      <c r="AD2107" s="93"/>
      <c r="AE2107" s="9"/>
      <c r="AF2107" s="55"/>
      <c r="AG2107" s="93"/>
      <c r="AH2107" s="93"/>
      <c r="AI2107" s="55"/>
      <c r="AJ2107" s="9"/>
      <c r="AK2107" s="93"/>
      <c r="AL2107" s="118"/>
      <c r="AM2107" s="9"/>
      <c r="AN2107" s="93"/>
      <c r="AO2107" s="118"/>
      <c r="AP2107" s="93"/>
      <c r="AQ2107" s="55"/>
      <c r="AR2107" s="9"/>
      <c r="AS2107" s="93"/>
      <c r="AT2107" s="55"/>
      <c r="AU2107" s="9"/>
      <c r="AV2107" s="9"/>
      <c r="AW2107" s="9"/>
      <c r="AX2107" s="9"/>
      <c r="AY2107" s="55"/>
      <c r="BA2107" s="56"/>
      <c r="BC2107" s="56"/>
      <c r="BE2107" s="56"/>
      <c r="BG2107" s="56"/>
    </row>
    <row r="2108" spans="1:59">
      <c r="A2108" t="s">
        <v>10</v>
      </c>
      <c r="B2108" s="36" t="s">
        <v>522</v>
      </c>
      <c r="C2108" s="39">
        <v>29</v>
      </c>
      <c r="D2108" s="89">
        <v>8</v>
      </c>
      <c r="E2108" s="90">
        <v>4</v>
      </c>
      <c r="F2108" s="41">
        <v>11</v>
      </c>
      <c r="G2108" s="90">
        <v>8</v>
      </c>
      <c r="H2108" s="90">
        <v>3</v>
      </c>
      <c r="I2108" s="90">
        <v>0</v>
      </c>
      <c r="J2108" s="41">
        <v>5</v>
      </c>
      <c r="K2108" s="41">
        <v>9</v>
      </c>
      <c r="L2108" s="113">
        <v>4</v>
      </c>
      <c r="M2108" s="40">
        <v>28</v>
      </c>
      <c r="N2108" s="113">
        <v>1</v>
      </c>
      <c r="O2108" s="89">
        <v>2</v>
      </c>
      <c r="P2108" s="42">
        <v>27</v>
      </c>
      <c r="Q2108" s="40">
        <v>6</v>
      </c>
      <c r="R2108" s="41">
        <v>8</v>
      </c>
      <c r="S2108" s="42">
        <v>13</v>
      </c>
      <c r="T2108" s="40">
        <v>14</v>
      </c>
      <c r="U2108" s="41">
        <v>4</v>
      </c>
      <c r="V2108" s="42">
        <v>9</v>
      </c>
      <c r="W2108" s="40">
        <v>4</v>
      </c>
      <c r="X2108" s="90">
        <v>5</v>
      </c>
      <c r="Y2108" s="90">
        <v>5</v>
      </c>
      <c r="Z2108" s="113">
        <v>15</v>
      </c>
      <c r="AA2108" s="40">
        <v>23</v>
      </c>
      <c r="AB2108" s="113">
        <v>6</v>
      </c>
      <c r="AC2108" s="39">
        <v>24</v>
      </c>
      <c r="AD2108" s="89">
        <v>6</v>
      </c>
      <c r="AE2108" s="41">
        <v>11</v>
      </c>
      <c r="AF2108" s="42">
        <v>7</v>
      </c>
      <c r="AG2108" s="89">
        <v>6</v>
      </c>
      <c r="AH2108" s="90">
        <v>8</v>
      </c>
      <c r="AI2108" s="42">
        <v>10</v>
      </c>
      <c r="AJ2108" s="40">
        <v>24</v>
      </c>
      <c r="AK2108" s="90">
        <v>2</v>
      </c>
      <c r="AL2108" s="113">
        <v>3</v>
      </c>
      <c r="AM2108" s="40">
        <v>11</v>
      </c>
      <c r="AN2108" s="90">
        <v>5</v>
      </c>
      <c r="AO2108" s="113">
        <v>8</v>
      </c>
      <c r="AP2108" s="89">
        <v>4</v>
      </c>
      <c r="AQ2108" s="42">
        <v>19</v>
      </c>
      <c r="AR2108" s="40">
        <v>5</v>
      </c>
      <c r="AS2108" s="90">
        <v>3</v>
      </c>
      <c r="AT2108" s="42">
        <v>21</v>
      </c>
      <c r="AU2108" s="40">
        <v>21</v>
      </c>
      <c r="AV2108" s="41">
        <v>12</v>
      </c>
      <c r="AW2108" s="41">
        <v>15</v>
      </c>
      <c r="AX2108" s="41">
        <v>22</v>
      </c>
      <c r="AY2108" s="42">
        <v>7</v>
      </c>
      <c r="AZ2108" s="40">
        <v>11</v>
      </c>
      <c r="BA2108" s="42">
        <v>18</v>
      </c>
      <c r="BB2108" s="40">
        <v>16</v>
      </c>
      <c r="BC2108" s="42">
        <v>13</v>
      </c>
      <c r="BD2108" s="40">
        <v>13</v>
      </c>
      <c r="BE2108" s="42">
        <v>16</v>
      </c>
      <c r="BF2108" s="40">
        <v>19</v>
      </c>
      <c r="BG2108" s="42">
        <v>10</v>
      </c>
    </row>
    <row r="2109" spans="1:59">
      <c r="A2109" t="s">
        <v>12</v>
      </c>
      <c r="B2109" s="36"/>
      <c r="C2109" s="51">
        <v>0.23200000000000001</v>
      </c>
      <c r="D2109" s="88">
        <v>0.30769230769230799</v>
      </c>
      <c r="E2109" s="88">
        <v>0.25</v>
      </c>
      <c r="F2109" s="7">
        <v>0.35483870967741898</v>
      </c>
      <c r="G2109" s="88">
        <v>0.36363636363636398</v>
      </c>
      <c r="H2109" s="88">
        <v>0.25</v>
      </c>
      <c r="I2109" s="88">
        <v>0</v>
      </c>
      <c r="J2109" s="7">
        <v>0.14705882352941199</v>
      </c>
      <c r="K2109" s="7">
        <v>0.29032258064516098</v>
      </c>
      <c r="L2109" s="117">
        <v>0.25</v>
      </c>
      <c r="M2109" s="7">
        <v>0.25454545454545502</v>
      </c>
      <c r="N2109" s="117">
        <v>6.6666666666666693E-2</v>
      </c>
      <c r="O2109" s="88">
        <v>7.1428571428571397E-2</v>
      </c>
      <c r="P2109" s="52">
        <v>0.28421052631579002</v>
      </c>
      <c r="Q2109" s="7">
        <v>0.12765957446808501</v>
      </c>
      <c r="R2109" s="7">
        <v>0.23529411764705899</v>
      </c>
      <c r="S2109" s="52">
        <v>0.40625</v>
      </c>
      <c r="T2109" s="7">
        <v>0.25</v>
      </c>
      <c r="U2109" s="7">
        <v>0.133333333333333</v>
      </c>
      <c r="V2109" s="52">
        <v>0.25714285714285701</v>
      </c>
      <c r="W2109" s="7">
        <v>8.6956521739130405E-2</v>
      </c>
      <c r="X2109" s="88">
        <v>0.19230769230769201</v>
      </c>
      <c r="Y2109" s="88">
        <v>0.19230769230769201</v>
      </c>
      <c r="Z2109" s="117">
        <v>0.55555555555555602</v>
      </c>
      <c r="AA2109" s="7">
        <v>0.23232323232323199</v>
      </c>
      <c r="AB2109" s="117">
        <v>0.28571428571428598</v>
      </c>
      <c r="AC2109" s="51">
        <v>0.22018348623853201</v>
      </c>
      <c r="AD2109" s="88">
        <v>0.28571428571428598</v>
      </c>
      <c r="AE2109" s="7">
        <v>0.25581395348837199</v>
      </c>
      <c r="AF2109" s="52">
        <v>0.155555555555556</v>
      </c>
      <c r="AG2109" s="88">
        <v>0.24</v>
      </c>
      <c r="AH2109" s="88">
        <v>0.296296296296296</v>
      </c>
      <c r="AI2109" s="52">
        <v>0.175438596491228</v>
      </c>
      <c r="AJ2109" s="7">
        <v>0.24</v>
      </c>
      <c r="AK2109" s="88">
        <v>0.18181818181818199</v>
      </c>
      <c r="AL2109" s="117">
        <v>0.214285714285714</v>
      </c>
      <c r="AM2109" s="7">
        <v>0.2</v>
      </c>
      <c r="AN2109" s="88">
        <v>0.18518518518518501</v>
      </c>
      <c r="AO2109" s="117">
        <v>0.296296296296296</v>
      </c>
      <c r="AP2109" s="88">
        <v>0.16</v>
      </c>
      <c r="AQ2109" s="52">
        <v>0.25675675675675702</v>
      </c>
      <c r="AR2109" s="7">
        <v>0.11363636363636399</v>
      </c>
      <c r="AS2109" s="88">
        <v>0.13636363636363599</v>
      </c>
      <c r="AT2109" s="52">
        <v>0.355932203389831</v>
      </c>
      <c r="AU2109" s="7">
        <v>0.25</v>
      </c>
      <c r="AV2109" s="7">
        <v>0.3</v>
      </c>
      <c r="AW2109" s="7">
        <v>0.22727272727272699</v>
      </c>
      <c r="AX2109" s="7">
        <v>0.231578947368421</v>
      </c>
      <c r="AY2109" s="52">
        <v>0.233333333333333</v>
      </c>
      <c r="AZ2109" s="7">
        <v>0.27500000000000002</v>
      </c>
      <c r="BA2109" s="52">
        <v>0.21176470588235299</v>
      </c>
      <c r="BB2109" s="7">
        <v>0.25</v>
      </c>
      <c r="BC2109" s="52">
        <v>0.245283018867925</v>
      </c>
      <c r="BD2109" s="7">
        <v>0.21666666666666701</v>
      </c>
      <c r="BE2109" s="52">
        <v>0.246153846153846</v>
      </c>
      <c r="BF2109" s="7">
        <v>0.31147540983606598</v>
      </c>
      <c r="BG2109" s="52">
        <v>0.15625</v>
      </c>
    </row>
    <row r="2110" spans="1:59">
      <c r="A2110" t="s">
        <v>13</v>
      </c>
      <c r="B2110" s="53"/>
      <c r="C2110" s="54"/>
      <c r="D2110" s="93"/>
      <c r="E2110" s="93"/>
      <c r="F2110" s="9"/>
      <c r="G2110" s="93"/>
      <c r="H2110" s="93"/>
      <c r="I2110" s="93"/>
      <c r="J2110" s="9"/>
      <c r="K2110" s="9"/>
      <c r="L2110" s="118"/>
      <c r="M2110" s="9"/>
      <c r="N2110" s="118"/>
      <c r="O2110" s="93"/>
      <c r="P2110" s="55"/>
      <c r="Q2110" s="9"/>
      <c r="R2110" s="9"/>
      <c r="S2110" s="55"/>
      <c r="T2110" s="9"/>
      <c r="U2110" s="9"/>
      <c r="V2110" s="55"/>
      <c r="W2110" s="9"/>
      <c r="X2110" s="93"/>
      <c r="Y2110" s="93"/>
      <c r="Z2110" s="118"/>
      <c r="AA2110" s="9"/>
      <c r="AB2110" s="118"/>
      <c r="AC2110" s="54"/>
      <c r="AD2110" s="93"/>
      <c r="AE2110" s="9"/>
      <c r="AF2110" s="55"/>
      <c r="AG2110" s="93"/>
      <c r="AH2110" s="93"/>
      <c r="AI2110" s="55"/>
      <c r="AJ2110" s="9"/>
      <c r="AK2110" s="93"/>
      <c r="AL2110" s="118"/>
      <c r="AM2110" s="9"/>
      <c r="AN2110" s="93"/>
      <c r="AO2110" s="118"/>
      <c r="AP2110" s="93"/>
      <c r="AQ2110" s="55"/>
      <c r="AR2110" s="9"/>
      <c r="AS2110" s="93"/>
      <c r="AT2110" s="55"/>
      <c r="AU2110" s="9"/>
      <c r="AV2110" s="9"/>
      <c r="AW2110" s="9"/>
      <c r="AX2110" s="9"/>
      <c r="AY2110" s="55"/>
      <c r="AZ2110" s="9"/>
      <c r="BA2110" s="55"/>
      <c r="BB2110" s="9"/>
      <c r="BC2110" s="55"/>
      <c r="BD2110" s="9"/>
      <c r="BE2110" s="55"/>
      <c r="BF2110" s="9"/>
      <c r="BG2110" s="55"/>
    </row>
    <row r="2111" spans="1:59">
      <c r="A2111" t="s">
        <v>10</v>
      </c>
      <c r="B2111" s="36" t="s">
        <v>523</v>
      </c>
      <c r="C2111" s="39">
        <v>12</v>
      </c>
      <c r="D2111" s="89">
        <v>1</v>
      </c>
      <c r="E2111" s="90">
        <v>2</v>
      </c>
      <c r="F2111" s="41">
        <v>3</v>
      </c>
      <c r="G2111" s="90">
        <v>1</v>
      </c>
      <c r="H2111" s="90">
        <v>2</v>
      </c>
      <c r="I2111" s="90">
        <v>0</v>
      </c>
      <c r="J2111" s="41">
        <v>3</v>
      </c>
      <c r="K2111" s="41">
        <v>2</v>
      </c>
      <c r="L2111" s="113">
        <v>1</v>
      </c>
      <c r="M2111" s="40">
        <v>11</v>
      </c>
      <c r="N2111" s="113">
        <v>1</v>
      </c>
      <c r="O2111" s="89">
        <v>0</v>
      </c>
      <c r="P2111" s="42">
        <v>12</v>
      </c>
      <c r="Q2111" s="40">
        <v>5</v>
      </c>
      <c r="R2111" s="41">
        <v>3</v>
      </c>
      <c r="S2111" s="42">
        <v>4</v>
      </c>
      <c r="T2111" s="40">
        <v>9</v>
      </c>
      <c r="U2111" s="41">
        <v>1</v>
      </c>
      <c r="V2111" s="42">
        <v>2</v>
      </c>
      <c r="W2111" s="40">
        <v>2</v>
      </c>
      <c r="X2111" s="90">
        <v>0</v>
      </c>
      <c r="Y2111" s="90">
        <v>5</v>
      </c>
      <c r="Z2111" s="113">
        <v>5</v>
      </c>
      <c r="AA2111" s="40">
        <v>7</v>
      </c>
      <c r="AB2111" s="113">
        <v>5</v>
      </c>
      <c r="AC2111" s="39">
        <v>10</v>
      </c>
      <c r="AD2111" s="89">
        <v>2</v>
      </c>
      <c r="AE2111" s="41">
        <v>3</v>
      </c>
      <c r="AF2111" s="42">
        <v>5</v>
      </c>
      <c r="AG2111" s="89">
        <v>2</v>
      </c>
      <c r="AH2111" s="90">
        <v>2</v>
      </c>
      <c r="AI2111" s="42">
        <v>6</v>
      </c>
      <c r="AJ2111" s="40">
        <v>11</v>
      </c>
      <c r="AK2111" s="90">
        <v>0</v>
      </c>
      <c r="AL2111" s="113">
        <v>1</v>
      </c>
      <c r="AM2111" s="40">
        <v>5</v>
      </c>
      <c r="AN2111" s="90">
        <v>3</v>
      </c>
      <c r="AO2111" s="113">
        <v>2</v>
      </c>
      <c r="AP2111" s="89">
        <v>2</v>
      </c>
      <c r="AQ2111" s="42">
        <v>7</v>
      </c>
      <c r="AR2111" s="40">
        <v>1</v>
      </c>
      <c r="AS2111" s="90">
        <v>1</v>
      </c>
      <c r="AT2111" s="42">
        <v>10</v>
      </c>
      <c r="AU2111" s="40">
        <v>9</v>
      </c>
      <c r="AV2111" s="41">
        <v>4</v>
      </c>
      <c r="AW2111" s="41">
        <v>9</v>
      </c>
      <c r="AX2111" s="41">
        <v>10</v>
      </c>
      <c r="AY2111" s="42">
        <v>2</v>
      </c>
      <c r="AZ2111" s="40">
        <v>4</v>
      </c>
      <c r="BA2111" s="42">
        <v>8</v>
      </c>
      <c r="BB2111" s="40">
        <v>5</v>
      </c>
      <c r="BC2111" s="42">
        <v>7</v>
      </c>
      <c r="BD2111" s="40">
        <v>4</v>
      </c>
      <c r="BE2111" s="42">
        <v>8</v>
      </c>
      <c r="BF2111" s="40">
        <v>7</v>
      </c>
      <c r="BG2111" s="42">
        <v>5</v>
      </c>
    </row>
    <row r="2112" spans="1:59">
      <c r="A2112" t="s">
        <v>12</v>
      </c>
      <c r="B2112" s="36"/>
      <c r="C2112" s="51">
        <v>9.6000000000000002E-2</v>
      </c>
      <c r="D2112" s="88">
        <v>3.8461538461538498E-2</v>
      </c>
      <c r="E2112" s="88">
        <v>0.125</v>
      </c>
      <c r="F2112" s="7">
        <v>9.6774193548387094E-2</v>
      </c>
      <c r="G2112" s="88">
        <v>4.5454545454545497E-2</v>
      </c>
      <c r="H2112" s="88">
        <v>0.16666666666666699</v>
      </c>
      <c r="I2112" s="88">
        <v>0</v>
      </c>
      <c r="J2112" s="7">
        <v>8.8235294117647106E-2</v>
      </c>
      <c r="K2112" s="7">
        <v>6.4516129032258104E-2</v>
      </c>
      <c r="L2112" s="117">
        <v>6.25E-2</v>
      </c>
      <c r="M2112" s="7">
        <v>0.1</v>
      </c>
      <c r="N2112" s="117">
        <v>6.6666666666666693E-2</v>
      </c>
      <c r="O2112" s="88">
        <v>0</v>
      </c>
      <c r="P2112" s="52">
        <v>0.12631578947368399</v>
      </c>
      <c r="Q2112" s="7">
        <v>0.10638297872340401</v>
      </c>
      <c r="R2112" s="7">
        <v>8.8235294117647106E-2</v>
      </c>
      <c r="S2112" s="52">
        <v>0.125</v>
      </c>
      <c r="T2112" s="7">
        <v>0.160714285714286</v>
      </c>
      <c r="U2112" s="7">
        <v>3.3333333333333298E-2</v>
      </c>
      <c r="V2112" s="52">
        <v>5.7142857142857197E-2</v>
      </c>
      <c r="W2112" s="7">
        <v>4.3478260869565202E-2</v>
      </c>
      <c r="X2112" s="88">
        <v>0</v>
      </c>
      <c r="Y2112" s="88">
        <v>0.19230769230769201</v>
      </c>
      <c r="Z2112" s="117">
        <v>0.18518518518518501</v>
      </c>
      <c r="AA2112" s="7">
        <v>7.0707070707070704E-2</v>
      </c>
      <c r="AB2112" s="117">
        <v>0.238095238095238</v>
      </c>
      <c r="AC2112" s="51">
        <v>9.1743119266055106E-2</v>
      </c>
      <c r="AD2112" s="88">
        <v>9.5238095238095205E-2</v>
      </c>
      <c r="AE2112" s="7">
        <v>6.9767441860465101E-2</v>
      </c>
      <c r="AF2112" s="52">
        <v>0.11111111111111099</v>
      </c>
      <c r="AG2112" s="88">
        <v>0.08</v>
      </c>
      <c r="AH2112" s="88">
        <v>7.4074074074074098E-2</v>
      </c>
      <c r="AI2112" s="52">
        <v>0.105263157894737</v>
      </c>
      <c r="AJ2112" s="7">
        <v>0.11</v>
      </c>
      <c r="AK2112" s="88">
        <v>0</v>
      </c>
      <c r="AL2112" s="117">
        <v>7.1428571428571397E-2</v>
      </c>
      <c r="AM2112" s="7">
        <v>9.0909090909090898E-2</v>
      </c>
      <c r="AN2112" s="88">
        <v>0.11111111111111099</v>
      </c>
      <c r="AO2112" s="117">
        <v>7.4074074074074098E-2</v>
      </c>
      <c r="AP2112" s="88">
        <v>0.08</v>
      </c>
      <c r="AQ2112" s="52">
        <v>9.45945945945946E-2</v>
      </c>
      <c r="AR2112" s="7">
        <v>2.27272727272727E-2</v>
      </c>
      <c r="AS2112" s="88">
        <v>4.5454545454545497E-2</v>
      </c>
      <c r="AT2112" s="52">
        <v>0.169491525423729</v>
      </c>
      <c r="AU2112" s="7">
        <v>0.107142857142857</v>
      </c>
      <c r="AV2112" s="7">
        <v>0.1</v>
      </c>
      <c r="AW2112" s="7">
        <v>0.13636363636363599</v>
      </c>
      <c r="AX2112" s="7">
        <v>0.105263157894737</v>
      </c>
      <c r="AY2112" s="52">
        <v>6.6666666666666693E-2</v>
      </c>
      <c r="AZ2112" s="7">
        <v>0.1</v>
      </c>
      <c r="BA2112" s="52">
        <v>9.41176470588235E-2</v>
      </c>
      <c r="BB2112" s="7">
        <v>7.8125E-2</v>
      </c>
      <c r="BC2112" s="52">
        <v>0.13207547169811301</v>
      </c>
      <c r="BD2112" s="7">
        <v>6.6666666666666693E-2</v>
      </c>
      <c r="BE2112" s="52">
        <v>0.123076923076923</v>
      </c>
      <c r="BF2112" s="7">
        <v>0.114754098360656</v>
      </c>
      <c r="BG2112" s="52">
        <v>7.8125E-2</v>
      </c>
    </row>
    <row r="2113" spans="1:59">
      <c r="A2113" t="s">
        <v>13</v>
      </c>
      <c r="B2113" s="53"/>
      <c r="C2113" s="54"/>
      <c r="D2113" s="93"/>
      <c r="E2113" s="93"/>
      <c r="F2113" s="9"/>
      <c r="G2113" s="93"/>
      <c r="H2113" s="93"/>
      <c r="I2113" s="93"/>
      <c r="J2113" s="9"/>
      <c r="K2113" s="9"/>
      <c r="L2113" s="118"/>
      <c r="M2113" s="9"/>
      <c r="N2113" s="118"/>
      <c r="O2113" s="93"/>
      <c r="P2113" s="55"/>
      <c r="Q2113" s="9"/>
      <c r="R2113" s="9"/>
      <c r="S2113" s="55"/>
      <c r="T2113" s="9"/>
      <c r="U2113" s="9"/>
      <c r="V2113" s="55"/>
      <c r="W2113" s="9"/>
      <c r="X2113" s="93"/>
      <c r="Y2113" s="93"/>
      <c r="Z2113" s="118"/>
      <c r="AA2113" s="9"/>
      <c r="AB2113" s="118"/>
      <c r="AC2113" s="54"/>
      <c r="AD2113" s="93"/>
      <c r="AE2113" s="9"/>
      <c r="AF2113" s="55"/>
      <c r="AG2113" s="93"/>
      <c r="AH2113" s="93"/>
      <c r="AI2113" s="55"/>
      <c r="AJ2113" s="9"/>
      <c r="AK2113" s="93"/>
      <c r="AL2113" s="118"/>
      <c r="AM2113" s="9"/>
      <c r="AN2113" s="93"/>
      <c r="AO2113" s="118"/>
      <c r="AP2113" s="93"/>
      <c r="AQ2113" s="55"/>
      <c r="AR2113" s="9"/>
      <c r="AS2113" s="93"/>
      <c r="AT2113" s="55"/>
      <c r="AY2113" s="56"/>
      <c r="BA2113" s="56"/>
      <c r="BC2113" s="56"/>
      <c r="BE2113" s="56"/>
      <c r="BG2113" s="56"/>
    </row>
    <row r="2114" spans="1:59">
      <c r="A2114" t="s">
        <v>10</v>
      </c>
      <c r="B2114" s="36" t="s">
        <v>524</v>
      </c>
      <c r="C2114" s="39">
        <v>7</v>
      </c>
      <c r="D2114" s="89">
        <v>0</v>
      </c>
      <c r="E2114" s="90">
        <v>0</v>
      </c>
      <c r="F2114" s="41">
        <v>3</v>
      </c>
      <c r="G2114" s="90">
        <v>1</v>
      </c>
      <c r="H2114" s="90">
        <v>0</v>
      </c>
      <c r="I2114" s="90">
        <v>0</v>
      </c>
      <c r="J2114" s="41">
        <v>1</v>
      </c>
      <c r="K2114" s="41">
        <v>4</v>
      </c>
      <c r="L2114" s="113">
        <v>2</v>
      </c>
      <c r="M2114" s="40">
        <v>7</v>
      </c>
      <c r="N2114" s="113">
        <v>0</v>
      </c>
      <c r="O2114" s="89">
        <v>0</v>
      </c>
      <c r="P2114" s="42">
        <v>6</v>
      </c>
      <c r="Q2114" s="40">
        <v>5</v>
      </c>
      <c r="R2114" s="41">
        <v>1</v>
      </c>
      <c r="S2114" s="42">
        <v>1</v>
      </c>
      <c r="T2114" s="40">
        <v>4</v>
      </c>
      <c r="U2114" s="41">
        <v>0</v>
      </c>
      <c r="V2114" s="42">
        <v>1</v>
      </c>
      <c r="W2114" s="40">
        <v>2</v>
      </c>
      <c r="X2114" s="90">
        <v>2</v>
      </c>
      <c r="Y2114" s="90">
        <v>2</v>
      </c>
      <c r="Z2114" s="113">
        <v>1</v>
      </c>
      <c r="AA2114" s="40">
        <v>3</v>
      </c>
      <c r="AB2114" s="113">
        <v>3</v>
      </c>
      <c r="AC2114" s="39">
        <v>6</v>
      </c>
      <c r="AD2114" s="89">
        <v>3</v>
      </c>
      <c r="AE2114" s="41">
        <v>2</v>
      </c>
      <c r="AF2114" s="42">
        <v>1</v>
      </c>
      <c r="AG2114" s="89">
        <v>3</v>
      </c>
      <c r="AH2114" s="90">
        <v>1</v>
      </c>
      <c r="AI2114" s="42">
        <v>2</v>
      </c>
      <c r="AJ2114" s="40">
        <v>5</v>
      </c>
      <c r="AK2114" s="90">
        <v>0</v>
      </c>
      <c r="AL2114" s="113">
        <v>2</v>
      </c>
      <c r="AM2114" s="40">
        <v>3</v>
      </c>
      <c r="AN2114" s="90">
        <v>2</v>
      </c>
      <c r="AO2114" s="113">
        <v>1</v>
      </c>
      <c r="AP2114" s="89">
        <v>1</v>
      </c>
      <c r="AQ2114" s="42">
        <v>4</v>
      </c>
      <c r="AR2114" s="40">
        <v>2</v>
      </c>
      <c r="AS2114" s="90">
        <v>1</v>
      </c>
      <c r="AT2114" s="42">
        <v>4</v>
      </c>
      <c r="AU2114" s="40">
        <v>3</v>
      </c>
      <c r="AV2114" s="41">
        <v>2</v>
      </c>
      <c r="AW2114" s="41">
        <v>3</v>
      </c>
      <c r="AX2114" s="41">
        <v>3</v>
      </c>
      <c r="AY2114" s="42">
        <v>4</v>
      </c>
      <c r="AZ2114" s="40">
        <v>4</v>
      </c>
      <c r="BA2114" s="42">
        <v>3</v>
      </c>
      <c r="BB2114" s="40">
        <v>4</v>
      </c>
      <c r="BC2114" s="42">
        <v>3</v>
      </c>
      <c r="BD2114" s="40">
        <v>4</v>
      </c>
      <c r="BE2114" s="42">
        <v>3</v>
      </c>
      <c r="BF2114" s="40">
        <v>3</v>
      </c>
      <c r="BG2114" s="42">
        <v>4</v>
      </c>
    </row>
    <row r="2115" spans="1:59">
      <c r="A2115" t="s">
        <v>12</v>
      </c>
      <c r="B2115" s="36"/>
      <c r="C2115" s="51">
        <v>5.6000000000000001E-2</v>
      </c>
      <c r="D2115" s="88">
        <v>0</v>
      </c>
      <c r="E2115" s="88">
        <v>0</v>
      </c>
      <c r="F2115" s="7">
        <v>9.6774193548387094E-2</v>
      </c>
      <c r="G2115" s="88">
        <v>4.5454545454545497E-2</v>
      </c>
      <c r="H2115" s="88">
        <v>0</v>
      </c>
      <c r="I2115" s="88">
        <v>0</v>
      </c>
      <c r="J2115" s="7">
        <v>2.9411764705882401E-2</v>
      </c>
      <c r="K2115" s="7">
        <v>0.12903225806451599</v>
      </c>
      <c r="L2115" s="117">
        <v>0.125</v>
      </c>
      <c r="M2115" s="7">
        <v>6.3636363636363602E-2</v>
      </c>
      <c r="N2115" s="117">
        <v>0</v>
      </c>
      <c r="O2115" s="88">
        <v>0</v>
      </c>
      <c r="P2115" s="52">
        <v>6.3157894736842093E-2</v>
      </c>
      <c r="Q2115" s="7">
        <v>0.10638297872340401</v>
      </c>
      <c r="R2115" s="7">
        <v>2.9411764705882401E-2</v>
      </c>
      <c r="S2115" s="52">
        <v>3.125E-2</v>
      </c>
      <c r="T2115" s="7">
        <v>7.1428571428571397E-2</v>
      </c>
      <c r="U2115" s="7">
        <v>0</v>
      </c>
      <c r="V2115" s="52">
        <v>2.8571428571428598E-2</v>
      </c>
      <c r="W2115" s="7">
        <v>4.3478260869565202E-2</v>
      </c>
      <c r="X2115" s="88">
        <v>7.69230769230769E-2</v>
      </c>
      <c r="Y2115" s="88">
        <v>7.69230769230769E-2</v>
      </c>
      <c r="Z2115" s="117">
        <v>3.7037037037037E-2</v>
      </c>
      <c r="AA2115" s="7">
        <v>3.03030303030303E-2</v>
      </c>
      <c r="AB2115" s="117">
        <v>0.14285714285714299</v>
      </c>
      <c r="AC2115" s="51">
        <v>5.5045871559633003E-2</v>
      </c>
      <c r="AD2115" s="88">
        <v>0.14285714285714299</v>
      </c>
      <c r="AE2115" s="7">
        <v>4.6511627906976702E-2</v>
      </c>
      <c r="AF2115" s="52">
        <v>2.2222222222222199E-2</v>
      </c>
      <c r="AG2115" s="88">
        <v>0.12</v>
      </c>
      <c r="AH2115" s="88">
        <v>3.7037037037037E-2</v>
      </c>
      <c r="AI2115" s="52">
        <v>3.5087719298245598E-2</v>
      </c>
      <c r="AJ2115" s="7">
        <v>0.05</v>
      </c>
      <c r="AK2115" s="88">
        <v>0</v>
      </c>
      <c r="AL2115" s="117">
        <v>0.14285714285714299</v>
      </c>
      <c r="AM2115" s="7">
        <v>5.4545454545454501E-2</v>
      </c>
      <c r="AN2115" s="88">
        <v>7.4074074074074098E-2</v>
      </c>
      <c r="AO2115" s="117">
        <v>3.7037037037037E-2</v>
      </c>
      <c r="AP2115" s="88">
        <v>0.04</v>
      </c>
      <c r="AQ2115" s="52">
        <v>5.4054054054054099E-2</v>
      </c>
      <c r="AR2115" s="7">
        <v>4.5454545454545497E-2</v>
      </c>
      <c r="AS2115" s="88">
        <v>4.5454545454545497E-2</v>
      </c>
      <c r="AT2115" s="52">
        <v>6.7796610169491497E-2</v>
      </c>
      <c r="AU2115" s="7">
        <v>3.5714285714285698E-2</v>
      </c>
      <c r="AV2115" s="7">
        <v>0.05</v>
      </c>
      <c r="AW2115" s="7">
        <v>4.5454545454545497E-2</v>
      </c>
      <c r="AX2115" s="7">
        <v>3.1578947368421102E-2</v>
      </c>
      <c r="AY2115" s="52">
        <v>0.133333333333333</v>
      </c>
      <c r="AZ2115" s="7">
        <v>0.1</v>
      </c>
      <c r="BA2115" s="52">
        <v>3.5294117647058802E-2</v>
      </c>
      <c r="BB2115" s="7">
        <v>6.25E-2</v>
      </c>
      <c r="BC2115" s="52">
        <v>5.6603773584905703E-2</v>
      </c>
      <c r="BD2115" s="7">
        <v>6.6666666666666693E-2</v>
      </c>
      <c r="BE2115" s="52">
        <v>4.6153846153846198E-2</v>
      </c>
      <c r="BF2115" s="7">
        <v>4.91803278688525E-2</v>
      </c>
      <c r="BG2115" s="52">
        <v>6.25E-2</v>
      </c>
    </row>
    <row r="2116" spans="1:59">
      <c r="A2116" t="s">
        <v>13</v>
      </c>
      <c r="B2116" s="53"/>
      <c r="C2116" s="54"/>
      <c r="D2116" s="93"/>
      <c r="E2116" s="93"/>
      <c r="F2116" s="9"/>
      <c r="G2116" s="93"/>
      <c r="H2116" s="93"/>
      <c r="I2116" s="93"/>
      <c r="J2116" s="9"/>
      <c r="K2116" s="9"/>
      <c r="L2116" s="118"/>
      <c r="M2116" s="9"/>
      <c r="N2116" s="118"/>
      <c r="O2116" s="93"/>
      <c r="P2116" s="55"/>
      <c r="Q2116" s="9"/>
      <c r="R2116" s="9"/>
      <c r="S2116" s="55"/>
      <c r="T2116" s="9"/>
      <c r="U2116" s="9"/>
      <c r="V2116" s="55"/>
      <c r="W2116" s="9"/>
      <c r="X2116" s="93"/>
      <c r="Y2116" s="93"/>
      <c r="Z2116" s="118"/>
      <c r="AA2116" s="9"/>
      <c r="AB2116" s="118"/>
      <c r="AC2116" s="54"/>
      <c r="AD2116" s="93"/>
      <c r="AE2116" s="9"/>
      <c r="AF2116" s="55"/>
      <c r="AG2116" s="93"/>
      <c r="AH2116" s="93"/>
      <c r="AI2116" s="55"/>
      <c r="AJ2116" s="9"/>
      <c r="AK2116" s="93"/>
      <c r="AL2116" s="118"/>
      <c r="AM2116" s="9"/>
      <c r="AN2116" s="93"/>
      <c r="AO2116" s="118"/>
      <c r="AP2116" s="93"/>
      <c r="AQ2116" s="55"/>
      <c r="AR2116" s="9"/>
      <c r="AS2116" s="93"/>
      <c r="AT2116" s="55"/>
      <c r="AU2116" s="9"/>
      <c r="AV2116" s="9"/>
      <c r="AW2116" s="9"/>
      <c r="AX2116" s="9"/>
      <c r="AY2116" s="55"/>
      <c r="BA2116" s="56"/>
      <c r="BC2116" s="56"/>
      <c r="BE2116" s="56"/>
      <c r="BG2116" s="56"/>
    </row>
    <row r="2117" spans="1:59">
      <c r="A2117" t="s">
        <v>10</v>
      </c>
      <c r="B2117" s="36" t="s">
        <v>106</v>
      </c>
      <c r="C2117" s="39">
        <v>4</v>
      </c>
      <c r="D2117" s="89">
        <v>1</v>
      </c>
      <c r="E2117" s="90">
        <v>2</v>
      </c>
      <c r="F2117" s="41">
        <v>2</v>
      </c>
      <c r="G2117" s="90">
        <v>0</v>
      </c>
      <c r="H2117" s="90">
        <v>0</v>
      </c>
      <c r="I2117" s="90">
        <v>2</v>
      </c>
      <c r="J2117" s="41">
        <v>2</v>
      </c>
      <c r="K2117" s="41">
        <v>0</v>
      </c>
      <c r="L2117" s="113">
        <v>0</v>
      </c>
      <c r="M2117" s="40">
        <v>4</v>
      </c>
      <c r="N2117" s="113">
        <v>0</v>
      </c>
      <c r="O2117" s="89">
        <v>2</v>
      </c>
      <c r="P2117" s="42">
        <v>2</v>
      </c>
      <c r="Q2117" s="40">
        <v>2</v>
      </c>
      <c r="R2117" s="41">
        <v>1</v>
      </c>
      <c r="S2117" s="42">
        <v>1</v>
      </c>
      <c r="T2117" s="40">
        <v>2</v>
      </c>
      <c r="U2117" s="41">
        <v>0</v>
      </c>
      <c r="V2117" s="42">
        <v>2</v>
      </c>
      <c r="W2117" s="40">
        <v>3</v>
      </c>
      <c r="X2117" s="90">
        <v>0</v>
      </c>
      <c r="Y2117" s="90">
        <v>0</v>
      </c>
      <c r="Z2117" s="113">
        <v>1</v>
      </c>
      <c r="AA2117" s="40">
        <v>3</v>
      </c>
      <c r="AB2117" s="113">
        <v>0</v>
      </c>
      <c r="AC2117" s="39">
        <v>4</v>
      </c>
      <c r="AD2117" s="89">
        <v>1</v>
      </c>
      <c r="AE2117" s="41">
        <v>0</v>
      </c>
      <c r="AF2117" s="42">
        <v>3</v>
      </c>
      <c r="AG2117" s="89">
        <v>1</v>
      </c>
      <c r="AH2117" s="90">
        <v>0</v>
      </c>
      <c r="AI2117" s="42">
        <v>3</v>
      </c>
      <c r="AJ2117" s="40">
        <v>3</v>
      </c>
      <c r="AK2117" s="90">
        <v>1</v>
      </c>
      <c r="AL2117" s="113">
        <v>0</v>
      </c>
      <c r="AM2117" s="40">
        <v>1</v>
      </c>
      <c r="AN2117" s="90">
        <v>1</v>
      </c>
      <c r="AO2117" s="113">
        <v>2</v>
      </c>
      <c r="AP2117" s="89">
        <v>1</v>
      </c>
      <c r="AQ2117" s="42">
        <v>3</v>
      </c>
      <c r="AR2117" s="40">
        <v>4</v>
      </c>
      <c r="AS2117" s="90">
        <v>0</v>
      </c>
      <c r="AT2117" s="42">
        <v>0</v>
      </c>
      <c r="AU2117" s="40">
        <v>4</v>
      </c>
      <c r="AV2117" s="41">
        <v>0</v>
      </c>
      <c r="AW2117" s="41">
        <v>2</v>
      </c>
      <c r="AX2117" s="41">
        <v>4</v>
      </c>
      <c r="AY2117" s="42">
        <v>0</v>
      </c>
      <c r="AZ2117" s="40">
        <v>2</v>
      </c>
      <c r="BA2117" s="42">
        <v>2</v>
      </c>
      <c r="BB2117" s="40">
        <v>1</v>
      </c>
      <c r="BC2117" s="42">
        <v>3</v>
      </c>
      <c r="BD2117" s="40">
        <v>2</v>
      </c>
      <c r="BE2117" s="42">
        <v>2</v>
      </c>
      <c r="BF2117" s="40">
        <v>0</v>
      </c>
      <c r="BG2117" s="42">
        <v>4</v>
      </c>
    </row>
    <row r="2118" spans="1:59">
      <c r="A2118" t="s">
        <v>12</v>
      </c>
      <c r="B2118" s="36"/>
      <c r="C2118" s="51">
        <v>3.2000000000000001E-2</v>
      </c>
      <c r="D2118" s="88">
        <v>3.8461538461538498E-2</v>
      </c>
      <c r="E2118" s="88">
        <v>0.125</v>
      </c>
      <c r="F2118" s="7">
        <v>6.4516129032258104E-2</v>
      </c>
      <c r="G2118" s="88">
        <v>0</v>
      </c>
      <c r="H2118" s="88">
        <v>0</v>
      </c>
      <c r="I2118" s="88">
        <v>0.105263157894737</v>
      </c>
      <c r="J2118" s="7">
        <v>5.8823529411764698E-2</v>
      </c>
      <c r="K2118" s="7">
        <v>0</v>
      </c>
      <c r="L2118" s="117">
        <v>0</v>
      </c>
      <c r="M2118" s="7">
        <v>3.6363636363636397E-2</v>
      </c>
      <c r="N2118" s="117">
        <v>0</v>
      </c>
      <c r="O2118" s="88">
        <v>7.1428571428571397E-2</v>
      </c>
      <c r="P2118" s="52">
        <v>2.1052631578947399E-2</v>
      </c>
      <c r="Q2118" s="7">
        <v>4.2553191489361701E-2</v>
      </c>
      <c r="R2118" s="7">
        <v>2.9411764705882401E-2</v>
      </c>
      <c r="S2118" s="52">
        <v>3.125E-2</v>
      </c>
      <c r="T2118" s="7">
        <v>3.5714285714285698E-2</v>
      </c>
      <c r="U2118" s="7">
        <v>0</v>
      </c>
      <c r="V2118" s="52">
        <v>5.7142857142857197E-2</v>
      </c>
      <c r="W2118" s="7">
        <v>6.5217391304347797E-2</v>
      </c>
      <c r="X2118" s="88">
        <v>0</v>
      </c>
      <c r="Y2118" s="88">
        <v>0</v>
      </c>
      <c r="Z2118" s="117">
        <v>3.7037037037037E-2</v>
      </c>
      <c r="AA2118" s="7">
        <v>3.03030303030303E-2</v>
      </c>
      <c r="AB2118" s="117">
        <v>0</v>
      </c>
      <c r="AC2118" s="51">
        <v>3.6697247706422E-2</v>
      </c>
      <c r="AD2118" s="88">
        <v>4.7619047619047603E-2</v>
      </c>
      <c r="AE2118" s="7">
        <v>0</v>
      </c>
      <c r="AF2118" s="52">
        <v>6.6666666666666693E-2</v>
      </c>
      <c r="AG2118" s="88">
        <v>0.04</v>
      </c>
      <c r="AH2118" s="88">
        <v>0</v>
      </c>
      <c r="AI2118" s="52">
        <v>5.2631578947368397E-2</v>
      </c>
      <c r="AJ2118" s="7">
        <v>0.03</v>
      </c>
      <c r="AK2118" s="88">
        <v>9.0909090909090898E-2</v>
      </c>
      <c r="AL2118" s="117">
        <v>0</v>
      </c>
      <c r="AM2118" s="7">
        <v>1.8181818181818198E-2</v>
      </c>
      <c r="AN2118" s="88">
        <v>3.7037037037037E-2</v>
      </c>
      <c r="AO2118" s="117">
        <v>7.4074074074074098E-2</v>
      </c>
      <c r="AP2118" s="88">
        <v>0.04</v>
      </c>
      <c r="AQ2118" s="52">
        <v>4.0540540540540501E-2</v>
      </c>
      <c r="AR2118" s="7">
        <v>9.0909090909090898E-2</v>
      </c>
      <c r="AS2118" s="88">
        <v>0</v>
      </c>
      <c r="AT2118" s="52">
        <v>0</v>
      </c>
      <c r="AU2118" s="7">
        <v>4.7619047619047603E-2</v>
      </c>
      <c r="AV2118" s="7">
        <v>0</v>
      </c>
      <c r="AW2118" s="7">
        <v>3.03030303030303E-2</v>
      </c>
      <c r="AX2118" s="7">
        <v>4.2105263157894701E-2</v>
      </c>
      <c r="AY2118" s="52">
        <v>0</v>
      </c>
      <c r="AZ2118" s="7">
        <v>0.05</v>
      </c>
      <c r="BA2118" s="52">
        <v>2.3529411764705899E-2</v>
      </c>
      <c r="BB2118" s="7">
        <v>1.5625E-2</v>
      </c>
      <c r="BC2118" s="52">
        <v>5.6603773584905703E-2</v>
      </c>
      <c r="BD2118" s="7">
        <v>3.3333333333333298E-2</v>
      </c>
      <c r="BE2118" s="52">
        <v>3.0769230769230799E-2</v>
      </c>
      <c r="BF2118" s="7">
        <v>0</v>
      </c>
      <c r="BG2118" s="52">
        <v>6.25E-2</v>
      </c>
    </row>
    <row r="2119" spans="1:59">
      <c r="A2119" t="s">
        <v>13</v>
      </c>
      <c r="B2119" s="58"/>
      <c r="C2119" s="59"/>
      <c r="D2119" s="94"/>
      <c r="E2119" s="95"/>
      <c r="F2119" s="63"/>
      <c r="G2119" s="95"/>
      <c r="H2119" s="95"/>
      <c r="I2119" s="95"/>
      <c r="J2119" s="63"/>
      <c r="K2119" s="63"/>
      <c r="L2119" s="124"/>
      <c r="M2119" s="62"/>
      <c r="N2119" s="124"/>
      <c r="O2119" s="94"/>
      <c r="P2119" s="60"/>
      <c r="Q2119" s="62"/>
      <c r="R2119" s="63"/>
      <c r="S2119" s="60"/>
      <c r="T2119" s="62"/>
      <c r="U2119" s="63"/>
      <c r="V2119" s="60"/>
      <c r="W2119" s="62"/>
      <c r="X2119" s="95"/>
      <c r="Y2119" s="95"/>
      <c r="Z2119" s="124"/>
      <c r="AA2119" s="62"/>
      <c r="AB2119" s="124"/>
      <c r="AC2119" s="59"/>
      <c r="AD2119" s="94"/>
      <c r="AE2119" s="63"/>
      <c r="AF2119" s="60"/>
      <c r="AG2119" s="94"/>
      <c r="AH2119" s="95"/>
      <c r="AI2119" s="60"/>
      <c r="AJ2119" s="62"/>
      <c r="AK2119" s="95"/>
      <c r="AL2119" s="124"/>
      <c r="AM2119" s="62"/>
      <c r="AN2119" s="95"/>
      <c r="AO2119" s="124"/>
      <c r="AP2119" s="94"/>
      <c r="AQ2119" s="60"/>
      <c r="AR2119" s="62"/>
      <c r="AS2119" s="95"/>
      <c r="AT2119" s="60"/>
      <c r="AU2119" s="62"/>
      <c r="AV2119" s="63"/>
      <c r="AW2119" s="63"/>
      <c r="AX2119" s="63"/>
      <c r="AY2119" s="60"/>
      <c r="AZ2119" s="62"/>
      <c r="BA2119" s="60"/>
      <c r="BB2119" s="62"/>
      <c r="BC2119" s="60"/>
      <c r="BD2119" s="62"/>
      <c r="BE2119" s="60"/>
      <c r="BF2119" s="62"/>
      <c r="BG2119" s="60"/>
    </row>
    <row r="2120" spans="1:59">
      <c r="A2120" t="s">
        <v>4</v>
      </c>
      <c r="B2120" s="3"/>
    </row>
    <row r="2121" spans="1:59">
      <c r="A2121" t="s">
        <v>14</v>
      </c>
    </row>
    <row r="2122" spans="1:59">
      <c r="A2122" t="s">
        <v>1</v>
      </c>
      <c r="B2122" s="217" t="s">
        <v>21</v>
      </c>
      <c r="C2122" s="218"/>
    </row>
    <row r="2123" spans="1:59">
      <c r="A2123" t="s">
        <v>2</v>
      </c>
      <c r="B2123" s="2" t="s">
        <v>514</v>
      </c>
    </row>
    <row r="2124" spans="1:59" ht="52.9">
      <c r="A2124" t="s">
        <v>3</v>
      </c>
      <c r="B2124" s="2" t="s">
        <v>515</v>
      </c>
    </row>
    <row r="2125" spans="1:59">
      <c r="A2125" t="s">
        <v>7</v>
      </c>
      <c r="B2125" s="10" t="s">
        <v>525</v>
      </c>
      <c r="C2125" s="11"/>
      <c r="D2125" s="216"/>
      <c r="E2125" s="215"/>
      <c r="F2125" s="215"/>
      <c r="G2125" s="215"/>
      <c r="H2125" s="215"/>
      <c r="I2125" s="215"/>
      <c r="J2125" s="215"/>
      <c r="K2125" s="215"/>
      <c r="L2125" s="215"/>
      <c r="M2125" s="215"/>
      <c r="N2125" s="215"/>
      <c r="O2125" s="215"/>
      <c r="P2125" s="215"/>
      <c r="Q2125" s="215"/>
      <c r="R2125" s="215"/>
      <c r="S2125" s="215"/>
      <c r="T2125" s="215"/>
      <c r="U2125" s="215"/>
      <c r="V2125" s="215"/>
      <c r="W2125" s="215"/>
      <c r="X2125" s="215"/>
      <c r="Y2125" s="215"/>
      <c r="Z2125" s="215"/>
      <c r="AA2125" s="215"/>
      <c r="AB2125" s="215"/>
      <c r="AC2125" s="215"/>
      <c r="AD2125" s="215"/>
      <c r="AE2125" s="215"/>
      <c r="AF2125" s="215"/>
      <c r="AG2125" s="215"/>
      <c r="AH2125" s="215"/>
      <c r="AI2125" s="215"/>
      <c r="AJ2125" s="215"/>
      <c r="AK2125" s="215"/>
      <c r="AL2125" s="215"/>
      <c r="AM2125" s="215"/>
      <c r="AN2125" s="215"/>
      <c r="AO2125" s="215"/>
      <c r="AP2125" s="215"/>
      <c r="AQ2125" s="215"/>
      <c r="AR2125" s="215"/>
      <c r="AS2125" s="215"/>
      <c r="AT2125" s="215"/>
      <c r="AU2125" s="215"/>
      <c r="AV2125" s="215"/>
      <c r="AW2125" s="215"/>
      <c r="AX2125" s="215"/>
      <c r="AY2125" s="215"/>
      <c r="AZ2125" s="215"/>
      <c r="BA2125" s="215"/>
      <c r="BB2125" s="215"/>
      <c r="BC2125" s="215"/>
      <c r="BD2125" s="215"/>
      <c r="BE2125" s="215"/>
      <c r="BF2125" s="215"/>
      <c r="BG2125" s="214"/>
    </row>
    <row r="2126" spans="1:59" ht="38.200000000000003" customHeight="1">
      <c r="A2126" t="s">
        <v>5</v>
      </c>
      <c r="B2126" s="15"/>
      <c r="D2126" s="213" t="s">
        <v>25</v>
      </c>
      <c r="E2126" s="215"/>
      <c r="F2126" s="215"/>
      <c r="G2126" s="215"/>
      <c r="H2126" s="215"/>
      <c r="I2126" s="215"/>
      <c r="J2126" s="215"/>
      <c r="K2126" s="215"/>
      <c r="L2126" s="214"/>
      <c r="M2126" s="213" t="s">
        <v>26</v>
      </c>
      <c r="N2126" s="214"/>
      <c r="O2126" s="213" t="s">
        <v>27</v>
      </c>
      <c r="P2126" s="214"/>
      <c r="Q2126" s="213" t="s">
        <v>28</v>
      </c>
      <c r="R2126" s="215"/>
      <c r="S2126" s="214"/>
      <c r="T2126" s="213" t="s">
        <v>29</v>
      </c>
      <c r="U2126" s="215"/>
      <c r="V2126" s="214"/>
      <c r="W2126" s="213" t="s">
        <v>30</v>
      </c>
      <c r="X2126" s="215"/>
      <c r="Y2126" s="215"/>
      <c r="Z2126" s="214"/>
      <c r="AA2126" s="213" t="s">
        <v>31</v>
      </c>
      <c r="AB2126" s="214"/>
      <c r="AC2126" s="219" t="s">
        <v>32</v>
      </c>
      <c r="AD2126" s="213" t="s">
        <v>33</v>
      </c>
      <c r="AE2126" s="215"/>
      <c r="AF2126" s="214"/>
      <c r="AG2126" s="213" t="s">
        <v>34</v>
      </c>
      <c r="AH2126" s="215"/>
      <c r="AI2126" s="214"/>
      <c r="AJ2126" s="213" t="s">
        <v>35</v>
      </c>
      <c r="AK2126" s="215"/>
      <c r="AL2126" s="214"/>
      <c r="AM2126" s="213" t="s">
        <v>36</v>
      </c>
      <c r="AN2126" s="215"/>
      <c r="AO2126" s="214"/>
      <c r="AP2126" s="213" t="s">
        <v>37</v>
      </c>
      <c r="AQ2126" s="214"/>
      <c r="AR2126" s="213" t="s">
        <v>38</v>
      </c>
      <c r="AS2126" s="215"/>
      <c r="AT2126" s="214"/>
      <c r="AU2126" s="213" t="s">
        <v>39</v>
      </c>
      <c r="AV2126" s="215"/>
      <c r="AW2126" s="215"/>
      <c r="AX2126" s="215"/>
      <c r="AY2126" s="214"/>
      <c r="AZ2126" s="213" t="s">
        <v>40</v>
      </c>
      <c r="BA2126" s="214"/>
      <c r="BB2126" s="213" t="s">
        <v>41</v>
      </c>
      <c r="BC2126" s="214"/>
      <c r="BD2126" s="213" t="s">
        <v>42</v>
      </c>
      <c r="BE2126" s="214"/>
      <c r="BF2126" s="213" t="s">
        <v>43</v>
      </c>
      <c r="BG2126" s="214"/>
    </row>
    <row r="2127" spans="1:59" ht="151.9">
      <c r="A2127" t="s">
        <v>6</v>
      </c>
      <c r="B2127" s="16" t="s">
        <v>526</v>
      </c>
      <c r="C2127" s="17" t="s">
        <v>45</v>
      </c>
      <c r="D2127" s="80" t="s">
        <v>46</v>
      </c>
      <c r="E2127" s="81" t="s">
        <v>47</v>
      </c>
      <c r="F2127" s="19" t="s">
        <v>48</v>
      </c>
      <c r="G2127" s="81" t="s">
        <v>49</v>
      </c>
      <c r="H2127" s="81" t="s">
        <v>50</v>
      </c>
      <c r="I2127" s="81" t="s">
        <v>51</v>
      </c>
      <c r="J2127" s="19" t="s">
        <v>52</v>
      </c>
      <c r="K2127" s="19" t="s">
        <v>53</v>
      </c>
      <c r="L2127" s="108" t="s">
        <v>54</v>
      </c>
      <c r="M2127" s="18" t="s">
        <v>55</v>
      </c>
      <c r="N2127" s="108" t="s">
        <v>56</v>
      </c>
      <c r="O2127" s="80" t="s">
        <v>55</v>
      </c>
      <c r="P2127" s="20" t="s">
        <v>56</v>
      </c>
      <c r="Q2127" s="18" t="s">
        <v>57</v>
      </c>
      <c r="R2127" s="19" t="s">
        <v>58</v>
      </c>
      <c r="S2127" s="20" t="s">
        <v>59</v>
      </c>
      <c r="T2127" s="18" t="s">
        <v>60</v>
      </c>
      <c r="U2127" s="81" t="s">
        <v>61</v>
      </c>
      <c r="V2127" s="20" t="s">
        <v>62</v>
      </c>
      <c r="W2127" s="18" t="s">
        <v>63</v>
      </c>
      <c r="X2127" s="81" t="s">
        <v>64</v>
      </c>
      <c r="Y2127" s="81" t="s">
        <v>65</v>
      </c>
      <c r="Z2127" s="108" t="s">
        <v>66</v>
      </c>
      <c r="AA2127" s="18" t="s">
        <v>55</v>
      </c>
      <c r="AB2127" s="108" t="s">
        <v>56</v>
      </c>
      <c r="AC2127" s="17" t="s">
        <v>55</v>
      </c>
      <c r="AD2127" s="80" t="s">
        <v>67</v>
      </c>
      <c r="AE2127" s="19" t="s">
        <v>68</v>
      </c>
      <c r="AF2127" s="20" t="s">
        <v>69</v>
      </c>
      <c r="AG2127" s="80" t="s">
        <v>67</v>
      </c>
      <c r="AH2127" s="81" t="s">
        <v>68</v>
      </c>
      <c r="AI2127" s="20" t="s">
        <v>69</v>
      </c>
      <c r="AJ2127" s="18" t="s">
        <v>55</v>
      </c>
      <c r="AK2127" s="81" t="s">
        <v>56</v>
      </c>
      <c r="AL2127" s="108" t="s">
        <v>70</v>
      </c>
      <c r="AM2127" s="18" t="s">
        <v>55</v>
      </c>
      <c r="AN2127" s="81" t="s">
        <v>71</v>
      </c>
      <c r="AO2127" s="108" t="s">
        <v>72</v>
      </c>
      <c r="AP2127" s="80" t="s">
        <v>73</v>
      </c>
      <c r="AQ2127" s="20" t="s">
        <v>74</v>
      </c>
      <c r="AR2127" s="18" t="s">
        <v>75</v>
      </c>
      <c r="AS2127" s="81" t="s">
        <v>76</v>
      </c>
      <c r="AT2127" s="20" t="s">
        <v>77</v>
      </c>
      <c r="AU2127" s="18" t="s">
        <v>78</v>
      </c>
      <c r="AV2127" s="19" t="s">
        <v>79</v>
      </c>
      <c r="AW2127" s="19" t="s">
        <v>80</v>
      </c>
      <c r="AX2127" s="19" t="s">
        <v>81</v>
      </c>
      <c r="AY2127" s="108" t="s">
        <v>82</v>
      </c>
      <c r="AZ2127" s="18" t="s">
        <v>83</v>
      </c>
      <c r="BA2127" s="20" t="s">
        <v>84</v>
      </c>
      <c r="BB2127" s="18" t="s">
        <v>55</v>
      </c>
      <c r="BC2127" s="20" t="s">
        <v>56</v>
      </c>
      <c r="BD2127" s="18" t="s">
        <v>85</v>
      </c>
      <c r="BE2127" s="20" t="s">
        <v>86</v>
      </c>
      <c r="BF2127" s="18" t="s">
        <v>55</v>
      </c>
      <c r="BG2127" s="20" t="s">
        <v>56</v>
      </c>
    </row>
    <row r="2128" spans="1:59">
      <c r="A2128" t="s">
        <v>0</v>
      </c>
      <c r="B2128" s="21"/>
      <c r="C2128" s="22"/>
      <c r="D2128" s="82" t="s">
        <v>564</v>
      </c>
      <c r="E2128" s="83" t="s">
        <v>565</v>
      </c>
      <c r="F2128" s="24" t="s">
        <v>566</v>
      </c>
      <c r="G2128" s="83" t="s">
        <v>567</v>
      </c>
      <c r="H2128" s="83" t="s">
        <v>568</v>
      </c>
      <c r="I2128" s="83" t="s">
        <v>569</v>
      </c>
      <c r="J2128" s="24" t="s">
        <v>570</v>
      </c>
      <c r="K2128" s="24" t="s">
        <v>571</v>
      </c>
      <c r="L2128" s="109" t="s">
        <v>572</v>
      </c>
      <c r="M2128" s="23" t="s">
        <v>564</v>
      </c>
      <c r="N2128" s="109" t="s">
        <v>565</v>
      </c>
      <c r="O2128" s="82" t="s">
        <v>564</v>
      </c>
      <c r="P2128" s="25" t="s">
        <v>565</v>
      </c>
      <c r="Q2128" s="23" t="s">
        <v>564</v>
      </c>
      <c r="R2128" s="24" t="s">
        <v>565</v>
      </c>
      <c r="S2128" s="25" t="s">
        <v>566</v>
      </c>
      <c r="T2128" s="23" t="s">
        <v>564</v>
      </c>
      <c r="U2128" s="83" t="s">
        <v>565</v>
      </c>
      <c r="V2128" s="25" t="s">
        <v>566</v>
      </c>
      <c r="W2128" s="23" t="s">
        <v>564</v>
      </c>
      <c r="X2128" s="83" t="s">
        <v>565</v>
      </c>
      <c r="Y2128" s="83" t="s">
        <v>566</v>
      </c>
      <c r="Z2128" s="109" t="s">
        <v>567</v>
      </c>
      <c r="AA2128" s="23" t="s">
        <v>564</v>
      </c>
      <c r="AB2128" s="109" t="s">
        <v>565</v>
      </c>
      <c r="AC2128" s="22" t="s">
        <v>564</v>
      </c>
      <c r="AD2128" s="82" t="s">
        <v>564</v>
      </c>
      <c r="AE2128" s="24" t="s">
        <v>565</v>
      </c>
      <c r="AF2128" s="25" t="s">
        <v>566</v>
      </c>
      <c r="AG2128" s="82" t="s">
        <v>564</v>
      </c>
      <c r="AH2128" s="83" t="s">
        <v>565</v>
      </c>
      <c r="AI2128" s="25" t="s">
        <v>566</v>
      </c>
      <c r="AJ2128" s="23" t="s">
        <v>564</v>
      </c>
      <c r="AK2128" s="83" t="s">
        <v>565</v>
      </c>
      <c r="AL2128" s="109" t="s">
        <v>566</v>
      </c>
      <c r="AM2128" s="23" t="s">
        <v>564</v>
      </c>
      <c r="AN2128" s="83" t="s">
        <v>565</v>
      </c>
      <c r="AO2128" s="109" t="s">
        <v>566</v>
      </c>
      <c r="AP2128" s="82" t="s">
        <v>564</v>
      </c>
      <c r="AQ2128" s="25" t="s">
        <v>565</v>
      </c>
      <c r="AR2128" s="23" t="s">
        <v>564</v>
      </c>
      <c r="AS2128" s="83" t="s">
        <v>565</v>
      </c>
      <c r="AT2128" s="25" t="s">
        <v>566</v>
      </c>
      <c r="AU2128" s="23" t="s">
        <v>564</v>
      </c>
      <c r="AV2128" s="24" t="s">
        <v>565</v>
      </c>
      <c r="AW2128" s="24" t="s">
        <v>566</v>
      </c>
      <c r="AX2128" s="24" t="s">
        <v>567</v>
      </c>
      <c r="AY2128" s="109" t="s">
        <v>568</v>
      </c>
      <c r="AZ2128" s="23" t="s">
        <v>564</v>
      </c>
      <c r="BA2128" s="25" t="s">
        <v>565</v>
      </c>
      <c r="BB2128" s="23" t="s">
        <v>564</v>
      </c>
      <c r="BC2128" s="25" t="s">
        <v>565</v>
      </c>
      <c r="BD2128" s="23" t="s">
        <v>564</v>
      </c>
      <c r="BE2128" s="25" t="s">
        <v>565</v>
      </c>
      <c r="BF2128" s="23" t="s">
        <v>564</v>
      </c>
      <c r="BG2128" s="25" t="s">
        <v>565</v>
      </c>
    </row>
    <row r="2129" spans="1:59">
      <c r="A2129" t="s">
        <v>8</v>
      </c>
      <c r="B2129" s="26" t="s">
        <v>45</v>
      </c>
      <c r="C2129" s="27">
        <v>122</v>
      </c>
      <c r="D2129" s="84">
        <v>26</v>
      </c>
      <c r="E2129" s="85">
        <v>16</v>
      </c>
      <c r="F2129" s="29">
        <v>30</v>
      </c>
      <c r="G2129" s="85">
        <v>22</v>
      </c>
      <c r="H2129" s="85">
        <v>12</v>
      </c>
      <c r="I2129" s="85">
        <v>19</v>
      </c>
      <c r="J2129" s="29">
        <v>33</v>
      </c>
      <c r="K2129" s="29">
        <v>30</v>
      </c>
      <c r="L2129" s="110">
        <v>15</v>
      </c>
      <c r="M2129" s="28">
        <v>108</v>
      </c>
      <c r="N2129" s="110">
        <v>14</v>
      </c>
      <c r="O2129" s="84">
        <v>28</v>
      </c>
      <c r="P2129" s="30">
        <v>92</v>
      </c>
      <c r="Q2129" s="28">
        <v>46</v>
      </c>
      <c r="R2129" s="29">
        <v>33</v>
      </c>
      <c r="S2129" s="30">
        <v>32</v>
      </c>
      <c r="T2129" s="28">
        <v>56</v>
      </c>
      <c r="U2129" s="85">
        <v>29</v>
      </c>
      <c r="V2129" s="30">
        <v>33</v>
      </c>
      <c r="W2129" s="28">
        <v>45</v>
      </c>
      <c r="X2129" s="85">
        <v>26</v>
      </c>
      <c r="Y2129" s="85">
        <v>24</v>
      </c>
      <c r="Z2129" s="110">
        <v>27</v>
      </c>
      <c r="AA2129" s="28">
        <v>98</v>
      </c>
      <c r="AB2129" s="110">
        <v>20</v>
      </c>
      <c r="AC2129" s="27">
        <v>108</v>
      </c>
      <c r="AD2129" s="84">
        <v>21</v>
      </c>
      <c r="AE2129" s="29">
        <v>42</v>
      </c>
      <c r="AF2129" s="30">
        <v>45</v>
      </c>
      <c r="AG2129" s="84">
        <v>25</v>
      </c>
      <c r="AH2129" s="85">
        <v>26</v>
      </c>
      <c r="AI2129" s="30">
        <v>57</v>
      </c>
      <c r="AJ2129" s="28">
        <v>99</v>
      </c>
      <c r="AK2129" s="85">
        <v>11</v>
      </c>
      <c r="AL2129" s="110">
        <v>12</v>
      </c>
      <c r="AM2129" s="28">
        <v>55</v>
      </c>
      <c r="AN2129" s="85">
        <v>26</v>
      </c>
      <c r="AO2129" s="110">
        <v>27</v>
      </c>
      <c r="AP2129" s="84">
        <v>24</v>
      </c>
      <c r="AQ2129" s="30">
        <v>74</v>
      </c>
      <c r="AR2129" s="28">
        <v>43</v>
      </c>
      <c r="AS2129" s="85">
        <v>22</v>
      </c>
      <c r="AT2129" s="30">
        <v>57</v>
      </c>
      <c r="AU2129" s="28">
        <v>83</v>
      </c>
      <c r="AV2129" s="29">
        <v>39</v>
      </c>
      <c r="AW2129" s="29">
        <v>65</v>
      </c>
      <c r="AX2129" s="29">
        <v>94</v>
      </c>
      <c r="AY2129" s="110">
        <v>28</v>
      </c>
      <c r="AZ2129" s="28">
        <v>40</v>
      </c>
      <c r="BA2129" s="30">
        <v>82</v>
      </c>
      <c r="BB2129" s="28">
        <v>64</v>
      </c>
      <c r="BC2129" s="30">
        <v>52</v>
      </c>
      <c r="BD2129" s="28">
        <v>60</v>
      </c>
      <c r="BE2129" s="30">
        <v>62</v>
      </c>
      <c r="BF2129" s="28">
        <v>59</v>
      </c>
      <c r="BG2129" s="30">
        <v>63</v>
      </c>
    </row>
    <row r="2130" spans="1:59" ht="34.9">
      <c r="A2130" t="s">
        <v>10</v>
      </c>
      <c r="B2130" s="35" t="s">
        <v>517</v>
      </c>
      <c r="C2130" s="31">
        <v>92</v>
      </c>
      <c r="D2130" s="86">
        <v>24</v>
      </c>
      <c r="E2130" s="87">
        <v>8</v>
      </c>
      <c r="F2130" s="33">
        <v>24</v>
      </c>
      <c r="G2130" s="87">
        <v>16</v>
      </c>
      <c r="H2130" s="87">
        <v>11</v>
      </c>
      <c r="I2130" s="87">
        <v>14</v>
      </c>
      <c r="J2130" s="33">
        <v>30</v>
      </c>
      <c r="K2130" s="33">
        <v>19</v>
      </c>
      <c r="L2130" s="111">
        <v>13</v>
      </c>
      <c r="M2130" s="32">
        <v>82</v>
      </c>
      <c r="N2130" s="111">
        <v>10</v>
      </c>
      <c r="O2130" s="86">
        <v>21</v>
      </c>
      <c r="P2130" s="34">
        <v>70</v>
      </c>
      <c r="Q2130" s="32">
        <v>32</v>
      </c>
      <c r="R2130" s="33">
        <v>26</v>
      </c>
      <c r="S2130" s="34">
        <v>25</v>
      </c>
      <c r="T2130" s="32">
        <v>43</v>
      </c>
      <c r="U2130" s="87">
        <v>25</v>
      </c>
      <c r="V2130" s="34">
        <v>23</v>
      </c>
      <c r="W2130" s="32">
        <v>31</v>
      </c>
      <c r="X2130" s="87">
        <v>19</v>
      </c>
      <c r="Y2130" s="87">
        <v>20</v>
      </c>
      <c r="Z2130" s="111">
        <v>22</v>
      </c>
      <c r="AA2130" s="32">
        <v>77</v>
      </c>
      <c r="AB2130" s="111">
        <v>13</v>
      </c>
      <c r="AC2130" s="31">
        <v>85</v>
      </c>
      <c r="AD2130" s="86">
        <v>15</v>
      </c>
      <c r="AE2130" s="33">
        <v>30</v>
      </c>
      <c r="AF2130" s="34">
        <v>40</v>
      </c>
      <c r="AG2130" s="86">
        <v>18</v>
      </c>
      <c r="AH2130" s="87">
        <v>16</v>
      </c>
      <c r="AI2130" s="34">
        <v>51</v>
      </c>
      <c r="AJ2130" s="32">
        <v>81</v>
      </c>
      <c r="AK2130" s="87">
        <v>8</v>
      </c>
      <c r="AL2130" s="111">
        <v>3</v>
      </c>
      <c r="AM2130" s="32">
        <v>47</v>
      </c>
      <c r="AN2130" s="87">
        <v>17</v>
      </c>
      <c r="AO2130" s="111">
        <v>21</v>
      </c>
      <c r="AP2130" s="86">
        <v>20</v>
      </c>
      <c r="AQ2130" s="34">
        <v>59</v>
      </c>
      <c r="AR2130" s="32">
        <v>32</v>
      </c>
      <c r="AS2130" s="87">
        <v>18</v>
      </c>
      <c r="AT2130" s="34">
        <v>42</v>
      </c>
      <c r="AU2130" s="32">
        <v>66</v>
      </c>
      <c r="AV2130" s="33">
        <v>33</v>
      </c>
      <c r="AW2130" s="33">
        <v>52</v>
      </c>
      <c r="AX2130" s="33">
        <v>74</v>
      </c>
      <c r="AY2130" s="111">
        <v>18</v>
      </c>
      <c r="AZ2130" s="32">
        <v>34</v>
      </c>
      <c r="BA2130" s="34">
        <v>58</v>
      </c>
      <c r="BB2130" s="32">
        <v>47</v>
      </c>
      <c r="BC2130" s="34">
        <v>39</v>
      </c>
      <c r="BD2130" s="32">
        <v>48</v>
      </c>
      <c r="BE2130" s="34">
        <v>44</v>
      </c>
      <c r="BF2130" s="32">
        <v>44</v>
      </c>
      <c r="BG2130" s="34">
        <v>48</v>
      </c>
    </row>
    <row r="2131" spans="1:59">
      <c r="A2131" t="s">
        <v>12</v>
      </c>
      <c r="B2131" s="36"/>
      <c r="C2131" s="51">
        <v>0.75409836065573799</v>
      </c>
      <c r="D2131" s="88">
        <v>0.92307692307692302</v>
      </c>
      <c r="E2131" s="88">
        <v>0.5</v>
      </c>
      <c r="F2131" s="7">
        <v>0.8</v>
      </c>
      <c r="G2131" s="88">
        <v>0.72727272727272696</v>
      </c>
      <c r="H2131" s="88">
        <v>0.91666666666666696</v>
      </c>
      <c r="I2131" s="88">
        <v>0.73684210526315796</v>
      </c>
      <c r="J2131" s="7">
        <v>0.90909090909090895</v>
      </c>
      <c r="K2131" s="7">
        <v>0.63333333333333297</v>
      </c>
      <c r="L2131" s="117">
        <v>0.86666666666666703</v>
      </c>
      <c r="M2131" s="7">
        <v>0.75925925925925897</v>
      </c>
      <c r="N2131" s="117">
        <v>0.71428571428571397</v>
      </c>
      <c r="O2131" s="88">
        <v>0.75</v>
      </c>
      <c r="P2131" s="52">
        <v>0.76086956521739102</v>
      </c>
      <c r="Q2131" s="7">
        <v>0.69565217391304401</v>
      </c>
      <c r="R2131" s="7">
        <v>0.78787878787878796</v>
      </c>
      <c r="S2131" s="52">
        <v>0.78125</v>
      </c>
      <c r="T2131" s="7">
        <v>0.76785714285714302</v>
      </c>
      <c r="U2131" s="88">
        <v>0.86206896551724099</v>
      </c>
      <c r="V2131" s="52">
        <v>0.69696969696969702</v>
      </c>
      <c r="W2131" s="7">
        <v>0.68888888888888899</v>
      </c>
      <c r="X2131" s="88">
        <v>0.73076923076923095</v>
      </c>
      <c r="Y2131" s="88">
        <v>0.83333333333333304</v>
      </c>
      <c r="Z2131" s="117">
        <v>0.81481481481481499</v>
      </c>
      <c r="AA2131" s="7">
        <v>0.78571428571428603</v>
      </c>
      <c r="AB2131" s="117">
        <v>0.65</v>
      </c>
      <c r="AC2131" s="51">
        <v>0.78703703703703698</v>
      </c>
      <c r="AD2131" s="88">
        <v>0.71428571428571397</v>
      </c>
      <c r="AE2131" s="7">
        <v>0.71428571428571397</v>
      </c>
      <c r="AF2131" s="52">
        <v>0.88888888888888895</v>
      </c>
      <c r="AG2131" s="88">
        <v>0.72</v>
      </c>
      <c r="AH2131" s="88">
        <v>0.61538461538461497</v>
      </c>
      <c r="AI2131" s="52">
        <v>0.89473684210526305</v>
      </c>
      <c r="AJ2131" s="7">
        <v>0.81818181818181801</v>
      </c>
      <c r="AK2131" s="88">
        <v>0.72727272727272696</v>
      </c>
      <c r="AL2131" s="117">
        <v>0.25</v>
      </c>
      <c r="AM2131" s="7">
        <v>0.85454545454545505</v>
      </c>
      <c r="AN2131" s="88">
        <v>0.65384615384615397</v>
      </c>
      <c r="AO2131" s="117">
        <v>0.77777777777777801</v>
      </c>
      <c r="AP2131" s="88">
        <v>0.83333333333333304</v>
      </c>
      <c r="AQ2131" s="52">
        <v>0.79729729729729704</v>
      </c>
      <c r="AR2131" s="7">
        <v>0.74418604651162801</v>
      </c>
      <c r="AS2131" s="88">
        <v>0.81818181818181801</v>
      </c>
      <c r="AT2131" s="52">
        <v>0.73684210526315796</v>
      </c>
      <c r="AU2131" s="7">
        <v>0.79518072289156605</v>
      </c>
      <c r="AV2131" s="7">
        <v>0.84615384615384603</v>
      </c>
      <c r="AW2131" s="7">
        <v>0.8</v>
      </c>
      <c r="AX2131" s="7">
        <v>0.78723404255319196</v>
      </c>
      <c r="AY2131" s="117">
        <v>0.64285714285714302</v>
      </c>
      <c r="AZ2131" s="7">
        <v>0.85</v>
      </c>
      <c r="BA2131" s="52">
        <v>0.707317073170732</v>
      </c>
      <c r="BB2131" s="7">
        <v>0.734375</v>
      </c>
      <c r="BC2131" s="52">
        <v>0.75</v>
      </c>
      <c r="BD2131" s="7">
        <v>0.8</v>
      </c>
      <c r="BE2131" s="52">
        <v>0.70967741935483897</v>
      </c>
      <c r="BF2131" s="7">
        <v>0.74576271186440701</v>
      </c>
      <c r="BG2131" s="52">
        <v>0.76190476190476197</v>
      </c>
    </row>
    <row r="2132" spans="1:59">
      <c r="A2132" t="s">
        <v>13</v>
      </c>
      <c r="B2132" s="53"/>
      <c r="C2132" s="54"/>
      <c r="D2132" s="93"/>
      <c r="E2132" s="93"/>
      <c r="F2132" s="9"/>
      <c r="G2132" s="93"/>
      <c r="H2132" s="93"/>
      <c r="I2132" s="93"/>
      <c r="J2132" s="9"/>
      <c r="K2132" s="9"/>
      <c r="L2132" s="118"/>
      <c r="M2132" s="9"/>
      <c r="N2132" s="118"/>
      <c r="O2132" s="93"/>
      <c r="P2132" s="55"/>
      <c r="Q2132" s="9"/>
      <c r="R2132" s="9"/>
      <c r="S2132" s="55"/>
      <c r="T2132" s="9"/>
      <c r="U2132" s="93"/>
      <c r="V2132" s="55"/>
      <c r="W2132" s="9"/>
      <c r="X2132" s="93"/>
      <c r="Y2132" s="93"/>
      <c r="Z2132" s="118"/>
      <c r="AA2132" s="9"/>
      <c r="AB2132" s="118"/>
      <c r="AC2132" s="54"/>
      <c r="AD2132" s="93"/>
      <c r="AE2132" s="9"/>
      <c r="AF2132" s="55"/>
      <c r="AG2132" s="93"/>
      <c r="AH2132" s="93"/>
      <c r="AI2132" s="55"/>
      <c r="AJ2132" s="9"/>
      <c r="AK2132" s="93"/>
      <c r="AL2132" s="118"/>
      <c r="AM2132" s="9"/>
      <c r="AO2132" s="123"/>
      <c r="AQ2132" s="56"/>
      <c r="AT2132" s="56"/>
      <c r="AY2132" s="123"/>
      <c r="BA2132" s="56"/>
      <c r="BC2132" s="56"/>
      <c r="BE2132" s="56"/>
      <c r="BG2132" s="56"/>
    </row>
    <row r="2133" spans="1:59">
      <c r="A2133" t="s">
        <v>10</v>
      </c>
      <c r="B2133" s="36" t="s">
        <v>518</v>
      </c>
      <c r="C2133" s="39">
        <v>92</v>
      </c>
      <c r="D2133" s="89">
        <v>17</v>
      </c>
      <c r="E2133" s="90">
        <v>11</v>
      </c>
      <c r="F2133" s="41">
        <v>24</v>
      </c>
      <c r="G2133" s="90">
        <v>14</v>
      </c>
      <c r="H2133" s="90">
        <v>9</v>
      </c>
      <c r="I2133" s="90">
        <v>13</v>
      </c>
      <c r="J2133" s="41">
        <v>25</v>
      </c>
      <c r="K2133" s="41">
        <v>25</v>
      </c>
      <c r="L2133" s="113">
        <v>10</v>
      </c>
      <c r="M2133" s="40">
        <v>83</v>
      </c>
      <c r="N2133" s="113">
        <v>9</v>
      </c>
      <c r="O2133" s="89">
        <v>19</v>
      </c>
      <c r="P2133" s="42">
        <v>71</v>
      </c>
      <c r="Q2133" s="40">
        <v>34</v>
      </c>
      <c r="R2133" s="41">
        <v>23</v>
      </c>
      <c r="S2133" s="42">
        <v>29</v>
      </c>
      <c r="T2133" s="40">
        <v>44</v>
      </c>
      <c r="U2133" s="90">
        <v>22</v>
      </c>
      <c r="V2133" s="42">
        <v>23</v>
      </c>
      <c r="W2133" s="40">
        <v>28</v>
      </c>
      <c r="X2133" s="90">
        <v>23</v>
      </c>
      <c r="Y2133" s="90">
        <v>20</v>
      </c>
      <c r="Z2133" s="113">
        <v>21</v>
      </c>
      <c r="AA2133" s="40">
        <v>73</v>
      </c>
      <c r="AB2133" s="113">
        <v>16</v>
      </c>
      <c r="AC2133" s="39">
        <v>83</v>
      </c>
      <c r="AD2133" s="89">
        <v>15</v>
      </c>
      <c r="AE2133" s="41">
        <v>30</v>
      </c>
      <c r="AF2133" s="42">
        <v>38</v>
      </c>
      <c r="AG2133" s="89">
        <v>16</v>
      </c>
      <c r="AH2133" s="90">
        <v>19</v>
      </c>
      <c r="AI2133" s="42">
        <v>48</v>
      </c>
      <c r="AJ2133" s="40">
        <v>79</v>
      </c>
      <c r="AK2133" s="90">
        <v>7</v>
      </c>
      <c r="AL2133" s="113">
        <v>6</v>
      </c>
      <c r="AM2133" s="40">
        <v>49</v>
      </c>
      <c r="AN2133" s="90">
        <v>15</v>
      </c>
      <c r="AO2133" s="113">
        <v>19</v>
      </c>
      <c r="AP2133" s="89">
        <v>14</v>
      </c>
      <c r="AQ2133" s="42">
        <v>62</v>
      </c>
      <c r="AR2133" s="40">
        <v>31</v>
      </c>
      <c r="AS2133" s="90">
        <v>15</v>
      </c>
      <c r="AT2133" s="42">
        <v>46</v>
      </c>
      <c r="AU2133" s="40">
        <v>64</v>
      </c>
      <c r="AV2133" s="41">
        <v>31</v>
      </c>
      <c r="AW2133" s="41">
        <v>55</v>
      </c>
      <c r="AX2133" s="41">
        <v>73</v>
      </c>
      <c r="AY2133" s="113">
        <v>19</v>
      </c>
      <c r="AZ2133" s="40">
        <v>33</v>
      </c>
      <c r="BA2133" s="42">
        <v>59</v>
      </c>
      <c r="BB2133" s="40">
        <v>50</v>
      </c>
      <c r="BC2133" s="42">
        <v>38</v>
      </c>
      <c r="BD2133" s="40">
        <v>45</v>
      </c>
      <c r="BE2133" s="42">
        <v>47</v>
      </c>
      <c r="BF2133" s="40">
        <v>45</v>
      </c>
      <c r="BG2133" s="42">
        <v>47</v>
      </c>
    </row>
    <row r="2134" spans="1:59">
      <c r="A2134" t="s">
        <v>12</v>
      </c>
      <c r="B2134" s="36"/>
      <c r="C2134" s="51">
        <v>0.75409836065573799</v>
      </c>
      <c r="D2134" s="88">
        <v>0.65384615384615397</v>
      </c>
      <c r="E2134" s="88">
        <v>0.6875</v>
      </c>
      <c r="F2134" s="7">
        <v>0.8</v>
      </c>
      <c r="G2134" s="88">
        <v>0.63636363636363602</v>
      </c>
      <c r="H2134" s="88">
        <v>0.75</v>
      </c>
      <c r="I2134" s="88">
        <v>0.68421052631579005</v>
      </c>
      <c r="J2134" s="7">
        <v>0.75757575757575801</v>
      </c>
      <c r="K2134" s="7">
        <v>0.83333333333333304</v>
      </c>
      <c r="L2134" s="117">
        <v>0.66666666666666696</v>
      </c>
      <c r="M2134" s="7">
        <v>0.76851851851851904</v>
      </c>
      <c r="N2134" s="117">
        <v>0.64285714285714302</v>
      </c>
      <c r="O2134" s="88">
        <v>0.67857142857142905</v>
      </c>
      <c r="P2134" s="52">
        <v>0.77173913043478304</v>
      </c>
      <c r="Q2134" s="7">
        <v>0.73913043478260898</v>
      </c>
      <c r="R2134" s="7">
        <v>0.69696969696969702</v>
      </c>
      <c r="S2134" s="52">
        <v>0.90625</v>
      </c>
      <c r="T2134" s="7">
        <v>0.78571428571428603</v>
      </c>
      <c r="U2134" s="88">
        <v>0.75862068965517204</v>
      </c>
      <c r="V2134" s="52">
        <v>0.69696969696969702</v>
      </c>
      <c r="W2134" s="7">
        <v>0.62222222222222201</v>
      </c>
      <c r="X2134" s="88">
        <v>0.88461538461538503</v>
      </c>
      <c r="Y2134" s="88">
        <v>0.83333333333333304</v>
      </c>
      <c r="Z2134" s="117">
        <v>0.77777777777777801</v>
      </c>
      <c r="AA2134" s="7">
        <v>0.74489795918367396</v>
      </c>
      <c r="AB2134" s="117">
        <v>0.8</v>
      </c>
      <c r="AC2134" s="51">
        <v>0.76851851851851904</v>
      </c>
      <c r="AD2134" s="88">
        <v>0.71428571428571397</v>
      </c>
      <c r="AE2134" s="7">
        <v>0.71428571428571397</v>
      </c>
      <c r="AF2134" s="52">
        <v>0.844444444444444</v>
      </c>
      <c r="AG2134" s="88">
        <v>0.64</v>
      </c>
      <c r="AH2134" s="88">
        <v>0.73076923076923095</v>
      </c>
      <c r="AI2134" s="52">
        <v>0.84210526315789502</v>
      </c>
      <c r="AJ2134" s="7">
        <v>0.79797979797979801</v>
      </c>
      <c r="AK2134" s="88">
        <v>0.63636363636363602</v>
      </c>
      <c r="AL2134" s="117">
        <v>0.5</v>
      </c>
      <c r="AM2134" s="7">
        <v>0.89090909090909098</v>
      </c>
      <c r="AN2134" s="88">
        <v>0.57692307692307698</v>
      </c>
      <c r="AO2134" s="117">
        <v>0.70370370370370405</v>
      </c>
      <c r="AP2134" s="88">
        <v>0.58333333333333304</v>
      </c>
      <c r="AQ2134" s="52">
        <v>0.83783783783783805</v>
      </c>
      <c r="AR2134" s="7">
        <v>0.72093023255814004</v>
      </c>
      <c r="AS2134" s="88">
        <v>0.68181818181818199</v>
      </c>
      <c r="AT2134" s="52">
        <v>0.80701754385964897</v>
      </c>
      <c r="AU2134" s="7">
        <v>0.77108433734939796</v>
      </c>
      <c r="AV2134" s="7">
        <v>0.79487179487179505</v>
      </c>
      <c r="AW2134" s="7">
        <v>0.84615384615384603</v>
      </c>
      <c r="AX2134" s="7">
        <v>0.77659574468085102</v>
      </c>
      <c r="AY2134" s="117">
        <v>0.67857142857142905</v>
      </c>
      <c r="AZ2134" s="7">
        <v>0.82499999999999996</v>
      </c>
      <c r="BA2134" s="52">
        <v>0.71951219512195097</v>
      </c>
      <c r="BB2134" s="7">
        <v>0.78125</v>
      </c>
      <c r="BC2134" s="52">
        <v>0.73076923076923095</v>
      </c>
      <c r="BD2134" s="7">
        <v>0.75</v>
      </c>
      <c r="BE2134" s="52">
        <v>0.75806451612903203</v>
      </c>
      <c r="BF2134" s="7">
        <v>0.76271186440677996</v>
      </c>
      <c r="BG2134" s="52">
        <v>0.74603174603174605</v>
      </c>
    </row>
    <row r="2135" spans="1:59">
      <c r="A2135" t="s">
        <v>13</v>
      </c>
      <c r="B2135" s="53"/>
      <c r="C2135" s="54"/>
      <c r="D2135" s="93"/>
      <c r="E2135" s="93"/>
      <c r="F2135" s="9"/>
      <c r="G2135" s="93"/>
      <c r="H2135" s="93"/>
      <c r="I2135" s="93"/>
      <c r="J2135" s="9"/>
      <c r="K2135" s="9"/>
      <c r="L2135" s="118"/>
      <c r="M2135" s="9"/>
      <c r="N2135" s="118"/>
      <c r="O2135" s="93"/>
      <c r="P2135" s="55"/>
      <c r="Q2135" s="9"/>
      <c r="R2135" s="9"/>
      <c r="S2135" s="55"/>
      <c r="T2135" s="9"/>
      <c r="U2135" s="93"/>
      <c r="V2135" s="55"/>
      <c r="W2135" s="9"/>
      <c r="X2135" s="93"/>
      <c r="Y2135" s="93"/>
      <c r="Z2135" s="118"/>
      <c r="AA2135" s="9"/>
      <c r="AB2135" s="118"/>
      <c r="AC2135" s="54"/>
      <c r="AD2135" s="93"/>
      <c r="AE2135" s="9"/>
      <c r="AF2135" s="55"/>
      <c r="AG2135" s="93"/>
      <c r="AH2135" s="93"/>
      <c r="AI2135" s="55"/>
      <c r="AJ2135" s="9"/>
      <c r="AK2135" s="93"/>
      <c r="AL2135" s="118"/>
      <c r="AM2135" s="9"/>
      <c r="AN2135" s="93"/>
      <c r="AO2135" s="118"/>
      <c r="AP2135" s="93"/>
      <c r="AQ2135" s="55"/>
      <c r="AR2135" s="9"/>
      <c r="AS2135" s="93"/>
      <c r="AT2135" s="55"/>
      <c r="AU2135" s="9"/>
      <c r="AV2135" s="9"/>
      <c r="AW2135" s="9"/>
      <c r="AY2135" s="123"/>
      <c r="BA2135" s="56"/>
      <c r="BC2135" s="56"/>
      <c r="BE2135" s="56"/>
      <c r="BG2135" s="56"/>
    </row>
    <row r="2136" spans="1:59" ht="23.25">
      <c r="A2136" t="s">
        <v>10</v>
      </c>
      <c r="B2136" s="36" t="s">
        <v>519</v>
      </c>
      <c r="C2136" s="39">
        <v>60</v>
      </c>
      <c r="D2136" s="89">
        <v>10</v>
      </c>
      <c r="E2136" s="90">
        <v>8</v>
      </c>
      <c r="F2136" s="41">
        <v>16</v>
      </c>
      <c r="G2136" s="90">
        <v>13</v>
      </c>
      <c r="H2136" s="90">
        <v>5</v>
      </c>
      <c r="I2136" s="90">
        <v>3</v>
      </c>
      <c r="J2136" s="41">
        <v>17</v>
      </c>
      <c r="K2136" s="41">
        <v>13</v>
      </c>
      <c r="L2136" s="113">
        <v>10</v>
      </c>
      <c r="M2136" s="40">
        <v>56</v>
      </c>
      <c r="N2136" s="113">
        <v>4</v>
      </c>
      <c r="O2136" s="89">
        <v>7</v>
      </c>
      <c r="P2136" s="42">
        <v>52</v>
      </c>
      <c r="Q2136" s="40">
        <v>20</v>
      </c>
      <c r="R2136" s="41">
        <v>15</v>
      </c>
      <c r="S2136" s="42">
        <v>20</v>
      </c>
      <c r="T2136" s="40">
        <v>31</v>
      </c>
      <c r="U2136" s="90">
        <v>10</v>
      </c>
      <c r="V2136" s="42">
        <v>17</v>
      </c>
      <c r="W2136" s="40">
        <v>22</v>
      </c>
      <c r="X2136" s="90">
        <v>15</v>
      </c>
      <c r="Y2136" s="90">
        <v>9</v>
      </c>
      <c r="Z2136" s="113">
        <v>14</v>
      </c>
      <c r="AA2136" s="40">
        <v>44</v>
      </c>
      <c r="AB2136" s="113">
        <v>14</v>
      </c>
      <c r="AC2136" s="39">
        <v>55</v>
      </c>
      <c r="AD2136" s="89">
        <v>10</v>
      </c>
      <c r="AE2136" s="41">
        <v>21</v>
      </c>
      <c r="AF2136" s="42">
        <v>24</v>
      </c>
      <c r="AG2136" s="89">
        <v>14</v>
      </c>
      <c r="AH2136" s="90">
        <v>13</v>
      </c>
      <c r="AI2136" s="42">
        <v>28</v>
      </c>
      <c r="AJ2136" s="40">
        <v>49</v>
      </c>
      <c r="AK2136" s="90">
        <v>4</v>
      </c>
      <c r="AL2136" s="113">
        <v>7</v>
      </c>
      <c r="AM2136" s="40">
        <v>26</v>
      </c>
      <c r="AN2136" s="90">
        <v>12</v>
      </c>
      <c r="AO2136" s="113">
        <v>17</v>
      </c>
      <c r="AP2136" s="89">
        <v>11</v>
      </c>
      <c r="AQ2136" s="42">
        <v>40</v>
      </c>
      <c r="AR2136" s="40">
        <v>17</v>
      </c>
      <c r="AS2136" s="90">
        <v>11</v>
      </c>
      <c r="AT2136" s="42">
        <v>32</v>
      </c>
      <c r="AU2136" s="40">
        <v>43</v>
      </c>
      <c r="AV2136" s="41">
        <v>28</v>
      </c>
      <c r="AW2136" s="41">
        <v>33</v>
      </c>
      <c r="AX2136" s="41">
        <v>47</v>
      </c>
      <c r="AY2136" s="113">
        <v>13</v>
      </c>
      <c r="AZ2136" s="40">
        <v>21</v>
      </c>
      <c r="BA2136" s="42">
        <v>39</v>
      </c>
      <c r="BB2136" s="40">
        <v>29</v>
      </c>
      <c r="BC2136" s="42">
        <v>29</v>
      </c>
      <c r="BD2136" s="40">
        <v>25</v>
      </c>
      <c r="BE2136" s="42">
        <v>35</v>
      </c>
      <c r="BF2136" s="40">
        <v>37</v>
      </c>
      <c r="BG2136" s="42">
        <v>23</v>
      </c>
    </row>
    <row r="2137" spans="1:59">
      <c r="A2137" t="s">
        <v>12</v>
      </c>
      <c r="B2137" s="36"/>
      <c r="C2137" s="51">
        <v>0.49180327868852503</v>
      </c>
      <c r="D2137" s="88">
        <v>0.38461538461538503</v>
      </c>
      <c r="E2137" s="88">
        <v>0.5</v>
      </c>
      <c r="F2137" s="7">
        <v>0.53333333333333299</v>
      </c>
      <c r="G2137" s="88">
        <v>0.59090909090909105</v>
      </c>
      <c r="H2137" s="88">
        <v>0.41666666666666702</v>
      </c>
      <c r="I2137" s="88">
        <v>0.157894736842105</v>
      </c>
      <c r="J2137" s="7">
        <v>0.51515151515151503</v>
      </c>
      <c r="K2137" s="7">
        <v>0.43333333333333302</v>
      </c>
      <c r="L2137" s="117">
        <v>0.66666666666666696</v>
      </c>
      <c r="M2137" s="7">
        <v>0.51851851851851904</v>
      </c>
      <c r="N2137" s="117">
        <v>0.28571428571428598</v>
      </c>
      <c r="O2137" s="88">
        <v>0.25</v>
      </c>
      <c r="P2137" s="52">
        <v>0.565217391304348</v>
      </c>
      <c r="Q2137" s="7">
        <v>0.434782608695652</v>
      </c>
      <c r="R2137" s="7">
        <v>0.45454545454545497</v>
      </c>
      <c r="S2137" s="52">
        <v>0.625</v>
      </c>
      <c r="T2137" s="7">
        <v>0.55357142857142905</v>
      </c>
      <c r="U2137" s="88">
        <v>0.34482758620689702</v>
      </c>
      <c r="V2137" s="52">
        <v>0.51515151515151503</v>
      </c>
      <c r="W2137" s="7">
        <v>0.48888888888888898</v>
      </c>
      <c r="X2137" s="88">
        <v>0.57692307692307698</v>
      </c>
      <c r="Y2137" s="88">
        <v>0.375</v>
      </c>
      <c r="Z2137" s="117">
        <v>0.51851851851851904</v>
      </c>
      <c r="AA2137" s="7">
        <v>0.44897959183673503</v>
      </c>
      <c r="AB2137" s="117">
        <v>0.7</v>
      </c>
      <c r="AC2137" s="51">
        <v>0.50925925925925897</v>
      </c>
      <c r="AD2137" s="88">
        <v>0.476190476190476</v>
      </c>
      <c r="AE2137" s="7">
        <v>0.5</v>
      </c>
      <c r="AF2137" s="52">
        <v>0.53333333333333299</v>
      </c>
      <c r="AG2137" s="88">
        <v>0.56000000000000005</v>
      </c>
      <c r="AH2137" s="88">
        <v>0.5</v>
      </c>
      <c r="AI2137" s="52">
        <v>0.49122807017543901</v>
      </c>
      <c r="AJ2137" s="7">
        <v>0.49494949494949497</v>
      </c>
      <c r="AK2137" s="88">
        <v>0.36363636363636398</v>
      </c>
      <c r="AL2137" s="117">
        <v>0.58333333333333304</v>
      </c>
      <c r="AM2137" s="7">
        <v>0.472727272727273</v>
      </c>
      <c r="AN2137" s="88">
        <v>0.46153846153846201</v>
      </c>
      <c r="AO2137" s="117">
        <v>0.62962962962962998</v>
      </c>
      <c r="AP2137" s="88">
        <v>0.45833333333333298</v>
      </c>
      <c r="AQ2137" s="52">
        <v>0.54054054054054101</v>
      </c>
      <c r="AR2137" s="7">
        <v>0.39534883720930197</v>
      </c>
      <c r="AS2137" s="88">
        <v>0.5</v>
      </c>
      <c r="AT2137" s="52">
        <v>0.56140350877193002</v>
      </c>
      <c r="AU2137" s="7">
        <v>0.51807228915662695</v>
      </c>
      <c r="AV2137" s="7">
        <v>0.71794871794871795</v>
      </c>
      <c r="AW2137" s="7">
        <v>0.507692307692308</v>
      </c>
      <c r="AX2137" s="7">
        <v>0.5</v>
      </c>
      <c r="AY2137" s="117">
        <v>0.46428571428571402</v>
      </c>
      <c r="AZ2137" s="7">
        <v>0.52500000000000002</v>
      </c>
      <c r="BA2137" s="52">
        <v>0.47560975609756101</v>
      </c>
      <c r="BB2137" s="7">
        <v>0.453125</v>
      </c>
      <c r="BC2137" s="52">
        <v>0.55769230769230804</v>
      </c>
      <c r="BD2137" s="7">
        <v>0.41666666666666702</v>
      </c>
      <c r="BE2137" s="52">
        <v>0.56451612903225801</v>
      </c>
      <c r="BF2137" s="7">
        <v>0.62711864406779705</v>
      </c>
      <c r="BG2137" s="52">
        <v>0.365079365079365</v>
      </c>
    </row>
    <row r="2138" spans="1:59">
      <c r="A2138" t="s">
        <v>13</v>
      </c>
      <c r="B2138" s="53"/>
      <c r="C2138" s="54"/>
      <c r="D2138" s="93"/>
      <c r="E2138" s="93"/>
      <c r="F2138" s="9"/>
      <c r="G2138" s="93"/>
      <c r="H2138" s="93"/>
      <c r="I2138" s="93"/>
      <c r="J2138" s="9"/>
      <c r="K2138" s="9"/>
      <c r="L2138" s="118"/>
      <c r="M2138" s="9"/>
      <c r="N2138" s="118"/>
      <c r="O2138" s="93"/>
      <c r="P2138" s="55"/>
      <c r="Q2138" s="9"/>
      <c r="R2138" s="9"/>
      <c r="S2138" s="55"/>
      <c r="T2138" s="9"/>
      <c r="U2138" s="93"/>
      <c r="V2138" s="55"/>
      <c r="W2138" s="9"/>
      <c r="X2138" s="93"/>
      <c r="Y2138" s="93"/>
      <c r="Z2138" s="118"/>
      <c r="AA2138" s="9"/>
      <c r="AB2138" s="118"/>
      <c r="AC2138" s="54"/>
      <c r="AD2138" s="93"/>
      <c r="AE2138" s="9"/>
      <c r="AF2138" s="55"/>
      <c r="AG2138" s="93"/>
      <c r="AH2138" s="93"/>
      <c r="AI2138" s="55"/>
      <c r="AJ2138" s="9"/>
      <c r="AK2138" s="93"/>
      <c r="AL2138" s="118"/>
      <c r="AM2138" s="9"/>
      <c r="AN2138" s="93"/>
      <c r="AO2138" s="118"/>
      <c r="AP2138" s="93"/>
      <c r="AQ2138" s="55"/>
      <c r="AR2138" s="9"/>
      <c r="AS2138" s="93"/>
      <c r="AT2138" s="55"/>
      <c r="AU2138" s="9"/>
      <c r="AV2138" s="9"/>
      <c r="AW2138" s="9"/>
      <c r="AX2138" s="9"/>
      <c r="AY2138" s="118"/>
      <c r="AZ2138" s="9"/>
      <c r="BA2138" s="55"/>
      <c r="BB2138" s="9"/>
      <c r="BC2138" s="55"/>
      <c r="BD2138" s="9"/>
      <c r="BE2138" s="55"/>
      <c r="BF2138" s="9"/>
      <c r="BG2138" s="55"/>
    </row>
    <row r="2139" spans="1:59">
      <c r="A2139" t="s">
        <v>10</v>
      </c>
      <c r="B2139" s="36" t="s">
        <v>520</v>
      </c>
      <c r="C2139" s="39">
        <v>53</v>
      </c>
      <c r="D2139" s="89">
        <v>9</v>
      </c>
      <c r="E2139" s="90">
        <v>7</v>
      </c>
      <c r="F2139" s="41">
        <v>12</v>
      </c>
      <c r="G2139" s="90">
        <v>12</v>
      </c>
      <c r="H2139" s="90">
        <v>6</v>
      </c>
      <c r="I2139" s="90">
        <v>6</v>
      </c>
      <c r="J2139" s="41">
        <v>6</v>
      </c>
      <c r="K2139" s="41">
        <v>14</v>
      </c>
      <c r="L2139" s="113">
        <v>6</v>
      </c>
      <c r="M2139" s="40">
        <v>47</v>
      </c>
      <c r="N2139" s="113">
        <v>6</v>
      </c>
      <c r="O2139" s="89">
        <v>9</v>
      </c>
      <c r="P2139" s="42">
        <v>44</v>
      </c>
      <c r="Q2139" s="40">
        <v>16</v>
      </c>
      <c r="R2139" s="41">
        <v>14</v>
      </c>
      <c r="S2139" s="42">
        <v>19</v>
      </c>
      <c r="T2139" s="40">
        <v>22</v>
      </c>
      <c r="U2139" s="90">
        <v>16</v>
      </c>
      <c r="V2139" s="42">
        <v>14</v>
      </c>
      <c r="W2139" s="40">
        <v>13</v>
      </c>
      <c r="X2139" s="90">
        <v>9</v>
      </c>
      <c r="Y2139" s="90">
        <v>13</v>
      </c>
      <c r="Z2139" s="113">
        <v>18</v>
      </c>
      <c r="AA2139" s="40">
        <v>38</v>
      </c>
      <c r="AB2139" s="113">
        <v>13</v>
      </c>
      <c r="AC2139" s="39">
        <v>49</v>
      </c>
      <c r="AD2139" s="89">
        <v>10</v>
      </c>
      <c r="AE2139" s="41">
        <v>22</v>
      </c>
      <c r="AF2139" s="42">
        <v>17</v>
      </c>
      <c r="AG2139" s="89">
        <v>10</v>
      </c>
      <c r="AH2139" s="90">
        <v>15</v>
      </c>
      <c r="AI2139" s="42">
        <v>24</v>
      </c>
      <c r="AJ2139" s="40">
        <v>45</v>
      </c>
      <c r="AK2139" s="90">
        <v>4</v>
      </c>
      <c r="AL2139" s="113">
        <v>4</v>
      </c>
      <c r="AM2139" s="40">
        <v>28</v>
      </c>
      <c r="AN2139" s="90">
        <v>11</v>
      </c>
      <c r="AO2139" s="113">
        <v>10</v>
      </c>
      <c r="AP2139" s="89">
        <v>7</v>
      </c>
      <c r="AQ2139" s="42">
        <v>37</v>
      </c>
      <c r="AR2139" s="40">
        <v>18</v>
      </c>
      <c r="AS2139" s="90">
        <v>11</v>
      </c>
      <c r="AT2139" s="42">
        <v>24</v>
      </c>
      <c r="AU2139" s="40">
        <v>40</v>
      </c>
      <c r="AV2139" s="41">
        <v>21</v>
      </c>
      <c r="AW2139" s="41">
        <v>33</v>
      </c>
      <c r="AX2139" s="41">
        <v>43</v>
      </c>
      <c r="AY2139" s="113">
        <v>10</v>
      </c>
      <c r="AZ2139" s="40">
        <v>22</v>
      </c>
      <c r="BA2139" s="42">
        <v>31</v>
      </c>
      <c r="BB2139" s="40">
        <v>31</v>
      </c>
      <c r="BC2139" s="42">
        <v>19</v>
      </c>
      <c r="BD2139" s="40">
        <v>30</v>
      </c>
      <c r="BE2139" s="42">
        <v>23</v>
      </c>
      <c r="BF2139" s="40">
        <v>29</v>
      </c>
      <c r="BG2139" s="42">
        <v>24</v>
      </c>
    </row>
    <row r="2140" spans="1:59">
      <c r="A2140" t="s">
        <v>12</v>
      </c>
      <c r="B2140" s="36"/>
      <c r="C2140" s="51">
        <v>0.43442622950819698</v>
      </c>
      <c r="D2140" s="88">
        <v>0.34615384615384598</v>
      </c>
      <c r="E2140" s="88">
        <v>0.4375</v>
      </c>
      <c r="F2140" s="7">
        <v>0.4</v>
      </c>
      <c r="G2140" s="88">
        <v>0.54545454545454497</v>
      </c>
      <c r="H2140" s="88">
        <v>0.5</v>
      </c>
      <c r="I2140" s="88">
        <v>0.31578947368421101</v>
      </c>
      <c r="J2140" s="7">
        <v>0.18181818181818199</v>
      </c>
      <c r="K2140" s="7">
        <v>0.46666666666666701</v>
      </c>
      <c r="L2140" s="117">
        <v>0.4</v>
      </c>
      <c r="M2140" s="7">
        <v>0.43518518518518501</v>
      </c>
      <c r="N2140" s="117">
        <v>0.42857142857142899</v>
      </c>
      <c r="O2140" s="88">
        <v>0.32142857142857101</v>
      </c>
      <c r="P2140" s="52">
        <v>0.47826086956521702</v>
      </c>
      <c r="Q2140" s="7">
        <v>0.34782608695652201</v>
      </c>
      <c r="R2140" s="7">
        <v>0.42424242424242398</v>
      </c>
      <c r="S2140" s="52">
        <v>0.59375</v>
      </c>
      <c r="T2140" s="7">
        <v>0.39285714285714302</v>
      </c>
      <c r="U2140" s="88">
        <v>0.55172413793103403</v>
      </c>
      <c r="V2140" s="52">
        <v>0.42424242424242398</v>
      </c>
      <c r="W2140" s="7">
        <v>0.28888888888888897</v>
      </c>
      <c r="X2140" s="88">
        <v>0.34615384615384598</v>
      </c>
      <c r="Y2140" s="88">
        <v>0.54166666666666696</v>
      </c>
      <c r="Z2140" s="117">
        <v>0.66666666666666696</v>
      </c>
      <c r="AA2140" s="7">
        <v>0.38775510204081598</v>
      </c>
      <c r="AB2140" s="117">
        <v>0.65</v>
      </c>
      <c r="AC2140" s="51">
        <v>0.453703703703704</v>
      </c>
      <c r="AD2140" s="88">
        <v>0.476190476190476</v>
      </c>
      <c r="AE2140" s="7">
        <v>0.52380952380952395</v>
      </c>
      <c r="AF2140" s="52">
        <v>0.37777777777777799</v>
      </c>
      <c r="AG2140" s="88">
        <v>0.4</v>
      </c>
      <c r="AH2140" s="88">
        <v>0.57692307692307698</v>
      </c>
      <c r="AI2140" s="52">
        <v>0.42105263157894701</v>
      </c>
      <c r="AJ2140" s="7">
        <v>0.45454545454545497</v>
      </c>
      <c r="AK2140" s="88">
        <v>0.36363636363636398</v>
      </c>
      <c r="AL2140" s="117">
        <v>0.33333333333333298</v>
      </c>
      <c r="AM2140" s="7">
        <v>0.50909090909090904</v>
      </c>
      <c r="AN2140" s="88">
        <v>0.42307692307692302</v>
      </c>
      <c r="AO2140" s="117">
        <v>0.37037037037037002</v>
      </c>
      <c r="AP2140" s="88">
        <v>0.29166666666666702</v>
      </c>
      <c r="AQ2140" s="52">
        <v>0.5</v>
      </c>
      <c r="AR2140" s="7">
        <v>0.418604651162791</v>
      </c>
      <c r="AS2140" s="88">
        <v>0.5</v>
      </c>
      <c r="AT2140" s="52">
        <v>0.42105263157894701</v>
      </c>
      <c r="AU2140" s="7">
        <v>0.48192771084337399</v>
      </c>
      <c r="AV2140" s="7">
        <v>0.53846153846153799</v>
      </c>
      <c r="AW2140" s="7">
        <v>0.507692307692308</v>
      </c>
      <c r="AX2140" s="7">
        <v>0.45744680851063801</v>
      </c>
      <c r="AY2140" s="117">
        <v>0.35714285714285698</v>
      </c>
      <c r="AZ2140" s="7">
        <v>0.55000000000000004</v>
      </c>
      <c r="BA2140" s="52">
        <v>0.37804878048780499</v>
      </c>
      <c r="BB2140" s="7">
        <v>0.484375</v>
      </c>
      <c r="BC2140" s="52">
        <v>0.36538461538461497</v>
      </c>
      <c r="BD2140" s="7">
        <v>0.5</v>
      </c>
      <c r="BE2140" s="52">
        <v>0.37096774193548399</v>
      </c>
      <c r="BF2140" s="7">
        <v>0.49152542372881403</v>
      </c>
      <c r="BG2140" s="52">
        <v>0.38095238095238099</v>
      </c>
    </row>
    <row r="2141" spans="1:59">
      <c r="A2141" t="s">
        <v>13</v>
      </c>
      <c r="B2141" s="53"/>
      <c r="C2141" s="54"/>
      <c r="D2141" s="93"/>
      <c r="E2141" s="93"/>
      <c r="F2141" s="9"/>
      <c r="G2141" s="93"/>
      <c r="H2141" s="93"/>
      <c r="I2141" s="93"/>
      <c r="J2141" s="9"/>
      <c r="K2141" s="9"/>
      <c r="L2141" s="118"/>
      <c r="M2141" s="9"/>
      <c r="N2141" s="118"/>
      <c r="O2141" s="93"/>
      <c r="P2141" s="55"/>
      <c r="Q2141" s="9"/>
      <c r="R2141" s="9"/>
      <c r="S2141" s="55"/>
      <c r="T2141" s="9"/>
      <c r="U2141" s="93"/>
      <c r="V2141" s="55"/>
      <c r="W2141" s="9"/>
      <c r="X2141" s="93"/>
      <c r="Y2141" s="93"/>
      <c r="Z2141" s="118"/>
      <c r="AB2141" s="123"/>
      <c r="AC2141" s="57"/>
      <c r="AF2141" s="56"/>
      <c r="AI2141" s="56"/>
      <c r="AL2141" s="123"/>
      <c r="AO2141" s="123"/>
      <c r="AQ2141" s="56"/>
      <c r="AT2141" s="56"/>
      <c r="AY2141" s="123"/>
      <c r="BA2141" s="56"/>
      <c r="BC2141" s="56"/>
      <c r="BE2141" s="56"/>
      <c r="BG2141" s="56"/>
    </row>
    <row r="2142" spans="1:59">
      <c r="A2142" t="s">
        <v>10</v>
      </c>
      <c r="B2142" s="36" t="s">
        <v>521</v>
      </c>
      <c r="C2142" s="39">
        <v>53</v>
      </c>
      <c r="D2142" s="89">
        <v>10</v>
      </c>
      <c r="E2142" s="90">
        <v>9</v>
      </c>
      <c r="F2142" s="41">
        <v>18</v>
      </c>
      <c r="G2142" s="90">
        <v>7</v>
      </c>
      <c r="H2142" s="90">
        <v>5</v>
      </c>
      <c r="I2142" s="90">
        <v>9</v>
      </c>
      <c r="J2142" s="41">
        <v>15</v>
      </c>
      <c r="K2142" s="41">
        <v>11</v>
      </c>
      <c r="L2142" s="113">
        <v>8</v>
      </c>
      <c r="M2142" s="40">
        <v>47</v>
      </c>
      <c r="N2142" s="113">
        <v>6</v>
      </c>
      <c r="O2142" s="89">
        <v>14</v>
      </c>
      <c r="P2142" s="42">
        <v>38</v>
      </c>
      <c r="Q2142" s="40">
        <v>19</v>
      </c>
      <c r="R2142" s="41">
        <v>11</v>
      </c>
      <c r="S2142" s="42">
        <v>19</v>
      </c>
      <c r="T2142" s="40">
        <v>25</v>
      </c>
      <c r="U2142" s="90">
        <v>11</v>
      </c>
      <c r="V2142" s="42">
        <v>16</v>
      </c>
      <c r="W2142" s="40">
        <v>15</v>
      </c>
      <c r="X2142" s="90">
        <v>9</v>
      </c>
      <c r="Y2142" s="90">
        <v>14</v>
      </c>
      <c r="Z2142" s="113">
        <v>15</v>
      </c>
      <c r="AA2142" s="40">
        <v>43</v>
      </c>
      <c r="AB2142" s="113">
        <v>9</v>
      </c>
      <c r="AC2142" s="39">
        <v>49</v>
      </c>
      <c r="AD2142" s="89">
        <v>6</v>
      </c>
      <c r="AE2142" s="41">
        <v>17</v>
      </c>
      <c r="AF2142" s="42">
        <v>26</v>
      </c>
      <c r="AG2142" s="89">
        <v>6</v>
      </c>
      <c r="AH2142" s="90">
        <v>12</v>
      </c>
      <c r="AI2142" s="42">
        <v>31</v>
      </c>
      <c r="AJ2142" s="40">
        <v>46</v>
      </c>
      <c r="AK2142" s="90">
        <v>7</v>
      </c>
      <c r="AL2142" s="113">
        <v>0</v>
      </c>
      <c r="AM2142" s="40">
        <v>30</v>
      </c>
      <c r="AN2142" s="90">
        <v>8</v>
      </c>
      <c r="AO2142" s="113">
        <v>11</v>
      </c>
      <c r="AP2142" s="89">
        <v>9</v>
      </c>
      <c r="AQ2142" s="42">
        <v>36</v>
      </c>
      <c r="AR2142" s="40">
        <v>21</v>
      </c>
      <c r="AS2142" s="90">
        <v>5</v>
      </c>
      <c r="AT2142" s="42">
        <v>27</v>
      </c>
      <c r="AU2142" s="40">
        <v>44</v>
      </c>
      <c r="AV2142" s="41">
        <v>19</v>
      </c>
      <c r="AW2142" s="41">
        <v>35</v>
      </c>
      <c r="AX2142" s="41">
        <v>47</v>
      </c>
      <c r="AY2142" s="113">
        <v>6</v>
      </c>
      <c r="AZ2142" s="40">
        <v>18</v>
      </c>
      <c r="BA2142" s="42">
        <v>35</v>
      </c>
      <c r="BB2142" s="40">
        <v>30</v>
      </c>
      <c r="BC2142" s="42">
        <v>22</v>
      </c>
      <c r="BD2142" s="40">
        <v>27</v>
      </c>
      <c r="BE2142" s="42">
        <v>26</v>
      </c>
      <c r="BF2142" s="40">
        <v>25</v>
      </c>
      <c r="BG2142" s="42">
        <v>28</v>
      </c>
    </row>
    <row r="2143" spans="1:59">
      <c r="A2143" t="s">
        <v>12</v>
      </c>
      <c r="B2143" s="36"/>
      <c r="C2143" s="51">
        <v>0.43442622950819698</v>
      </c>
      <c r="D2143" s="88">
        <v>0.38461538461538503</v>
      </c>
      <c r="E2143" s="88">
        <v>0.5625</v>
      </c>
      <c r="F2143" s="7">
        <v>0.6</v>
      </c>
      <c r="G2143" s="88">
        <v>0.31818181818181801</v>
      </c>
      <c r="H2143" s="88">
        <v>0.41666666666666702</v>
      </c>
      <c r="I2143" s="88">
        <v>0.47368421052631599</v>
      </c>
      <c r="J2143" s="7">
        <v>0.45454545454545497</v>
      </c>
      <c r="K2143" s="7">
        <v>0.36666666666666697</v>
      </c>
      <c r="L2143" s="117">
        <v>0.53333333333333299</v>
      </c>
      <c r="M2143" s="7">
        <v>0.43518518518518501</v>
      </c>
      <c r="N2143" s="117">
        <v>0.42857142857142899</v>
      </c>
      <c r="O2143" s="88">
        <v>0.5</v>
      </c>
      <c r="P2143" s="52">
        <v>0.41304347826087001</v>
      </c>
      <c r="Q2143" s="7">
        <v>0.41304347826087001</v>
      </c>
      <c r="R2143" s="7">
        <v>0.33333333333333298</v>
      </c>
      <c r="S2143" s="52">
        <v>0.59375</v>
      </c>
      <c r="T2143" s="7">
        <v>0.44642857142857101</v>
      </c>
      <c r="U2143" s="88">
        <v>0.37931034482758602</v>
      </c>
      <c r="V2143" s="52">
        <v>0.48484848484848497</v>
      </c>
      <c r="W2143" s="7">
        <v>0.33333333333333298</v>
      </c>
      <c r="X2143" s="88">
        <v>0.34615384615384598</v>
      </c>
      <c r="Y2143" s="88">
        <v>0.58333333333333304</v>
      </c>
      <c r="Z2143" s="117">
        <v>0.55555555555555602</v>
      </c>
      <c r="AA2143" s="7">
        <v>0.43877551020408201</v>
      </c>
      <c r="AB2143" s="117">
        <v>0.45</v>
      </c>
      <c r="AC2143" s="51">
        <v>0.453703703703704</v>
      </c>
      <c r="AD2143" s="88">
        <v>0.28571428571428598</v>
      </c>
      <c r="AE2143" s="7">
        <v>0.40476190476190499</v>
      </c>
      <c r="AF2143" s="52">
        <v>0.57777777777777795</v>
      </c>
      <c r="AG2143" s="88">
        <v>0.24</v>
      </c>
      <c r="AH2143" s="88">
        <v>0.46153846153846201</v>
      </c>
      <c r="AI2143" s="52">
        <v>0.54385964912280704</v>
      </c>
      <c r="AJ2143" s="7">
        <v>0.46464646464646497</v>
      </c>
      <c r="AK2143" s="88">
        <v>0.63636363636363602</v>
      </c>
      <c r="AL2143" s="117">
        <v>0</v>
      </c>
      <c r="AM2143" s="7">
        <v>0.54545454545454497</v>
      </c>
      <c r="AN2143" s="88">
        <v>0.30769230769230799</v>
      </c>
      <c r="AO2143" s="117">
        <v>0.407407407407407</v>
      </c>
      <c r="AP2143" s="88">
        <v>0.375</v>
      </c>
      <c r="AQ2143" s="52">
        <v>0.48648648648648601</v>
      </c>
      <c r="AR2143" s="7">
        <v>0.48837209302325602</v>
      </c>
      <c r="AS2143" s="88">
        <v>0.22727272727272699</v>
      </c>
      <c r="AT2143" s="52">
        <v>0.47368421052631599</v>
      </c>
      <c r="AU2143" s="7">
        <v>0.530120481927711</v>
      </c>
      <c r="AV2143" s="7">
        <v>0.487179487179487</v>
      </c>
      <c r="AW2143" s="7">
        <v>0.53846153846153799</v>
      </c>
      <c r="AX2143" s="7">
        <v>0.5</v>
      </c>
      <c r="AY2143" s="117">
        <v>0.214285714285714</v>
      </c>
      <c r="AZ2143" s="7">
        <v>0.45</v>
      </c>
      <c r="BA2143" s="52">
        <v>0.42682926829268297</v>
      </c>
      <c r="BB2143" s="7">
        <v>0.46875</v>
      </c>
      <c r="BC2143" s="52">
        <v>0.42307692307692302</v>
      </c>
      <c r="BD2143" s="7">
        <v>0.45</v>
      </c>
      <c r="BE2143" s="52">
        <v>0.41935483870967699</v>
      </c>
      <c r="BF2143" s="7">
        <v>0.42372881355932202</v>
      </c>
      <c r="BG2143" s="52">
        <v>0.44444444444444398</v>
      </c>
    </row>
    <row r="2144" spans="1:59">
      <c r="A2144" t="s">
        <v>13</v>
      </c>
      <c r="B2144" s="53"/>
      <c r="C2144" s="54"/>
      <c r="D2144" s="93"/>
      <c r="E2144" s="93"/>
      <c r="F2144" s="9"/>
      <c r="G2144" s="93"/>
      <c r="H2144" s="93"/>
      <c r="I2144" s="93"/>
      <c r="J2144" s="9"/>
      <c r="K2144" s="9"/>
      <c r="L2144" s="118"/>
      <c r="M2144" s="9"/>
      <c r="N2144" s="118"/>
      <c r="O2144" s="93"/>
      <c r="P2144" s="55"/>
      <c r="Q2144" s="9"/>
      <c r="R2144" s="9"/>
      <c r="S2144" s="55"/>
      <c r="T2144" s="9"/>
      <c r="U2144" s="93"/>
      <c r="V2144" s="55"/>
      <c r="W2144" s="9"/>
      <c r="X2144" s="93"/>
      <c r="Y2144" s="93"/>
      <c r="Z2144" s="118"/>
      <c r="AA2144" s="9"/>
      <c r="AB2144" s="118"/>
      <c r="AC2144" s="54"/>
      <c r="AD2144" s="93"/>
      <c r="AE2144" s="9"/>
      <c r="AF2144" s="55"/>
      <c r="AG2144" s="93"/>
      <c r="AH2144" s="93"/>
      <c r="AI2144" s="55"/>
      <c r="AJ2144" s="9"/>
      <c r="AK2144" s="93"/>
      <c r="AL2144" s="118"/>
      <c r="AM2144" s="9"/>
      <c r="AN2144" s="93"/>
      <c r="AO2144" s="118"/>
      <c r="AP2144" s="93"/>
      <c r="AQ2144" s="55"/>
      <c r="AR2144" s="9"/>
      <c r="AS2144" s="93"/>
      <c r="AT2144" s="55"/>
      <c r="AU2144" s="9"/>
      <c r="AV2144" s="9"/>
      <c r="AW2144" s="9"/>
      <c r="AX2144" s="9"/>
      <c r="AY2144" s="118"/>
      <c r="BA2144" s="56"/>
      <c r="BC2144" s="56"/>
      <c r="BE2144" s="56"/>
      <c r="BG2144" s="56"/>
    </row>
    <row r="2145" spans="1:59">
      <c r="A2145" t="s">
        <v>10</v>
      </c>
      <c r="B2145" s="36" t="s">
        <v>522</v>
      </c>
      <c r="C2145" s="39">
        <v>29</v>
      </c>
      <c r="D2145" s="89">
        <v>8</v>
      </c>
      <c r="E2145" s="90">
        <v>4</v>
      </c>
      <c r="F2145" s="41">
        <v>11</v>
      </c>
      <c r="G2145" s="90">
        <v>8</v>
      </c>
      <c r="H2145" s="90">
        <v>3</v>
      </c>
      <c r="I2145" s="90">
        <v>0</v>
      </c>
      <c r="J2145" s="41">
        <v>5</v>
      </c>
      <c r="K2145" s="41">
        <v>9</v>
      </c>
      <c r="L2145" s="113">
        <v>4</v>
      </c>
      <c r="M2145" s="40">
        <v>28</v>
      </c>
      <c r="N2145" s="113">
        <v>1</v>
      </c>
      <c r="O2145" s="89">
        <v>2</v>
      </c>
      <c r="P2145" s="42">
        <v>27</v>
      </c>
      <c r="Q2145" s="40">
        <v>6</v>
      </c>
      <c r="R2145" s="41">
        <v>8</v>
      </c>
      <c r="S2145" s="42">
        <v>13</v>
      </c>
      <c r="T2145" s="40">
        <v>14</v>
      </c>
      <c r="U2145" s="90">
        <v>4</v>
      </c>
      <c r="V2145" s="42">
        <v>9</v>
      </c>
      <c r="W2145" s="40">
        <v>4</v>
      </c>
      <c r="X2145" s="90">
        <v>5</v>
      </c>
      <c r="Y2145" s="90">
        <v>5</v>
      </c>
      <c r="Z2145" s="113">
        <v>15</v>
      </c>
      <c r="AA2145" s="40">
        <v>23</v>
      </c>
      <c r="AB2145" s="113">
        <v>6</v>
      </c>
      <c r="AC2145" s="39">
        <v>24</v>
      </c>
      <c r="AD2145" s="89">
        <v>6</v>
      </c>
      <c r="AE2145" s="41">
        <v>11</v>
      </c>
      <c r="AF2145" s="42">
        <v>7</v>
      </c>
      <c r="AG2145" s="89">
        <v>6</v>
      </c>
      <c r="AH2145" s="90">
        <v>8</v>
      </c>
      <c r="AI2145" s="42">
        <v>10</v>
      </c>
      <c r="AJ2145" s="40">
        <v>24</v>
      </c>
      <c r="AK2145" s="90">
        <v>2</v>
      </c>
      <c r="AL2145" s="113">
        <v>3</v>
      </c>
      <c r="AM2145" s="40">
        <v>11</v>
      </c>
      <c r="AN2145" s="90">
        <v>5</v>
      </c>
      <c r="AO2145" s="113">
        <v>8</v>
      </c>
      <c r="AP2145" s="89">
        <v>4</v>
      </c>
      <c r="AQ2145" s="42">
        <v>19</v>
      </c>
      <c r="AR2145" s="40">
        <v>5</v>
      </c>
      <c r="AS2145" s="90">
        <v>3</v>
      </c>
      <c r="AT2145" s="42">
        <v>21</v>
      </c>
      <c r="AU2145" s="40">
        <v>21</v>
      </c>
      <c r="AV2145" s="41">
        <v>12</v>
      </c>
      <c r="AW2145" s="41">
        <v>15</v>
      </c>
      <c r="AX2145" s="41">
        <v>22</v>
      </c>
      <c r="AY2145" s="113">
        <v>7</v>
      </c>
      <c r="AZ2145" s="40">
        <v>11</v>
      </c>
      <c r="BA2145" s="42">
        <v>18</v>
      </c>
      <c r="BB2145" s="40">
        <v>16</v>
      </c>
      <c r="BC2145" s="42">
        <v>13</v>
      </c>
      <c r="BD2145" s="40">
        <v>13</v>
      </c>
      <c r="BE2145" s="42">
        <v>16</v>
      </c>
      <c r="BF2145" s="40">
        <v>19</v>
      </c>
      <c r="BG2145" s="42">
        <v>10</v>
      </c>
    </row>
    <row r="2146" spans="1:59">
      <c r="A2146" t="s">
        <v>12</v>
      </c>
      <c r="B2146" s="36"/>
      <c r="C2146" s="51">
        <v>0.23770491803278701</v>
      </c>
      <c r="D2146" s="88">
        <v>0.30769230769230799</v>
      </c>
      <c r="E2146" s="88">
        <v>0.25</v>
      </c>
      <c r="F2146" s="7">
        <v>0.36666666666666697</v>
      </c>
      <c r="G2146" s="88">
        <v>0.36363636363636398</v>
      </c>
      <c r="H2146" s="88">
        <v>0.25</v>
      </c>
      <c r="I2146" s="88">
        <v>0</v>
      </c>
      <c r="J2146" s="7">
        <v>0.15151515151515199</v>
      </c>
      <c r="K2146" s="7">
        <v>0.3</v>
      </c>
      <c r="L2146" s="117">
        <v>0.266666666666667</v>
      </c>
      <c r="M2146" s="7">
        <v>0.25925925925925902</v>
      </c>
      <c r="N2146" s="117">
        <v>7.1428571428571397E-2</v>
      </c>
      <c r="O2146" s="88">
        <v>7.1428571428571397E-2</v>
      </c>
      <c r="P2146" s="52">
        <v>0.29347826086956502</v>
      </c>
      <c r="Q2146" s="7">
        <v>0.13043478260869601</v>
      </c>
      <c r="R2146" s="7">
        <v>0.24242424242424199</v>
      </c>
      <c r="S2146" s="52">
        <v>0.40625</v>
      </c>
      <c r="T2146" s="7">
        <v>0.25</v>
      </c>
      <c r="U2146" s="88">
        <v>0.13793103448275901</v>
      </c>
      <c r="V2146" s="52">
        <v>0.27272727272727298</v>
      </c>
      <c r="W2146" s="7">
        <v>8.8888888888888906E-2</v>
      </c>
      <c r="X2146" s="88">
        <v>0.19230769230769201</v>
      </c>
      <c r="Y2146" s="88">
        <v>0.20833333333333301</v>
      </c>
      <c r="Z2146" s="117">
        <v>0.55555555555555602</v>
      </c>
      <c r="AA2146" s="7">
        <v>0.23469387755102</v>
      </c>
      <c r="AB2146" s="117">
        <v>0.3</v>
      </c>
      <c r="AC2146" s="51">
        <v>0.22222222222222199</v>
      </c>
      <c r="AD2146" s="88">
        <v>0.28571428571428598</v>
      </c>
      <c r="AE2146" s="7">
        <v>0.26190476190476197</v>
      </c>
      <c r="AF2146" s="52">
        <v>0.155555555555556</v>
      </c>
      <c r="AG2146" s="88">
        <v>0.24</v>
      </c>
      <c r="AH2146" s="88">
        <v>0.30769230769230799</v>
      </c>
      <c r="AI2146" s="52">
        <v>0.175438596491228</v>
      </c>
      <c r="AJ2146" s="7">
        <v>0.24242424242424199</v>
      </c>
      <c r="AK2146" s="88">
        <v>0.18181818181818199</v>
      </c>
      <c r="AL2146" s="117">
        <v>0.25</v>
      </c>
      <c r="AM2146" s="7">
        <v>0.2</v>
      </c>
      <c r="AN2146" s="88">
        <v>0.19230769230769201</v>
      </c>
      <c r="AO2146" s="117">
        <v>0.296296296296296</v>
      </c>
      <c r="AP2146" s="88">
        <v>0.16666666666666699</v>
      </c>
      <c r="AQ2146" s="52">
        <v>0.25675675675675702</v>
      </c>
      <c r="AR2146" s="7">
        <v>0.116279069767442</v>
      </c>
      <c r="AS2146" s="88">
        <v>0.13636363636363599</v>
      </c>
      <c r="AT2146" s="52">
        <v>0.36842105263157898</v>
      </c>
      <c r="AU2146" s="7">
        <v>0.25301204819277101</v>
      </c>
      <c r="AV2146" s="7">
        <v>0.30769230769230799</v>
      </c>
      <c r="AW2146" s="7">
        <v>0.230769230769231</v>
      </c>
      <c r="AX2146" s="7">
        <v>0.23404255319148901</v>
      </c>
      <c r="AY2146" s="117">
        <v>0.25</v>
      </c>
      <c r="AZ2146" s="7">
        <v>0.27500000000000002</v>
      </c>
      <c r="BA2146" s="52">
        <v>0.219512195121951</v>
      </c>
      <c r="BB2146" s="7">
        <v>0.25</v>
      </c>
      <c r="BC2146" s="52">
        <v>0.25</v>
      </c>
      <c r="BD2146" s="7">
        <v>0.21666666666666701</v>
      </c>
      <c r="BE2146" s="52">
        <v>0.25806451612903197</v>
      </c>
      <c r="BF2146" s="7">
        <v>0.322033898305085</v>
      </c>
      <c r="BG2146" s="52">
        <v>0.158730158730159</v>
      </c>
    </row>
    <row r="2147" spans="1:59">
      <c r="A2147" t="s">
        <v>13</v>
      </c>
      <c r="B2147" s="53"/>
      <c r="C2147" s="54"/>
      <c r="D2147" s="93"/>
      <c r="E2147" s="93"/>
      <c r="F2147" s="9"/>
      <c r="G2147" s="93"/>
      <c r="H2147" s="93"/>
      <c r="I2147" s="93"/>
      <c r="J2147" s="9"/>
      <c r="K2147" s="9"/>
      <c r="L2147" s="118"/>
      <c r="M2147" s="9"/>
      <c r="N2147" s="118"/>
      <c r="O2147" s="93"/>
      <c r="P2147" s="55"/>
      <c r="Q2147" s="9"/>
      <c r="R2147" s="9"/>
      <c r="S2147" s="55"/>
      <c r="T2147" s="9"/>
      <c r="U2147" s="93"/>
      <c r="V2147" s="55"/>
      <c r="W2147" s="9"/>
      <c r="X2147" s="93"/>
      <c r="Y2147" s="93"/>
      <c r="Z2147" s="118"/>
      <c r="AA2147" s="9"/>
      <c r="AB2147" s="118"/>
      <c r="AC2147" s="54"/>
      <c r="AD2147" s="93"/>
      <c r="AE2147" s="9"/>
      <c r="AF2147" s="55"/>
      <c r="AG2147" s="93"/>
      <c r="AH2147" s="93"/>
      <c r="AI2147" s="55"/>
      <c r="AJ2147" s="9"/>
      <c r="AK2147" s="93"/>
      <c r="AL2147" s="118"/>
      <c r="AM2147" s="9"/>
      <c r="AN2147" s="93"/>
      <c r="AO2147" s="118"/>
      <c r="AP2147" s="93"/>
      <c r="AQ2147" s="55"/>
      <c r="AR2147" s="9"/>
      <c r="AS2147" s="93"/>
      <c r="AT2147" s="55"/>
      <c r="AU2147" s="9"/>
      <c r="AV2147" s="9"/>
      <c r="AW2147" s="9"/>
      <c r="AX2147" s="9"/>
      <c r="AY2147" s="118"/>
      <c r="AZ2147" s="9"/>
      <c r="BA2147" s="55"/>
      <c r="BB2147" s="9"/>
      <c r="BC2147" s="55"/>
      <c r="BD2147" s="9"/>
      <c r="BE2147" s="55"/>
      <c r="BF2147" s="9"/>
      <c r="BG2147" s="55"/>
    </row>
    <row r="2148" spans="1:59">
      <c r="A2148" t="s">
        <v>10</v>
      </c>
      <c r="B2148" s="36" t="s">
        <v>523</v>
      </c>
      <c r="C2148" s="39">
        <v>12</v>
      </c>
      <c r="D2148" s="89">
        <v>1</v>
      </c>
      <c r="E2148" s="90">
        <v>2</v>
      </c>
      <c r="F2148" s="41">
        <v>3</v>
      </c>
      <c r="G2148" s="90">
        <v>1</v>
      </c>
      <c r="H2148" s="90">
        <v>2</v>
      </c>
      <c r="I2148" s="90">
        <v>0</v>
      </c>
      <c r="J2148" s="41">
        <v>3</v>
      </c>
      <c r="K2148" s="41">
        <v>2</v>
      </c>
      <c r="L2148" s="113">
        <v>1</v>
      </c>
      <c r="M2148" s="40">
        <v>11</v>
      </c>
      <c r="N2148" s="113">
        <v>1</v>
      </c>
      <c r="O2148" s="89">
        <v>0</v>
      </c>
      <c r="P2148" s="42">
        <v>12</v>
      </c>
      <c r="Q2148" s="40">
        <v>5</v>
      </c>
      <c r="R2148" s="41">
        <v>3</v>
      </c>
      <c r="S2148" s="42">
        <v>4</v>
      </c>
      <c r="T2148" s="40">
        <v>9</v>
      </c>
      <c r="U2148" s="90">
        <v>1</v>
      </c>
      <c r="V2148" s="42">
        <v>2</v>
      </c>
      <c r="W2148" s="40">
        <v>2</v>
      </c>
      <c r="X2148" s="90">
        <v>0</v>
      </c>
      <c r="Y2148" s="90">
        <v>5</v>
      </c>
      <c r="Z2148" s="113">
        <v>5</v>
      </c>
      <c r="AA2148" s="40">
        <v>7</v>
      </c>
      <c r="AB2148" s="113">
        <v>5</v>
      </c>
      <c r="AC2148" s="39">
        <v>10</v>
      </c>
      <c r="AD2148" s="89">
        <v>2</v>
      </c>
      <c r="AE2148" s="41">
        <v>3</v>
      </c>
      <c r="AF2148" s="42">
        <v>5</v>
      </c>
      <c r="AG2148" s="89">
        <v>2</v>
      </c>
      <c r="AH2148" s="90">
        <v>2</v>
      </c>
      <c r="AI2148" s="42">
        <v>6</v>
      </c>
      <c r="AJ2148" s="40">
        <v>11</v>
      </c>
      <c r="AK2148" s="90">
        <v>0</v>
      </c>
      <c r="AL2148" s="113">
        <v>1</v>
      </c>
      <c r="AM2148" s="40">
        <v>5</v>
      </c>
      <c r="AN2148" s="90">
        <v>3</v>
      </c>
      <c r="AO2148" s="113">
        <v>2</v>
      </c>
      <c r="AP2148" s="89">
        <v>2</v>
      </c>
      <c r="AQ2148" s="42">
        <v>7</v>
      </c>
      <c r="AR2148" s="40">
        <v>1</v>
      </c>
      <c r="AS2148" s="90">
        <v>1</v>
      </c>
      <c r="AT2148" s="42">
        <v>10</v>
      </c>
      <c r="AU2148" s="40">
        <v>9</v>
      </c>
      <c r="AV2148" s="41">
        <v>4</v>
      </c>
      <c r="AW2148" s="41">
        <v>9</v>
      </c>
      <c r="AX2148" s="41">
        <v>10</v>
      </c>
      <c r="AY2148" s="113">
        <v>2</v>
      </c>
      <c r="AZ2148" s="40">
        <v>4</v>
      </c>
      <c r="BA2148" s="42">
        <v>8</v>
      </c>
      <c r="BB2148" s="40">
        <v>5</v>
      </c>
      <c r="BC2148" s="42">
        <v>7</v>
      </c>
      <c r="BD2148" s="40">
        <v>4</v>
      </c>
      <c r="BE2148" s="42">
        <v>8</v>
      </c>
      <c r="BF2148" s="40">
        <v>7</v>
      </c>
      <c r="BG2148" s="42">
        <v>5</v>
      </c>
    </row>
    <row r="2149" spans="1:59">
      <c r="A2149" t="s">
        <v>12</v>
      </c>
      <c r="B2149" s="36"/>
      <c r="C2149" s="51">
        <v>9.8360655737704902E-2</v>
      </c>
      <c r="D2149" s="88">
        <v>3.8461538461538498E-2</v>
      </c>
      <c r="E2149" s="88">
        <v>0.125</v>
      </c>
      <c r="F2149" s="7">
        <v>0.1</v>
      </c>
      <c r="G2149" s="88">
        <v>4.5454545454545497E-2</v>
      </c>
      <c r="H2149" s="88">
        <v>0.16666666666666699</v>
      </c>
      <c r="I2149" s="88">
        <v>0</v>
      </c>
      <c r="J2149" s="7">
        <v>9.0909090909090898E-2</v>
      </c>
      <c r="K2149" s="7">
        <v>6.6666666666666693E-2</v>
      </c>
      <c r="L2149" s="117">
        <v>6.6666666666666693E-2</v>
      </c>
      <c r="M2149" s="7">
        <v>0.101851851851852</v>
      </c>
      <c r="N2149" s="117">
        <v>7.1428571428571397E-2</v>
      </c>
      <c r="O2149" s="88">
        <v>0</v>
      </c>
      <c r="P2149" s="52">
        <v>0.13043478260869601</v>
      </c>
      <c r="Q2149" s="7">
        <v>0.108695652173913</v>
      </c>
      <c r="R2149" s="7">
        <v>9.0909090909090898E-2</v>
      </c>
      <c r="S2149" s="52">
        <v>0.125</v>
      </c>
      <c r="T2149" s="7">
        <v>0.160714285714286</v>
      </c>
      <c r="U2149" s="88">
        <v>3.4482758620689703E-2</v>
      </c>
      <c r="V2149" s="52">
        <v>6.0606060606060601E-2</v>
      </c>
      <c r="W2149" s="7">
        <v>4.4444444444444398E-2</v>
      </c>
      <c r="X2149" s="88">
        <v>0</v>
      </c>
      <c r="Y2149" s="88">
        <v>0.20833333333333301</v>
      </c>
      <c r="Z2149" s="117">
        <v>0.18518518518518501</v>
      </c>
      <c r="AA2149" s="7">
        <v>7.1428571428571397E-2</v>
      </c>
      <c r="AB2149" s="117">
        <v>0.25</v>
      </c>
      <c r="AC2149" s="51">
        <v>9.2592592592592601E-2</v>
      </c>
      <c r="AD2149" s="88">
        <v>9.5238095238095205E-2</v>
      </c>
      <c r="AE2149" s="7">
        <v>7.1428571428571397E-2</v>
      </c>
      <c r="AF2149" s="52">
        <v>0.11111111111111099</v>
      </c>
      <c r="AG2149" s="88">
        <v>0.08</v>
      </c>
      <c r="AH2149" s="88">
        <v>7.69230769230769E-2</v>
      </c>
      <c r="AI2149" s="52">
        <v>0.105263157894737</v>
      </c>
      <c r="AJ2149" s="7">
        <v>0.11111111111111099</v>
      </c>
      <c r="AK2149" s="88">
        <v>0</v>
      </c>
      <c r="AL2149" s="117">
        <v>8.3333333333333301E-2</v>
      </c>
      <c r="AM2149" s="7">
        <v>9.0909090909090898E-2</v>
      </c>
      <c r="AN2149" s="88">
        <v>0.115384615384615</v>
      </c>
      <c r="AO2149" s="117">
        <v>7.4074074074074098E-2</v>
      </c>
      <c r="AP2149" s="88">
        <v>8.3333333333333301E-2</v>
      </c>
      <c r="AQ2149" s="52">
        <v>9.45945945945946E-2</v>
      </c>
      <c r="AR2149" s="7">
        <v>2.32558139534884E-2</v>
      </c>
      <c r="AS2149" s="88">
        <v>4.5454545454545497E-2</v>
      </c>
      <c r="AT2149" s="52">
        <v>0.175438596491228</v>
      </c>
      <c r="AU2149" s="7">
        <v>0.108433734939759</v>
      </c>
      <c r="AV2149" s="7">
        <v>0.102564102564103</v>
      </c>
      <c r="AW2149" s="7">
        <v>0.138461538461538</v>
      </c>
      <c r="AX2149" s="7">
        <v>0.10638297872340401</v>
      </c>
      <c r="AY2149" s="117">
        <v>7.1428571428571397E-2</v>
      </c>
      <c r="AZ2149" s="7">
        <v>0.1</v>
      </c>
      <c r="BA2149" s="52">
        <v>9.7560975609756101E-2</v>
      </c>
      <c r="BB2149" s="7">
        <v>7.8125E-2</v>
      </c>
      <c r="BC2149" s="52">
        <v>0.134615384615385</v>
      </c>
      <c r="BD2149" s="7">
        <v>6.6666666666666693E-2</v>
      </c>
      <c r="BE2149" s="52">
        <v>0.12903225806451599</v>
      </c>
      <c r="BF2149" s="7">
        <v>0.11864406779661001</v>
      </c>
      <c r="BG2149" s="52">
        <v>7.9365079365079402E-2</v>
      </c>
    </row>
    <row r="2150" spans="1:59">
      <c r="A2150" t="s">
        <v>13</v>
      </c>
      <c r="B2150" s="53"/>
      <c r="C2150" s="54"/>
      <c r="D2150" s="93"/>
      <c r="E2150" s="93"/>
      <c r="F2150" s="9"/>
      <c r="G2150" s="93"/>
      <c r="H2150" s="93"/>
      <c r="I2150" s="93"/>
      <c r="J2150" s="9"/>
      <c r="K2150" s="9"/>
      <c r="L2150" s="118"/>
      <c r="M2150" s="9"/>
      <c r="N2150" s="118"/>
      <c r="O2150" s="93"/>
      <c r="P2150" s="55"/>
      <c r="Q2150" s="9"/>
      <c r="R2150" s="9"/>
      <c r="S2150" s="55"/>
      <c r="T2150" s="9"/>
      <c r="U2150" s="93"/>
      <c r="V2150" s="55"/>
      <c r="W2150" s="9"/>
      <c r="X2150" s="93"/>
      <c r="Y2150" s="93"/>
      <c r="Z2150" s="118"/>
      <c r="AA2150" s="9"/>
      <c r="AB2150" s="118"/>
      <c r="AC2150" s="54"/>
      <c r="AD2150" s="93"/>
      <c r="AE2150" s="9"/>
      <c r="AF2150" s="55"/>
      <c r="AG2150" s="93"/>
      <c r="AH2150" s="93"/>
      <c r="AI2150" s="55"/>
      <c r="AJ2150" s="9"/>
      <c r="AK2150" s="93"/>
      <c r="AL2150" s="118"/>
      <c r="AM2150" s="9"/>
      <c r="AN2150" s="93"/>
      <c r="AO2150" s="118"/>
      <c r="AP2150" s="93"/>
      <c r="AQ2150" s="55"/>
      <c r="AR2150" s="9"/>
      <c r="AS2150" s="93"/>
      <c r="AT2150" s="55"/>
      <c r="AY2150" s="123"/>
      <c r="BA2150" s="56"/>
      <c r="BC2150" s="56"/>
      <c r="BE2150" s="56"/>
      <c r="BG2150" s="56"/>
    </row>
    <row r="2151" spans="1:59">
      <c r="A2151" t="s">
        <v>10</v>
      </c>
      <c r="B2151" s="36" t="s">
        <v>524</v>
      </c>
      <c r="C2151" s="39">
        <v>7</v>
      </c>
      <c r="D2151" s="89">
        <v>0</v>
      </c>
      <c r="E2151" s="90">
        <v>0</v>
      </c>
      <c r="F2151" s="41">
        <v>3</v>
      </c>
      <c r="G2151" s="90">
        <v>1</v>
      </c>
      <c r="H2151" s="90">
        <v>0</v>
      </c>
      <c r="I2151" s="90">
        <v>0</v>
      </c>
      <c r="J2151" s="41">
        <v>1</v>
      </c>
      <c r="K2151" s="41">
        <v>4</v>
      </c>
      <c r="L2151" s="113">
        <v>2</v>
      </c>
      <c r="M2151" s="40">
        <v>7</v>
      </c>
      <c r="N2151" s="113">
        <v>0</v>
      </c>
      <c r="O2151" s="89">
        <v>0</v>
      </c>
      <c r="P2151" s="42">
        <v>6</v>
      </c>
      <c r="Q2151" s="40">
        <v>5</v>
      </c>
      <c r="R2151" s="41">
        <v>1</v>
      </c>
      <c r="S2151" s="42">
        <v>1</v>
      </c>
      <c r="T2151" s="40">
        <v>4</v>
      </c>
      <c r="U2151" s="90">
        <v>0</v>
      </c>
      <c r="V2151" s="42">
        <v>1</v>
      </c>
      <c r="W2151" s="40">
        <v>2</v>
      </c>
      <c r="X2151" s="90">
        <v>2</v>
      </c>
      <c r="Y2151" s="90">
        <v>2</v>
      </c>
      <c r="Z2151" s="113">
        <v>1</v>
      </c>
      <c r="AA2151" s="40">
        <v>3</v>
      </c>
      <c r="AB2151" s="113">
        <v>3</v>
      </c>
      <c r="AC2151" s="39">
        <v>6</v>
      </c>
      <c r="AD2151" s="89">
        <v>3</v>
      </c>
      <c r="AE2151" s="41">
        <v>2</v>
      </c>
      <c r="AF2151" s="42">
        <v>1</v>
      </c>
      <c r="AG2151" s="89">
        <v>3</v>
      </c>
      <c r="AH2151" s="90">
        <v>1</v>
      </c>
      <c r="AI2151" s="42">
        <v>2</v>
      </c>
      <c r="AJ2151" s="40">
        <v>5</v>
      </c>
      <c r="AK2151" s="90">
        <v>0</v>
      </c>
      <c r="AL2151" s="113">
        <v>2</v>
      </c>
      <c r="AM2151" s="40">
        <v>3</v>
      </c>
      <c r="AN2151" s="90">
        <v>2</v>
      </c>
      <c r="AO2151" s="113">
        <v>1</v>
      </c>
      <c r="AP2151" s="89">
        <v>1</v>
      </c>
      <c r="AQ2151" s="42">
        <v>4</v>
      </c>
      <c r="AR2151" s="40">
        <v>2</v>
      </c>
      <c r="AS2151" s="90">
        <v>1</v>
      </c>
      <c r="AT2151" s="42">
        <v>4</v>
      </c>
      <c r="AU2151" s="40">
        <v>3</v>
      </c>
      <c r="AV2151" s="41">
        <v>2</v>
      </c>
      <c r="AW2151" s="41">
        <v>3</v>
      </c>
      <c r="AX2151" s="41">
        <v>3</v>
      </c>
      <c r="AY2151" s="113">
        <v>4</v>
      </c>
      <c r="AZ2151" s="40">
        <v>4</v>
      </c>
      <c r="BA2151" s="42">
        <v>3</v>
      </c>
      <c r="BB2151" s="40">
        <v>4</v>
      </c>
      <c r="BC2151" s="42">
        <v>3</v>
      </c>
      <c r="BD2151" s="40">
        <v>4</v>
      </c>
      <c r="BE2151" s="42">
        <v>3</v>
      </c>
      <c r="BF2151" s="40">
        <v>3</v>
      </c>
      <c r="BG2151" s="42">
        <v>4</v>
      </c>
    </row>
    <row r="2152" spans="1:59">
      <c r="A2152" t="s">
        <v>12</v>
      </c>
      <c r="B2152" s="36"/>
      <c r="C2152" s="51">
        <v>5.7377049180327898E-2</v>
      </c>
      <c r="D2152" s="88">
        <v>0</v>
      </c>
      <c r="E2152" s="88">
        <v>0</v>
      </c>
      <c r="F2152" s="7">
        <v>0.1</v>
      </c>
      <c r="G2152" s="88">
        <v>4.5454545454545497E-2</v>
      </c>
      <c r="H2152" s="88">
        <v>0</v>
      </c>
      <c r="I2152" s="88">
        <v>0</v>
      </c>
      <c r="J2152" s="7">
        <v>3.03030303030303E-2</v>
      </c>
      <c r="K2152" s="7">
        <v>0.133333333333333</v>
      </c>
      <c r="L2152" s="117">
        <v>0.133333333333333</v>
      </c>
      <c r="M2152" s="7">
        <v>6.4814814814814797E-2</v>
      </c>
      <c r="N2152" s="117">
        <v>0</v>
      </c>
      <c r="O2152" s="88">
        <v>0</v>
      </c>
      <c r="P2152" s="52">
        <v>6.5217391304347797E-2</v>
      </c>
      <c r="Q2152" s="7">
        <v>0.108695652173913</v>
      </c>
      <c r="R2152" s="7">
        <v>3.03030303030303E-2</v>
      </c>
      <c r="S2152" s="52">
        <v>3.125E-2</v>
      </c>
      <c r="T2152" s="7">
        <v>7.1428571428571397E-2</v>
      </c>
      <c r="U2152" s="88">
        <v>0</v>
      </c>
      <c r="V2152" s="52">
        <v>3.03030303030303E-2</v>
      </c>
      <c r="W2152" s="7">
        <v>4.4444444444444398E-2</v>
      </c>
      <c r="X2152" s="88">
        <v>7.69230769230769E-2</v>
      </c>
      <c r="Y2152" s="88">
        <v>8.3333333333333301E-2</v>
      </c>
      <c r="Z2152" s="117">
        <v>3.7037037037037E-2</v>
      </c>
      <c r="AA2152" s="7">
        <v>3.06122448979592E-2</v>
      </c>
      <c r="AB2152" s="117">
        <v>0.15</v>
      </c>
      <c r="AC2152" s="51">
        <v>5.5555555555555601E-2</v>
      </c>
      <c r="AD2152" s="88">
        <v>0.14285714285714299</v>
      </c>
      <c r="AE2152" s="7">
        <v>4.7619047619047603E-2</v>
      </c>
      <c r="AF2152" s="52">
        <v>2.2222222222222199E-2</v>
      </c>
      <c r="AG2152" s="88">
        <v>0.12</v>
      </c>
      <c r="AH2152" s="88">
        <v>3.8461538461538498E-2</v>
      </c>
      <c r="AI2152" s="52">
        <v>3.5087719298245598E-2</v>
      </c>
      <c r="AJ2152" s="7">
        <v>5.0505050505050497E-2</v>
      </c>
      <c r="AK2152" s="88">
        <v>0</v>
      </c>
      <c r="AL2152" s="117">
        <v>0.16666666666666699</v>
      </c>
      <c r="AM2152" s="7">
        <v>5.4545454545454501E-2</v>
      </c>
      <c r="AN2152" s="88">
        <v>7.69230769230769E-2</v>
      </c>
      <c r="AO2152" s="117">
        <v>3.7037037037037E-2</v>
      </c>
      <c r="AP2152" s="88">
        <v>4.1666666666666699E-2</v>
      </c>
      <c r="AQ2152" s="52">
        <v>5.4054054054054099E-2</v>
      </c>
      <c r="AR2152" s="7">
        <v>4.6511627906976702E-2</v>
      </c>
      <c r="AS2152" s="88">
        <v>4.5454545454545497E-2</v>
      </c>
      <c r="AT2152" s="52">
        <v>7.0175438596491196E-2</v>
      </c>
      <c r="AU2152" s="7">
        <v>3.6144578313252997E-2</v>
      </c>
      <c r="AV2152" s="7">
        <v>5.1282051282051301E-2</v>
      </c>
      <c r="AW2152" s="7">
        <v>4.6153846153846198E-2</v>
      </c>
      <c r="AX2152" s="7">
        <v>3.1914893617021302E-2</v>
      </c>
      <c r="AY2152" s="117">
        <v>0.14285714285714299</v>
      </c>
      <c r="AZ2152" s="7">
        <v>0.1</v>
      </c>
      <c r="BA2152" s="52">
        <v>3.65853658536585E-2</v>
      </c>
      <c r="BB2152" s="7">
        <v>6.25E-2</v>
      </c>
      <c r="BC2152" s="52">
        <v>5.7692307692307702E-2</v>
      </c>
      <c r="BD2152" s="7">
        <v>6.6666666666666693E-2</v>
      </c>
      <c r="BE2152" s="52">
        <v>4.8387096774193603E-2</v>
      </c>
      <c r="BF2152" s="7">
        <v>5.0847457627118599E-2</v>
      </c>
      <c r="BG2152" s="52">
        <v>6.3492063492063502E-2</v>
      </c>
    </row>
    <row r="2153" spans="1:59">
      <c r="A2153" t="s">
        <v>13</v>
      </c>
      <c r="B2153" s="53"/>
      <c r="C2153" s="54"/>
      <c r="D2153" s="93"/>
      <c r="E2153" s="93"/>
      <c r="F2153" s="9"/>
      <c r="G2153" s="93"/>
      <c r="H2153" s="93"/>
      <c r="I2153" s="93"/>
      <c r="J2153" s="9"/>
      <c r="K2153" s="9"/>
      <c r="L2153" s="118"/>
      <c r="M2153" s="9"/>
      <c r="N2153" s="118"/>
      <c r="O2153" s="93"/>
      <c r="P2153" s="55"/>
      <c r="Q2153" s="9"/>
      <c r="R2153" s="9"/>
      <c r="S2153" s="55"/>
      <c r="T2153" s="9"/>
      <c r="U2153" s="93"/>
      <c r="V2153" s="55"/>
      <c r="W2153" s="9"/>
      <c r="X2153" s="93"/>
      <c r="Y2153" s="93"/>
      <c r="Z2153" s="118"/>
      <c r="AA2153" s="9"/>
      <c r="AB2153" s="118"/>
      <c r="AC2153" s="54"/>
      <c r="AD2153" s="93"/>
      <c r="AE2153" s="9"/>
      <c r="AF2153" s="55"/>
      <c r="AG2153" s="93"/>
      <c r="AH2153" s="93"/>
      <c r="AI2153" s="55"/>
      <c r="AJ2153" s="9"/>
      <c r="AK2153" s="93"/>
      <c r="AL2153" s="118"/>
      <c r="AM2153" s="9"/>
      <c r="AN2153" s="93"/>
      <c r="AO2153" s="118"/>
      <c r="AP2153" s="93"/>
      <c r="AQ2153" s="55"/>
      <c r="AR2153" s="9"/>
      <c r="AS2153" s="93"/>
      <c r="AT2153" s="55"/>
      <c r="AU2153" s="9"/>
      <c r="AV2153" s="9"/>
      <c r="AW2153" s="9"/>
      <c r="AX2153" s="9"/>
      <c r="AY2153" s="118"/>
      <c r="BA2153" s="56"/>
      <c r="BC2153" s="56"/>
      <c r="BE2153" s="56"/>
      <c r="BG2153" s="56"/>
    </row>
    <row r="2154" spans="1:59">
      <c r="A2154" t="s">
        <v>10</v>
      </c>
      <c r="B2154" s="36" t="s">
        <v>106</v>
      </c>
      <c r="C2154" s="39">
        <v>4</v>
      </c>
      <c r="D2154" s="89">
        <v>1</v>
      </c>
      <c r="E2154" s="90">
        <v>2</v>
      </c>
      <c r="F2154" s="41">
        <v>2</v>
      </c>
      <c r="G2154" s="90">
        <v>0</v>
      </c>
      <c r="H2154" s="90">
        <v>0</v>
      </c>
      <c r="I2154" s="90">
        <v>2</v>
      </c>
      <c r="J2154" s="41">
        <v>2</v>
      </c>
      <c r="K2154" s="41">
        <v>0</v>
      </c>
      <c r="L2154" s="113">
        <v>0</v>
      </c>
      <c r="M2154" s="40">
        <v>4</v>
      </c>
      <c r="N2154" s="113">
        <v>0</v>
      </c>
      <c r="O2154" s="89">
        <v>2</v>
      </c>
      <c r="P2154" s="42">
        <v>2</v>
      </c>
      <c r="Q2154" s="40">
        <v>2</v>
      </c>
      <c r="R2154" s="41">
        <v>1</v>
      </c>
      <c r="S2154" s="42">
        <v>1</v>
      </c>
      <c r="T2154" s="40">
        <v>2</v>
      </c>
      <c r="U2154" s="90">
        <v>0</v>
      </c>
      <c r="V2154" s="42">
        <v>2</v>
      </c>
      <c r="W2154" s="40">
        <v>3</v>
      </c>
      <c r="X2154" s="90">
        <v>0</v>
      </c>
      <c r="Y2154" s="90">
        <v>0</v>
      </c>
      <c r="Z2154" s="113">
        <v>1</v>
      </c>
      <c r="AA2154" s="40">
        <v>3</v>
      </c>
      <c r="AB2154" s="113">
        <v>0</v>
      </c>
      <c r="AC2154" s="39">
        <v>4</v>
      </c>
      <c r="AD2154" s="89">
        <v>1</v>
      </c>
      <c r="AE2154" s="41">
        <v>0</v>
      </c>
      <c r="AF2154" s="42">
        <v>3</v>
      </c>
      <c r="AG2154" s="89">
        <v>1</v>
      </c>
      <c r="AH2154" s="90">
        <v>0</v>
      </c>
      <c r="AI2154" s="42">
        <v>3</v>
      </c>
      <c r="AJ2154" s="40">
        <v>3</v>
      </c>
      <c r="AK2154" s="90">
        <v>1</v>
      </c>
      <c r="AL2154" s="113">
        <v>0</v>
      </c>
      <c r="AM2154" s="40">
        <v>1</v>
      </c>
      <c r="AN2154" s="90">
        <v>1</v>
      </c>
      <c r="AO2154" s="113">
        <v>2</v>
      </c>
      <c r="AP2154" s="89">
        <v>1</v>
      </c>
      <c r="AQ2154" s="42">
        <v>3</v>
      </c>
      <c r="AR2154" s="40">
        <v>4</v>
      </c>
      <c r="AS2154" s="90">
        <v>0</v>
      </c>
      <c r="AT2154" s="42">
        <v>0</v>
      </c>
      <c r="AU2154" s="40">
        <v>4</v>
      </c>
      <c r="AV2154" s="41">
        <v>0</v>
      </c>
      <c r="AW2154" s="41">
        <v>2</v>
      </c>
      <c r="AX2154" s="41">
        <v>4</v>
      </c>
      <c r="AY2154" s="113">
        <v>0</v>
      </c>
      <c r="AZ2154" s="40">
        <v>2</v>
      </c>
      <c r="BA2154" s="42">
        <v>2</v>
      </c>
      <c r="BB2154" s="40">
        <v>1</v>
      </c>
      <c r="BC2154" s="42">
        <v>3</v>
      </c>
      <c r="BD2154" s="40">
        <v>2</v>
      </c>
      <c r="BE2154" s="42">
        <v>2</v>
      </c>
      <c r="BF2154" s="40">
        <v>0</v>
      </c>
      <c r="BG2154" s="42">
        <v>4</v>
      </c>
    </row>
    <row r="2155" spans="1:59">
      <c r="A2155" t="s">
        <v>12</v>
      </c>
      <c r="B2155" s="36"/>
      <c r="C2155" s="51">
        <v>3.2786885245901599E-2</v>
      </c>
      <c r="D2155" s="88">
        <v>3.8461538461538498E-2</v>
      </c>
      <c r="E2155" s="88">
        <v>0.125</v>
      </c>
      <c r="F2155" s="7">
        <v>6.6666666666666693E-2</v>
      </c>
      <c r="G2155" s="88">
        <v>0</v>
      </c>
      <c r="H2155" s="88">
        <v>0</v>
      </c>
      <c r="I2155" s="88">
        <v>0.105263157894737</v>
      </c>
      <c r="J2155" s="7">
        <v>6.0606060606060601E-2</v>
      </c>
      <c r="K2155" s="7">
        <v>0</v>
      </c>
      <c r="L2155" s="117">
        <v>0</v>
      </c>
      <c r="M2155" s="7">
        <v>3.7037037037037E-2</v>
      </c>
      <c r="N2155" s="117">
        <v>0</v>
      </c>
      <c r="O2155" s="88">
        <v>7.1428571428571397E-2</v>
      </c>
      <c r="P2155" s="52">
        <v>2.1739130434782601E-2</v>
      </c>
      <c r="Q2155" s="7">
        <v>4.3478260869565202E-2</v>
      </c>
      <c r="R2155" s="7">
        <v>3.03030303030303E-2</v>
      </c>
      <c r="S2155" s="52">
        <v>3.125E-2</v>
      </c>
      <c r="T2155" s="7">
        <v>3.5714285714285698E-2</v>
      </c>
      <c r="U2155" s="88">
        <v>0</v>
      </c>
      <c r="V2155" s="52">
        <v>6.0606060606060601E-2</v>
      </c>
      <c r="W2155" s="7">
        <v>6.6666666666666693E-2</v>
      </c>
      <c r="X2155" s="88">
        <v>0</v>
      </c>
      <c r="Y2155" s="88">
        <v>0</v>
      </c>
      <c r="Z2155" s="117">
        <v>3.7037037037037E-2</v>
      </c>
      <c r="AA2155" s="7">
        <v>3.06122448979592E-2</v>
      </c>
      <c r="AB2155" s="117">
        <v>0</v>
      </c>
      <c r="AC2155" s="51">
        <v>3.7037037037037E-2</v>
      </c>
      <c r="AD2155" s="88">
        <v>4.7619047619047603E-2</v>
      </c>
      <c r="AE2155" s="7">
        <v>0</v>
      </c>
      <c r="AF2155" s="52">
        <v>6.6666666666666693E-2</v>
      </c>
      <c r="AG2155" s="88">
        <v>0.04</v>
      </c>
      <c r="AH2155" s="88">
        <v>0</v>
      </c>
      <c r="AI2155" s="52">
        <v>5.2631578947368397E-2</v>
      </c>
      <c r="AJ2155" s="7">
        <v>3.03030303030303E-2</v>
      </c>
      <c r="AK2155" s="88">
        <v>9.0909090909090898E-2</v>
      </c>
      <c r="AL2155" s="117">
        <v>0</v>
      </c>
      <c r="AM2155" s="7">
        <v>1.8181818181818198E-2</v>
      </c>
      <c r="AN2155" s="88">
        <v>3.8461538461538498E-2</v>
      </c>
      <c r="AO2155" s="117">
        <v>7.4074074074074098E-2</v>
      </c>
      <c r="AP2155" s="88">
        <v>4.1666666666666699E-2</v>
      </c>
      <c r="AQ2155" s="52">
        <v>4.0540540540540501E-2</v>
      </c>
      <c r="AR2155" s="7">
        <v>9.3023255813953501E-2</v>
      </c>
      <c r="AS2155" s="88">
        <v>0</v>
      </c>
      <c r="AT2155" s="52">
        <v>0</v>
      </c>
      <c r="AU2155" s="7">
        <v>4.81927710843374E-2</v>
      </c>
      <c r="AV2155" s="7">
        <v>0</v>
      </c>
      <c r="AW2155" s="7">
        <v>3.0769230769230799E-2</v>
      </c>
      <c r="AX2155" s="7">
        <v>4.2553191489361701E-2</v>
      </c>
      <c r="AY2155" s="117">
        <v>0</v>
      </c>
      <c r="AZ2155" s="7">
        <v>0.05</v>
      </c>
      <c r="BA2155" s="52">
        <v>2.4390243902439001E-2</v>
      </c>
      <c r="BB2155" s="7">
        <v>1.5625E-2</v>
      </c>
      <c r="BC2155" s="52">
        <v>5.7692307692307702E-2</v>
      </c>
      <c r="BD2155" s="7">
        <v>3.3333333333333298E-2</v>
      </c>
      <c r="BE2155" s="52">
        <v>3.2258064516128997E-2</v>
      </c>
      <c r="BF2155" s="7">
        <v>0</v>
      </c>
      <c r="BG2155" s="52">
        <v>6.3492063492063502E-2</v>
      </c>
    </row>
    <row r="2156" spans="1:59">
      <c r="A2156" t="s">
        <v>13</v>
      </c>
      <c r="B2156" s="58"/>
      <c r="C2156" s="59"/>
      <c r="D2156" s="94"/>
      <c r="E2156" s="95"/>
      <c r="F2156" s="63"/>
      <c r="G2156" s="95"/>
      <c r="H2156" s="95"/>
      <c r="I2156" s="95"/>
      <c r="J2156" s="63"/>
      <c r="K2156" s="63"/>
      <c r="L2156" s="124"/>
      <c r="M2156" s="62"/>
      <c r="N2156" s="124"/>
      <c r="O2156" s="94"/>
      <c r="P2156" s="60"/>
      <c r="Q2156" s="62"/>
      <c r="R2156" s="63"/>
      <c r="S2156" s="60"/>
      <c r="T2156" s="62"/>
      <c r="U2156" s="63"/>
      <c r="V2156" s="60"/>
      <c r="W2156" s="62"/>
      <c r="X2156" s="95"/>
      <c r="Y2156" s="95"/>
      <c r="Z2156" s="124"/>
      <c r="AA2156" s="62"/>
      <c r="AB2156" s="124"/>
      <c r="AC2156" s="59"/>
      <c r="AD2156" s="94"/>
      <c r="AE2156" s="63"/>
      <c r="AF2156" s="60"/>
      <c r="AG2156" s="94"/>
      <c r="AH2156" s="95"/>
      <c r="AI2156" s="60"/>
      <c r="AJ2156" s="62"/>
      <c r="AK2156" s="95"/>
      <c r="AL2156" s="124"/>
      <c r="AM2156" s="62"/>
      <c r="AN2156" s="95"/>
      <c r="AO2156" s="124"/>
      <c r="AP2156" s="94"/>
      <c r="AQ2156" s="60"/>
      <c r="AR2156" s="62"/>
      <c r="AS2156" s="95"/>
      <c r="AT2156" s="60"/>
      <c r="AU2156" s="62"/>
      <c r="AV2156" s="63"/>
      <c r="AW2156" s="63"/>
      <c r="AX2156" s="63"/>
      <c r="AY2156" s="124"/>
      <c r="AZ2156" s="62"/>
      <c r="BA2156" s="60"/>
      <c r="BB2156" s="62"/>
      <c r="BC2156" s="60"/>
      <c r="BD2156" s="62"/>
      <c r="BE2156" s="60"/>
      <c r="BF2156" s="62"/>
      <c r="BG2156" s="60"/>
    </row>
    <row r="2157" spans="1:59">
      <c r="A2157" t="s">
        <v>4</v>
      </c>
      <c r="B2157" s="3"/>
    </row>
    <row r="2158" spans="1:59">
      <c r="A2158" t="s">
        <v>14</v>
      </c>
    </row>
    <row r="2159" spans="1:59">
      <c r="A2159" t="s">
        <v>1</v>
      </c>
      <c r="B2159" s="217" t="s">
        <v>21</v>
      </c>
      <c r="C2159" s="218"/>
    </row>
    <row r="2160" spans="1:59" ht="26.65">
      <c r="A2160" t="s">
        <v>2</v>
      </c>
      <c r="B2160" s="2" t="s">
        <v>527</v>
      </c>
    </row>
    <row r="2161" spans="1:59" ht="66">
      <c r="A2161" t="s">
        <v>3</v>
      </c>
      <c r="B2161" s="2" t="s">
        <v>528</v>
      </c>
    </row>
    <row r="2162" spans="1:59">
      <c r="A2162" t="s">
        <v>7</v>
      </c>
      <c r="B2162" s="10" t="s">
        <v>529</v>
      </c>
      <c r="C2162" s="11"/>
      <c r="D2162" s="216"/>
      <c r="E2162" s="215"/>
      <c r="F2162" s="215"/>
      <c r="G2162" s="215"/>
      <c r="H2162" s="215"/>
      <c r="I2162" s="215"/>
      <c r="J2162" s="215"/>
      <c r="K2162" s="215"/>
      <c r="L2162" s="215"/>
      <c r="M2162" s="215"/>
      <c r="N2162" s="215"/>
      <c r="O2162" s="215"/>
      <c r="P2162" s="215"/>
      <c r="Q2162" s="215"/>
      <c r="R2162" s="215"/>
      <c r="S2162" s="215"/>
      <c r="T2162" s="215"/>
      <c r="U2162" s="215"/>
      <c r="V2162" s="215"/>
      <c r="W2162" s="215"/>
      <c r="X2162" s="215"/>
      <c r="Y2162" s="215"/>
      <c r="Z2162" s="215"/>
      <c r="AA2162" s="215"/>
      <c r="AB2162" s="215"/>
      <c r="AC2162" s="215"/>
      <c r="AD2162" s="215"/>
      <c r="AE2162" s="215"/>
      <c r="AF2162" s="215"/>
      <c r="AG2162" s="215"/>
      <c r="AH2162" s="215"/>
      <c r="AI2162" s="215"/>
      <c r="AJ2162" s="215"/>
      <c r="AK2162" s="215"/>
      <c r="AL2162" s="215"/>
      <c r="AM2162" s="215"/>
      <c r="AN2162" s="215"/>
      <c r="AO2162" s="215"/>
      <c r="AP2162" s="215"/>
      <c r="AQ2162" s="215"/>
      <c r="AR2162" s="215"/>
      <c r="AS2162" s="215"/>
      <c r="AT2162" s="215"/>
      <c r="AU2162" s="215"/>
      <c r="AV2162" s="215"/>
      <c r="AW2162" s="215"/>
      <c r="AX2162" s="215"/>
      <c r="AY2162" s="215"/>
      <c r="AZ2162" s="215"/>
      <c r="BA2162" s="215"/>
      <c r="BB2162" s="215"/>
      <c r="BC2162" s="215"/>
      <c r="BD2162" s="215"/>
      <c r="BE2162" s="215"/>
      <c r="BF2162" s="215"/>
      <c r="BG2162" s="214"/>
    </row>
    <row r="2163" spans="1:59" ht="38.200000000000003" customHeight="1">
      <c r="A2163" t="s">
        <v>5</v>
      </c>
      <c r="B2163" s="15"/>
      <c r="D2163" s="213" t="s">
        <v>25</v>
      </c>
      <c r="E2163" s="215"/>
      <c r="F2163" s="215"/>
      <c r="G2163" s="215"/>
      <c r="H2163" s="215"/>
      <c r="I2163" s="215"/>
      <c r="J2163" s="215"/>
      <c r="K2163" s="215"/>
      <c r="L2163" s="214"/>
      <c r="M2163" s="213" t="s">
        <v>26</v>
      </c>
      <c r="N2163" s="214"/>
      <c r="O2163" s="213" t="s">
        <v>27</v>
      </c>
      <c r="P2163" s="214"/>
      <c r="Q2163" s="213" t="s">
        <v>28</v>
      </c>
      <c r="R2163" s="215"/>
      <c r="S2163" s="214"/>
      <c r="T2163" s="213" t="s">
        <v>29</v>
      </c>
      <c r="U2163" s="215"/>
      <c r="V2163" s="214"/>
      <c r="W2163" s="213" t="s">
        <v>30</v>
      </c>
      <c r="X2163" s="215"/>
      <c r="Y2163" s="215"/>
      <c r="Z2163" s="214"/>
      <c r="AA2163" s="213" t="s">
        <v>31</v>
      </c>
      <c r="AB2163" s="214"/>
      <c r="AC2163" s="219" t="s">
        <v>32</v>
      </c>
      <c r="AD2163" s="213" t="s">
        <v>33</v>
      </c>
      <c r="AE2163" s="215"/>
      <c r="AF2163" s="214"/>
      <c r="AG2163" s="213" t="s">
        <v>34</v>
      </c>
      <c r="AH2163" s="215"/>
      <c r="AI2163" s="214"/>
      <c r="AJ2163" s="213" t="s">
        <v>35</v>
      </c>
      <c r="AK2163" s="215"/>
      <c r="AL2163" s="214"/>
      <c r="AM2163" s="213" t="s">
        <v>36</v>
      </c>
      <c r="AN2163" s="215"/>
      <c r="AO2163" s="214"/>
      <c r="AP2163" s="213" t="s">
        <v>37</v>
      </c>
      <c r="AQ2163" s="214"/>
      <c r="AR2163" s="213" t="s">
        <v>38</v>
      </c>
      <c r="AS2163" s="215"/>
      <c r="AT2163" s="214"/>
      <c r="AU2163" s="213" t="s">
        <v>39</v>
      </c>
      <c r="AV2163" s="215"/>
      <c r="AW2163" s="215"/>
      <c r="AX2163" s="215"/>
      <c r="AY2163" s="214"/>
      <c r="AZ2163" s="213" t="s">
        <v>40</v>
      </c>
      <c r="BA2163" s="214"/>
      <c r="BB2163" s="213" t="s">
        <v>41</v>
      </c>
      <c r="BC2163" s="214"/>
      <c r="BD2163" s="213" t="s">
        <v>42</v>
      </c>
      <c r="BE2163" s="214"/>
      <c r="BF2163" s="213" t="s">
        <v>43</v>
      </c>
      <c r="BG2163" s="214"/>
    </row>
    <row r="2164" spans="1:59" ht="151.9">
      <c r="A2164" t="s">
        <v>6</v>
      </c>
      <c r="B2164" s="16" t="s">
        <v>44</v>
      </c>
      <c r="C2164" s="17" t="s">
        <v>45</v>
      </c>
      <c r="D2164" s="80" t="s">
        <v>46</v>
      </c>
      <c r="E2164" s="81" t="s">
        <v>47</v>
      </c>
      <c r="F2164" s="19" t="s">
        <v>48</v>
      </c>
      <c r="G2164" s="81" t="s">
        <v>49</v>
      </c>
      <c r="H2164" s="81" t="s">
        <v>50</v>
      </c>
      <c r="I2164" s="81" t="s">
        <v>51</v>
      </c>
      <c r="J2164" s="19" t="s">
        <v>52</v>
      </c>
      <c r="K2164" s="19" t="s">
        <v>53</v>
      </c>
      <c r="L2164" s="108" t="s">
        <v>54</v>
      </c>
      <c r="M2164" s="18" t="s">
        <v>55</v>
      </c>
      <c r="N2164" s="108" t="s">
        <v>56</v>
      </c>
      <c r="O2164" s="80" t="s">
        <v>55</v>
      </c>
      <c r="P2164" s="20" t="s">
        <v>56</v>
      </c>
      <c r="Q2164" s="18" t="s">
        <v>57</v>
      </c>
      <c r="R2164" s="19" t="s">
        <v>58</v>
      </c>
      <c r="S2164" s="20" t="s">
        <v>59</v>
      </c>
      <c r="T2164" s="18" t="s">
        <v>60</v>
      </c>
      <c r="U2164" s="19" t="s">
        <v>61</v>
      </c>
      <c r="V2164" s="20" t="s">
        <v>62</v>
      </c>
      <c r="W2164" s="18" t="s">
        <v>63</v>
      </c>
      <c r="X2164" s="81" t="s">
        <v>64</v>
      </c>
      <c r="Y2164" s="81" t="s">
        <v>65</v>
      </c>
      <c r="Z2164" s="108" t="s">
        <v>66</v>
      </c>
      <c r="AA2164" s="18" t="s">
        <v>55</v>
      </c>
      <c r="AB2164" s="108" t="s">
        <v>56</v>
      </c>
      <c r="AC2164" s="17" t="s">
        <v>55</v>
      </c>
      <c r="AD2164" s="80" t="s">
        <v>67</v>
      </c>
      <c r="AE2164" s="19" t="s">
        <v>68</v>
      </c>
      <c r="AF2164" s="20" t="s">
        <v>69</v>
      </c>
      <c r="AG2164" s="80" t="s">
        <v>67</v>
      </c>
      <c r="AH2164" s="81" t="s">
        <v>68</v>
      </c>
      <c r="AI2164" s="20" t="s">
        <v>69</v>
      </c>
      <c r="AJ2164" s="18" t="s">
        <v>55</v>
      </c>
      <c r="AK2164" s="81" t="s">
        <v>56</v>
      </c>
      <c r="AL2164" s="108" t="s">
        <v>70</v>
      </c>
      <c r="AM2164" s="18" t="s">
        <v>55</v>
      </c>
      <c r="AN2164" s="81" t="s">
        <v>71</v>
      </c>
      <c r="AO2164" s="108" t="s">
        <v>72</v>
      </c>
      <c r="AP2164" s="80" t="s">
        <v>73</v>
      </c>
      <c r="AQ2164" s="20" t="s">
        <v>74</v>
      </c>
      <c r="AR2164" s="18" t="s">
        <v>75</v>
      </c>
      <c r="AS2164" s="81" t="s">
        <v>76</v>
      </c>
      <c r="AT2164" s="20" t="s">
        <v>77</v>
      </c>
      <c r="AU2164" s="18" t="s">
        <v>78</v>
      </c>
      <c r="AV2164" s="19" t="s">
        <v>79</v>
      </c>
      <c r="AW2164" s="19" t="s">
        <v>80</v>
      </c>
      <c r="AX2164" s="19" t="s">
        <v>81</v>
      </c>
      <c r="AY2164" s="20" t="s">
        <v>82</v>
      </c>
      <c r="AZ2164" s="18" t="s">
        <v>83</v>
      </c>
      <c r="BA2164" s="20" t="s">
        <v>84</v>
      </c>
      <c r="BB2164" s="18" t="s">
        <v>55</v>
      </c>
      <c r="BC2164" s="20" t="s">
        <v>56</v>
      </c>
      <c r="BD2164" s="18" t="s">
        <v>85</v>
      </c>
      <c r="BE2164" s="20" t="s">
        <v>86</v>
      </c>
      <c r="BF2164" s="18" t="s">
        <v>55</v>
      </c>
      <c r="BG2164" s="20" t="s">
        <v>56</v>
      </c>
    </row>
    <row r="2165" spans="1:59">
      <c r="A2165" t="s">
        <v>0</v>
      </c>
      <c r="B2165" s="21"/>
      <c r="C2165" s="22"/>
      <c r="D2165" s="82" t="s">
        <v>564</v>
      </c>
      <c r="E2165" s="83" t="s">
        <v>565</v>
      </c>
      <c r="F2165" s="24" t="s">
        <v>566</v>
      </c>
      <c r="G2165" s="83" t="s">
        <v>567</v>
      </c>
      <c r="H2165" s="83" t="s">
        <v>568</v>
      </c>
      <c r="I2165" s="83" t="s">
        <v>569</v>
      </c>
      <c r="J2165" s="24" t="s">
        <v>570</v>
      </c>
      <c r="K2165" s="24" t="s">
        <v>571</v>
      </c>
      <c r="L2165" s="109" t="s">
        <v>572</v>
      </c>
      <c r="M2165" s="23" t="s">
        <v>564</v>
      </c>
      <c r="N2165" s="109" t="s">
        <v>565</v>
      </c>
      <c r="O2165" s="82" t="s">
        <v>564</v>
      </c>
      <c r="P2165" s="25" t="s">
        <v>565</v>
      </c>
      <c r="Q2165" s="23" t="s">
        <v>564</v>
      </c>
      <c r="R2165" s="24" t="s">
        <v>565</v>
      </c>
      <c r="S2165" s="25" t="s">
        <v>566</v>
      </c>
      <c r="T2165" s="23" t="s">
        <v>564</v>
      </c>
      <c r="U2165" s="24" t="s">
        <v>565</v>
      </c>
      <c r="V2165" s="25" t="s">
        <v>566</v>
      </c>
      <c r="W2165" s="23" t="s">
        <v>564</v>
      </c>
      <c r="X2165" s="83" t="s">
        <v>565</v>
      </c>
      <c r="Y2165" s="83" t="s">
        <v>566</v>
      </c>
      <c r="Z2165" s="109" t="s">
        <v>567</v>
      </c>
      <c r="AA2165" s="23" t="s">
        <v>564</v>
      </c>
      <c r="AB2165" s="109" t="s">
        <v>565</v>
      </c>
      <c r="AC2165" s="22" t="s">
        <v>564</v>
      </c>
      <c r="AD2165" s="82" t="s">
        <v>564</v>
      </c>
      <c r="AE2165" s="24" t="s">
        <v>565</v>
      </c>
      <c r="AF2165" s="25" t="s">
        <v>566</v>
      </c>
      <c r="AG2165" s="82" t="s">
        <v>564</v>
      </c>
      <c r="AH2165" s="83" t="s">
        <v>565</v>
      </c>
      <c r="AI2165" s="25" t="s">
        <v>566</v>
      </c>
      <c r="AJ2165" s="23" t="s">
        <v>564</v>
      </c>
      <c r="AK2165" s="83" t="s">
        <v>565</v>
      </c>
      <c r="AL2165" s="109" t="s">
        <v>566</v>
      </c>
      <c r="AM2165" s="23" t="s">
        <v>564</v>
      </c>
      <c r="AN2165" s="83" t="s">
        <v>565</v>
      </c>
      <c r="AO2165" s="109" t="s">
        <v>566</v>
      </c>
      <c r="AP2165" s="82" t="s">
        <v>564</v>
      </c>
      <c r="AQ2165" s="25" t="s">
        <v>565</v>
      </c>
      <c r="AR2165" s="23" t="s">
        <v>564</v>
      </c>
      <c r="AS2165" s="83" t="s">
        <v>565</v>
      </c>
      <c r="AT2165" s="25" t="s">
        <v>566</v>
      </c>
      <c r="AU2165" s="23" t="s">
        <v>564</v>
      </c>
      <c r="AV2165" s="24" t="s">
        <v>565</v>
      </c>
      <c r="AW2165" s="24" t="s">
        <v>566</v>
      </c>
      <c r="AX2165" s="24" t="s">
        <v>567</v>
      </c>
      <c r="AY2165" s="25" t="s">
        <v>568</v>
      </c>
      <c r="AZ2165" s="23" t="s">
        <v>564</v>
      </c>
      <c r="BA2165" s="25" t="s">
        <v>565</v>
      </c>
      <c r="BB2165" s="23" t="s">
        <v>564</v>
      </c>
      <c r="BC2165" s="25" t="s">
        <v>565</v>
      </c>
      <c r="BD2165" s="23" t="s">
        <v>564</v>
      </c>
      <c r="BE2165" s="25" t="s">
        <v>565</v>
      </c>
      <c r="BF2165" s="23" t="s">
        <v>564</v>
      </c>
      <c r="BG2165" s="25" t="s">
        <v>565</v>
      </c>
    </row>
    <row r="2166" spans="1:59">
      <c r="A2166" t="s">
        <v>8</v>
      </c>
      <c r="B2166" s="26" t="s">
        <v>45</v>
      </c>
      <c r="C2166" s="27">
        <v>125</v>
      </c>
      <c r="D2166" s="84">
        <v>26</v>
      </c>
      <c r="E2166" s="85">
        <v>16</v>
      </c>
      <c r="F2166" s="29">
        <v>31</v>
      </c>
      <c r="G2166" s="85">
        <v>22</v>
      </c>
      <c r="H2166" s="85">
        <v>12</v>
      </c>
      <c r="I2166" s="85">
        <v>19</v>
      </c>
      <c r="J2166" s="29">
        <v>34</v>
      </c>
      <c r="K2166" s="29">
        <v>31</v>
      </c>
      <c r="L2166" s="110">
        <v>16</v>
      </c>
      <c r="M2166" s="28">
        <v>110</v>
      </c>
      <c r="N2166" s="110">
        <v>15</v>
      </c>
      <c r="O2166" s="84">
        <v>28</v>
      </c>
      <c r="P2166" s="30">
        <v>95</v>
      </c>
      <c r="Q2166" s="28">
        <v>47</v>
      </c>
      <c r="R2166" s="29">
        <v>34</v>
      </c>
      <c r="S2166" s="30">
        <v>32</v>
      </c>
      <c r="T2166" s="28">
        <v>56</v>
      </c>
      <c r="U2166" s="29">
        <v>30</v>
      </c>
      <c r="V2166" s="30">
        <v>35</v>
      </c>
      <c r="W2166" s="28">
        <v>46</v>
      </c>
      <c r="X2166" s="85">
        <v>26</v>
      </c>
      <c r="Y2166" s="85">
        <v>26</v>
      </c>
      <c r="Z2166" s="110">
        <v>27</v>
      </c>
      <c r="AA2166" s="28">
        <v>99</v>
      </c>
      <c r="AB2166" s="110">
        <v>21</v>
      </c>
      <c r="AC2166" s="27">
        <v>109</v>
      </c>
      <c r="AD2166" s="84">
        <v>21</v>
      </c>
      <c r="AE2166" s="29">
        <v>43</v>
      </c>
      <c r="AF2166" s="30">
        <v>45</v>
      </c>
      <c r="AG2166" s="84">
        <v>25</v>
      </c>
      <c r="AH2166" s="85">
        <v>27</v>
      </c>
      <c r="AI2166" s="30">
        <v>57</v>
      </c>
      <c r="AJ2166" s="28">
        <v>100</v>
      </c>
      <c r="AK2166" s="85">
        <v>11</v>
      </c>
      <c r="AL2166" s="110">
        <v>14</v>
      </c>
      <c r="AM2166" s="28">
        <v>55</v>
      </c>
      <c r="AN2166" s="85">
        <v>27</v>
      </c>
      <c r="AO2166" s="110">
        <v>27</v>
      </c>
      <c r="AP2166" s="84">
        <v>25</v>
      </c>
      <c r="AQ2166" s="30">
        <v>74</v>
      </c>
      <c r="AR2166" s="28">
        <v>44</v>
      </c>
      <c r="AS2166" s="85">
        <v>22</v>
      </c>
      <c r="AT2166" s="30">
        <v>59</v>
      </c>
      <c r="AU2166" s="28">
        <v>84</v>
      </c>
      <c r="AV2166" s="29">
        <v>40</v>
      </c>
      <c r="AW2166" s="29">
        <v>66</v>
      </c>
      <c r="AX2166" s="29">
        <v>95</v>
      </c>
      <c r="AY2166" s="30">
        <v>30</v>
      </c>
      <c r="AZ2166" s="28">
        <v>40</v>
      </c>
      <c r="BA2166" s="30">
        <v>85</v>
      </c>
      <c r="BB2166" s="28">
        <v>64</v>
      </c>
      <c r="BC2166" s="30">
        <v>53</v>
      </c>
      <c r="BD2166" s="28">
        <v>60</v>
      </c>
      <c r="BE2166" s="30">
        <v>65</v>
      </c>
      <c r="BF2166" s="28">
        <v>61</v>
      </c>
      <c r="BG2166" s="30">
        <v>64</v>
      </c>
    </row>
    <row r="2167" spans="1:59">
      <c r="A2167" t="s">
        <v>10</v>
      </c>
      <c r="B2167" s="35" t="s">
        <v>530</v>
      </c>
      <c r="C2167" s="31">
        <v>15</v>
      </c>
      <c r="D2167" s="86">
        <v>2</v>
      </c>
      <c r="E2167" s="87">
        <v>4</v>
      </c>
      <c r="F2167" s="33">
        <v>4</v>
      </c>
      <c r="G2167" s="87">
        <v>1</v>
      </c>
      <c r="H2167" s="87">
        <v>1</v>
      </c>
      <c r="I2167" s="87">
        <v>3</v>
      </c>
      <c r="J2167" s="33">
        <v>2</v>
      </c>
      <c r="K2167" s="33">
        <v>5</v>
      </c>
      <c r="L2167" s="111">
        <v>1</v>
      </c>
      <c r="M2167" s="32">
        <v>13</v>
      </c>
      <c r="N2167" s="111">
        <v>2</v>
      </c>
      <c r="O2167" s="86">
        <v>5</v>
      </c>
      <c r="P2167" s="34">
        <v>10</v>
      </c>
      <c r="Q2167" s="32">
        <v>7</v>
      </c>
      <c r="R2167" s="33">
        <v>2</v>
      </c>
      <c r="S2167" s="34">
        <v>6</v>
      </c>
      <c r="T2167" s="32">
        <v>10</v>
      </c>
      <c r="U2167" s="33">
        <v>2</v>
      </c>
      <c r="V2167" s="34">
        <v>3</v>
      </c>
      <c r="W2167" s="32">
        <v>6</v>
      </c>
      <c r="X2167" s="87">
        <v>2</v>
      </c>
      <c r="Y2167" s="87">
        <v>5</v>
      </c>
      <c r="Z2167" s="111">
        <v>2</v>
      </c>
      <c r="AA2167" s="32">
        <v>14</v>
      </c>
      <c r="AB2167" s="111">
        <v>1</v>
      </c>
      <c r="AC2167" s="31">
        <v>14</v>
      </c>
      <c r="AD2167" s="86">
        <v>2</v>
      </c>
      <c r="AE2167" s="33">
        <v>2</v>
      </c>
      <c r="AF2167" s="34">
        <v>10</v>
      </c>
      <c r="AG2167" s="86">
        <v>2</v>
      </c>
      <c r="AH2167" s="87">
        <v>1</v>
      </c>
      <c r="AI2167" s="34">
        <v>11</v>
      </c>
      <c r="AJ2167" s="32">
        <v>12</v>
      </c>
      <c r="AK2167" s="87">
        <v>2</v>
      </c>
      <c r="AL2167" s="111">
        <v>1</v>
      </c>
      <c r="AM2167" s="32">
        <v>7</v>
      </c>
      <c r="AN2167" s="87">
        <v>3</v>
      </c>
      <c r="AO2167" s="111">
        <v>4</v>
      </c>
      <c r="AP2167" s="86">
        <v>3</v>
      </c>
      <c r="AQ2167" s="34">
        <v>10</v>
      </c>
      <c r="AR2167" s="32">
        <v>5</v>
      </c>
      <c r="AS2167" s="87">
        <v>2</v>
      </c>
      <c r="AT2167" s="34">
        <v>8</v>
      </c>
      <c r="AU2167" s="32">
        <v>13</v>
      </c>
      <c r="AV2167" s="33">
        <v>6</v>
      </c>
      <c r="AW2167" s="33">
        <v>10</v>
      </c>
      <c r="AX2167" s="33">
        <v>14</v>
      </c>
      <c r="AY2167" s="34">
        <v>1</v>
      </c>
      <c r="AZ2167" s="32">
        <v>6</v>
      </c>
      <c r="BA2167" s="34">
        <v>9</v>
      </c>
      <c r="BB2167" s="32">
        <v>11</v>
      </c>
      <c r="BC2167" s="34">
        <v>4</v>
      </c>
      <c r="BD2167" s="32">
        <v>10</v>
      </c>
      <c r="BE2167" s="34">
        <v>5</v>
      </c>
      <c r="BF2167" s="32">
        <v>6</v>
      </c>
      <c r="BG2167" s="34">
        <v>9</v>
      </c>
    </row>
    <row r="2168" spans="1:59">
      <c r="A2168" t="s">
        <v>12</v>
      </c>
      <c r="B2168" s="36"/>
      <c r="C2168" s="51">
        <v>0.12</v>
      </c>
      <c r="D2168" s="88">
        <v>7.69230769230769E-2</v>
      </c>
      <c r="E2168" s="88">
        <v>0.25</v>
      </c>
      <c r="F2168" s="7">
        <v>0.12903225806451599</v>
      </c>
      <c r="G2168" s="88">
        <v>4.5454545454545497E-2</v>
      </c>
      <c r="H2168" s="88">
        <v>8.3333333333333301E-2</v>
      </c>
      <c r="I2168" s="88">
        <v>0.157894736842105</v>
      </c>
      <c r="J2168" s="7">
        <v>5.8823529411764698E-2</v>
      </c>
      <c r="K2168" s="7">
        <v>0.16129032258064499</v>
      </c>
      <c r="L2168" s="117">
        <v>6.25E-2</v>
      </c>
      <c r="M2168" s="7">
        <v>0.118181818181818</v>
      </c>
      <c r="N2168" s="117">
        <v>0.133333333333333</v>
      </c>
      <c r="O2168" s="88">
        <v>0.17857142857142899</v>
      </c>
      <c r="P2168" s="52">
        <v>0.105263157894737</v>
      </c>
      <c r="Q2168" s="7">
        <v>0.14893617021276601</v>
      </c>
      <c r="R2168" s="7">
        <v>5.8823529411764698E-2</v>
      </c>
      <c r="S2168" s="52">
        <v>0.1875</v>
      </c>
      <c r="T2168" s="7">
        <v>0.17857142857142899</v>
      </c>
      <c r="U2168" s="7">
        <v>6.6666666666666693E-2</v>
      </c>
      <c r="V2168" s="52">
        <v>8.5714285714285701E-2</v>
      </c>
      <c r="W2168" s="7">
        <v>0.13043478260869601</v>
      </c>
      <c r="X2168" s="88">
        <v>7.69230769230769E-2</v>
      </c>
      <c r="Y2168" s="88">
        <v>0.19230769230769201</v>
      </c>
      <c r="Z2168" s="117">
        <v>7.4074074074074098E-2</v>
      </c>
      <c r="AA2168" s="7">
        <v>0.14141414141414099</v>
      </c>
      <c r="AB2168" s="117">
        <v>4.7619047619047603E-2</v>
      </c>
      <c r="AC2168" s="51">
        <v>0.12844036697247699</v>
      </c>
      <c r="AD2168" s="88">
        <v>9.5238095238095205E-2</v>
      </c>
      <c r="AE2168" s="7">
        <v>4.6511627906976702E-2</v>
      </c>
      <c r="AF2168" s="52">
        <v>0.22222222222222199</v>
      </c>
      <c r="AG2168" s="88">
        <v>0.08</v>
      </c>
      <c r="AH2168" s="88">
        <v>3.7037037037037E-2</v>
      </c>
      <c r="AI2168" s="52">
        <v>0.19298245614035101</v>
      </c>
      <c r="AJ2168" s="7">
        <v>0.12</v>
      </c>
      <c r="AK2168" s="88">
        <v>0.18181818181818199</v>
      </c>
      <c r="AL2168" s="117">
        <v>7.1428571428571397E-2</v>
      </c>
      <c r="AM2168" s="7">
        <v>0.12727272727272701</v>
      </c>
      <c r="AN2168" s="88">
        <v>0.11111111111111099</v>
      </c>
      <c r="AO2168" s="117">
        <v>0.148148148148148</v>
      </c>
      <c r="AP2168" s="88">
        <v>0.12</v>
      </c>
      <c r="AQ2168" s="52">
        <v>0.135135135135135</v>
      </c>
      <c r="AR2168" s="7">
        <v>0.11363636363636399</v>
      </c>
      <c r="AS2168" s="88">
        <v>9.0909090909090898E-2</v>
      </c>
      <c r="AT2168" s="52">
        <v>0.13559322033898299</v>
      </c>
      <c r="AU2168" s="7">
        <v>0.15476190476190499</v>
      </c>
      <c r="AV2168" s="7">
        <v>0.15</v>
      </c>
      <c r="AW2168" s="7">
        <v>0.15151515151515199</v>
      </c>
      <c r="AX2168" s="7">
        <v>0.14736842105263201</v>
      </c>
      <c r="AY2168" s="52">
        <v>3.3333333333333298E-2</v>
      </c>
      <c r="AZ2168" s="7">
        <v>0.15</v>
      </c>
      <c r="BA2168" s="52">
        <v>0.105882352941176</v>
      </c>
      <c r="BB2168" s="7">
        <v>0.171875</v>
      </c>
      <c r="BC2168" s="52">
        <v>7.54716981132076E-2</v>
      </c>
      <c r="BD2168" s="7">
        <v>0.16666666666666699</v>
      </c>
      <c r="BE2168" s="52">
        <v>7.69230769230769E-2</v>
      </c>
      <c r="BF2168" s="7">
        <v>9.8360655737704902E-2</v>
      </c>
      <c r="BG2168" s="52">
        <v>0.140625</v>
      </c>
    </row>
    <row r="2169" spans="1:59">
      <c r="A2169" t="s">
        <v>13</v>
      </c>
      <c r="B2169" s="53"/>
      <c r="C2169" s="54"/>
      <c r="D2169" s="93"/>
      <c r="E2169" s="93"/>
      <c r="F2169" s="9"/>
      <c r="G2169" s="93"/>
      <c r="H2169" s="93"/>
      <c r="I2169" s="93"/>
      <c r="J2169" s="9"/>
      <c r="K2169" s="9"/>
      <c r="L2169" s="118"/>
      <c r="M2169" s="9"/>
      <c r="N2169" s="118"/>
      <c r="O2169" s="93"/>
      <c r="P2169" s="55"/>
      <c r="Q2169" s="9"/>
      <c r="R2169" s="9"/>
      <c r="S2169" s="55"/>
      <c r="T2169" s="9"/>
      <c r="U2169" s="9"/>
      <c r="V2169" s="55"/>
      <c r="W2169" s="9"/>
      <c r="X2169" s="93"/>
      <c r="Y2169" s="93"/>
      <c r="Z2169" s="118"/>
      <c r="AA2169" s="9"/>
      <c r="AB2169" s="118"/>
      <c r="AC2169" s="54"/>
      <c r="AD2169" s="93"/>
      <c r="AE2169" s="9"/>
      <c r="AF2169" s="55"/>
      <c r="AG2169" s="93"/>
      <c r="AH2169" s="93"/>
      <c r="AI2169" s="55"/>
      <c r="AL2169" s="123"/>
      <c r="AO2169" s="123"/>
      <c r="AQ2169" s="56"/>
      <c r="AT2169" s="56"/>
      <c r="AY2169" s="56"/>
      <c r="BA2169" s="56"/>
      <c r="BC2169" s="56"/>
      <c r="BE2169" s="56"/>
      <c r="BG2169" s="56"/>
    </row>
    <row r="2170" spans="1:59">
      <c r="A2170" t="s">
        <v>10</v>
      </c>
      <c r="B2170" s="36" t="s">
        <v>531</v>
      </c>
      <c r="C2170" s="39">
        <v>19</v>
      </c>
      <c r="D2170" s="89">
        <v>4</v>
      </c>
      <c r="E2170" s="90">
        <v>2</v>
      </c>
      <c r="F2170" s="41">
        <v>7</v>
      </c>
      <c r="G2170" s="90">
        <v>4</v>
      </c>
      <c r="H2170" s="90">
        <v>2</v>
      </c>
      <c r="I2170" s="90">
        <v>1</v>
      </c>
      <c r="J2170" s="41">
        <v>8</v>
      </c>
      <c r="K2170" s="41">
        <v>6</v>
      </c>
      <c r="L2170" s="113">
        <v>3</v>
      </c>
      <c r="M2170" s="40">
        <v>18</v>
      </c>
      <c r="N2170" s="113">
        <v>1</v>
      </c>
      <c r="O2170" s="89">
        <v>4</v>
      </c>
      <c r="P2170" s="42">
        <v>15</v>
      </c>
      <c r="Q2170" s="40">
        <v>6</v>
      </c>
      <c r="R2170" s="41">
        <v>8</v>
      </c>
      <c r="S2170" s="42">
        <v>5</v>
      </c>
      <c r="T2170" s="40">
        <v>9</v>
      </c>
      <c r="U2170" s="41">
        <v>3</v>
      </c>
      <c r="V2170" s="42">
        <v>6</v>
      </c>
      <c r="W2170" s="40">
        <v>7</v>
      </c>
      <c r="X2170" s="90">
        <v>6</v>
      </c>
      <c r="Y2170" s="90">
        <v>3</v>
      </c>
      <c r="Z2170" s="113">
        <v>3</v>
      </c>
      <c r="AA2170" s="40">
        <v>16</v>
      </c>
      <c r="AB2170" s="113">
        <v>2</v>
      </c>
      <c r="AC2170" s="39">
        <v>16</v>
      </c>
      <c r="AD2170" s="89">
        <v>4</v>
      </c>
      <c r="AE2170" s="41">
        <v>2</v>
      </c>
      <c r="AF2170" s="42">
        <v>10</v>
      </c>
      <c r="AG2170" s="89">
        <v>5</v>
      </c>
      <c r="AH2170" s="90">
        <v>1</v>
      </c>
      <c r="AI2170" s="42">
        <v>10</v>
      </c>
      <c r="AJ2170" s="40">
        <v>17</v>
      </c>
      <c r="AK2170" s="90">
        <v>0</v>
      </c>
      <c r="AL2170" s="113">
        <v>2</v>
      </c>
      <c r="AM2170" s="40">
        <v>11</v>
      </c>
      <c r="AN2170" s="90">
        <v>3</v>
      </c>
      <c r="AO2170" s="113">
        <v>2</v>
      </c>
      <c r="AP2170" s="89">
        <v>3</v>
      </c>
      <c r="AQ2170" s="42">
        <v>12</v>
      </c>
      <c r="AR2170" s="40">
        <v>5</v>
      </c>
      <c r="AS2170" s="90">
        <v>3</v>
      </c>
      <c r="AT2170" s="42">
        <v>11</v>
      </c>
      <c r="AU2170" s="40">
        <v>15</v>
      </c>
      <c r="AV2170" s="41">
        <v>7</v>
      </c>
      <c r="AW2170" s="41">
        <v>7</v>
      </c>
      <c r="AX2170" s="41">
        <v>15</v>
      </c>
      <c r="AY2170" s="42">
        <v>4</v>
      </c>
      <c r="AZ2170" s="40">
        <v>5</v>
      </c>
      <c r="BA2170" s="42">
        <v>14</v>
      </c>
      <c r="BB2170" s="40">
        <v>14</v>
      </c>
      <c r="BC2170" s="42">
        <v>5</v>
      </c>
      <c r="BD2170" s="40">
        <v>7</v>
      </c>
      <c r="BE2170" s="42">
        <v>12</v>
      </c>
      <c r="BF2170" s="40">
        <v>9</v>
      </c>
      <c r="BG2170" s="42">
        <v>10</v>
      </c>
    </row>
    <row r="2171" spans="1:59">
      <c r="A2171" t="s">
        <v>12</v>
      </c>
      <c r="B2171" s="36"/>
      <c r="C2171" s="51">
        <v>0.152</v>
      </c>
      <c r="D2171" s="88">
        <v>0.15384615384615399</v>
      </c>
      <c r="E2171" s="88">
        <v>0.125</v>
      </c>
      <c r="F2171" s="7">
        <v>0.225806451612903</v>
      </c>
      <c r="G2171" s="88">
        <v>0.18181818181818199</v>
      </c>
      <c r="H2171" s="88">
        <v>0.16666666666666699</v>
      </c>
      <c r="I2171" s="88">
        <v>5.2631578947368397E-2</v>
      </c>
      <c r="J2171" s="7">
        <v>0.23529411764705899</v>
      </c>
      <c r="K2171" s="7">
        <v>0.19354838709677399</v>
      </c>
      <c r="L2171" s="117">
        <v>0.1875</v>
      </c>
      <c r="M2171" s="7">
        <v>0.163636363636364</v>
      </c>
      <c r="N2171" s="117">
        <v>6.6666666666666693E-2</v>
      </c>
      <c r="O2171" s="88">
        <v>0.14285714285714299</v>
      </c>
      <c r="P2171" s="52">
        <v>0.157894736842105</v>
      </c>
      <c r="Q2171" s="7">
        <v>0.12765957446808501</v>
      </c>
      <c r="R2171" s="7">
        <v>0.23529411764705899</v>
      </c>
      <c r="S2171" s="52">
        <v>0.15625</v>
      </c>
      <c r="T2171" s="7">
        <v>0.160714285714286</v>
      </c>
      <c r="U2171" s="7">
        <v>0.1</v>
      </c>
      <c r="V2171" s="52">
        <v>0.17142857142857101</v>
      </c>
      <c r="W2171" s="7">
        <v>0.15217391304347799</v>
      </c>
      <c r="X2171" s="88">
        <v>0.230769230769231</v>
      </c>
      <c r="Y2171" s="88">
        <v>0.115384615384615</v>
      </c>
      <c r="Z2171" s="117">
        <v>0.11111111111111099</v>
      </c>
      <c r="AA2171" s="7">
        <v>0.16161616161616199</v>
      </c>
      <c r="AB2171" s="117">
        <v>9.5238095238095205E-2</v>
      </c>
      <c r="AC2171" s="51">
        <v>0.146788990825688</v>
      </c>
      <c r="AD2171" s="88">
        <v>0.19047619047618999</v>
      </c>
      <c r="AE2171" s="7">
        <v>4.6511627906976702E-2</v>
      </c>
      <c r="AF2171" s="52">
        <v>0.22222222222222199</v>
      </c>
      <c r="AG2171" s="88">
        <v>0.2</v>
      </c>
      <c r="AH2171" s="88">
        <v>3.7037037037037E-2</v>
      </c>
      <c r="AI2171" s="52">
        <v>0.175438596491228</v>
      </c>
      <c r="AJ2171" s="7">
        <v>0.17</v>
      </c>
      <c r="AK2171" s="88">
        <v>0</v>
      </c>
      <c r="AL2171" s="117">
        <v>0.14285714285714299</v>
      </c>
      <c r="AM2171" s="7">
        <v>0.2</v>
      </c>
      <c r="AN2171" s="88">
        <v>0.11111111111111099</v>
      </c>
      <c r="AO2171" s="117">
        <v>7.4074074074074098E-2</v>
      </c>
      <c r="AP2171" s="88">
        <v>0.12</v>
      </c>
      <c r="AQ2171" s="52">
        <v>0.162162162162162</v>
      </c>
      <c r="AR2171" s="7">
        <v>0.11363636363636399</v>
      </c>
      <c r="AS2171" s="88">
        <v>0.13636363636363599</v>
      </c>
      <c r="AT2171" s="52">
        <v>0.186440677966102</v>
      </c>
      <c r="AU2171" s="7">
        <v>0.17857142857142899</v>
      </c>
      <c r="AV2171" s="7">
        <v>0.17499999999999999</v>
      </c>
      <c r="AW2171" s="7">
        <v>0.10606060606060599</v>
      </c>
      <c r="AX2171" s="7">
        <v>0.157894736842105</v>
      </c>
      <c r="AY2171" s="52">
        <v>0.133333333333333</v>
      </c>
      <c r="AZ2171" s="7">
        <v>0.125</v>
      </c>
      <c r="BA2171" s="52">
        <v>0.16470588235294101</v>
      </c>
      <c r="BB2171" s="7">
        <v>0.21875</v>
      </c>
      <c r="BC2171" s="52">
        <v>9.4339622641509399E-2</v>
      </c>
      <c r="BD2171" s="7">
        <v>0.116666666666667</v>
      </c>
      <c r="BE2171" s="52">
        <v>0.18461538461538499</v>
      </c>
      <c r="BF2171" s="7">
        <v>0.14754098360655701</v>
      </c>
      <c r="BG2171" s="52">
        <v>0.15625</v>
      </c>
    </row>
    <row r="2172" spans="1:59">
      <c r="A2172" t="s">
        <v>13</v>
      </c>
      <c r="B2172" s="53"/>
      <c r="C2172" s="54"/>
      <c r="D2172" s="93"/>
      <c r="E2172" s="93"/>
      <c r="F2172" s="9"/>
      <c r="G2172" s="93"/>
      <c r="H2172" s="93"/>
      <c r="I2172" s="93"/>
      <c r="J2172" s="9"/>
      <c r="K2172" s="9"/>
      <c r="L2172" s="118"/>
      <c r="M2172" s="9"/>
      <c r="N2172" s="118"/>
      <c r="O2172" s="93"/>
      <c r="P2172" s="55"/>
      <c r="Q2172" s="9"/>
      <c r="R2172" s="9"/>
      <c r="S2172" s="55"/>
      <c r="T2172" s="9"/>
      <c r="U2172" s="9"/>
      <c r="V2172" s="55"/>
      <c r="W2172" s="9"/>
      <c r="X2172" s="93"/>
      <c r="Y2172" s="93"/>
      <c r="Z2172" s="118"/>
      <c r="AA2172" s="9"/>
      <c r="AB2172" s="118"/>
      <c r="AC2172" s="54"/>
      <c r="AD2172" s="93"/>
      <c r="AE2172" s="9"/>
      <c r="AF2172" s="55"/>
      <c r="AG2172" s="93"/>
      <c r="AH2172" s="93"/>
      <c r="AI2172" s="55"/>
      <c r="AJ2172" s="9"/>
      <c r="AK2172" s="93"/>
      <c r="AL2172" s="118"/>
      <c r="AM2172" s="9"/>
      <c r="AN2172" s="93"/>
      <c r="AO2172" s="118"/>
      <c r="AP2172" s="93"/>
      <c r="AQ2172" s="55"/>
      <c r="AR2172" s="9"/>
      <c r="AS2172" s="93"/>
      <c r="AT2172" s="55"/>
      <c r="AU2172" s="9"/>
      <c r="AV2172" s="9"/>
      <c r="AW2172" s="9"/>
      <c r="AX2172" s="9"/>
      <c r="AY2172" s="55"/>
      <c r="AZ2172" s="9"/>
      <c r="BA2172" s="55"/>
      <c r="BB2172" s="9"/>
      <c r="BC2172" s="56"/>
      <c r="BE2172" s="56"/>
      <c r="BG2172" s="56"/>
    </row>
    <row r="2173" spans="1:59">
      <c r="A2173" t="s">
        <v>10</v>
      </c>
      <c r="B2173" s="36" t="s">
        <v>532</v>
      </c>
      <c r="C2173" s="39">
        <v>30</v>
      </c>
      <c r="D2173" s="89">
        <v>6</v>
      </c>
      <c r="E2173" s="90">
        <v>3</v>
      </c>
      <c r="F2173" s="41">
        <v>8</v>
      </c>
      <c r="G2173" s="90">
        <v>4</v>
      </c>
      <c r="H2173" s="90">
        <v>3</v>
      </c>
      <c r="I2173" s="90">
        <v>8</v>
      </c>
      <c r="J2173" s="41">
        <v>8</v>
      </c>
      <c r="K2173" s="41">
        <v>7</v>
      </c>
      <c r="L2173" s="113">
        <v>4</v>
      </c>
      <c r="M2173" s="40">
        <v>23</v>
      </c>
      <c r="N2173" s="113">
        <v>7</v>
      </c>
      <c r="O2173" s="89">
        <v>8</v>
      </c>
      <c r="P2173" s="42">
        <v>22</v>
      </c>
      <c r="Q2173" s="40">
        <v>11</v>
      </c>
      <c r="R2173" s="41">
        <v>8</v>
      </c>
      <c r="S2173" s="42">
        <v>10</v>
      </c>
      <c r="T2173" s="40">
        <v>13</v>
      </c>
      <c r="U2173" s="41">
        <v>8</v>
      </c>
      <c r="V2173" s="42">
        <v>9</v>
      </c>
      <c r="W2173" s="40">
        <v>9</v>
      </c>
      <c r="X2173" s="90">
        <v>7</v>
      </c>
      <c r="Y2173" s="90">
        <v>8</v>
      </c>
      <c r="Z2173" s="113">
        <v>6</v>
      </c>
      <c r="AA2173" s="40">
        <v>25</v>
      </c>
      <c r="AB2173" s="113">
        <v>4</v>
      </c>
      <c r="AC2173" s="39">
        <v>28</v>
      </c>
      <c r="AD2173" s="89">
        <v>2</v>
      </c>
      <c r="AE2173" s="41">
        <v>15</v>
      </c>
      <c r="AF2173" s="42">
        <v>11</v>
      </c>
      <c r="AG2173" s="89">
        <v>5</v>
      </c>
      <c r="AH2173" s="90">
        <v>8</v>
      </c>
      <c r="AI2173" s="42">
        <v>15</v>
      </c>
      <c r="AJ2173" s="40">
        <v>26</v>
      </c>
      <c r="AK2173" s="90">
        <v>2</v>
      </c>
      <c r="AL2173" s="113">
        <v>2</v>
      </c>
      <c r="AM2173" s="40">
        <v>15</v>
      </c>
      <c r="AN2173" s="90">
        <v>5</v>
      </c>
      <c r="AO2173" s="113">
        <v>8</v>
      </c>
      <c r="AP2173" s="89">
        <v>5</v>
      </c>
      <c r="AQ2173" s="42">
        <v>22</v>
      </c>
      <c r="AR2173" s="40">
        <v>9</v>
      </c>
      <c r="AS2173" s="90">
        <v>10</v>
      </c>
      <c r="AT2173" s="42">
        <v>11</v>
      </c>
      <c r="AU2173" s="40">
        <v>22</v>
      </c>
      <c r="AV2173" s="41">
        <v>8</v>
      </c>
      <c r="AW2173" s="41">
        <v>19</v>
      </c>
      <c r="AX2173" s="41">
        <v>24</v>
      </c>
      <c r="AY2173" s="42">
        <v>6</v>
      </c>
      <c r="AZ2173" s="40">
        <v>11</v>
      </c>
      <c r="BA2173" s="42">
        <v>19</v>
      </c>
      <c r="BB2173" s="40">
        <v>13</v>
      </c>
      <c r="BC2173" s="42">
        <v>16</v>
      </c>
      <c r="BD2173" s="40">
        <v>15</v>
      </c>
      <c r="BE2173" s="42">
        <v>15</v>
      </c>
      <c r="BF2173" s="40">
        <v>11</v>
      </c>
      <c r="BG2173" s="42">
        <v>19</v>
      </c>
    </row>
    <row r="2174" spans="1:59">
      <c r="A2174" t="s">
        <v>12</v>
      </c>
      <c r="B2174" s="36"/>
      <c r="C2174" s="37">
        <v>0.24</v>
      </c>
      <c r="D2174" s="88">
        <v>0.230769230769231</v>
      </c>
      <c r="E2174" s="88">
        <v>0.1875</v>
      </c>
      <c r="F2174" s="7">
        <v>0.25806451612903197</v>
      </c>
      <c r="G2174" s="88">
        <v>0.18181818181818199</v>
      </c>
      <c r="H2174" s="88">
        <v>0.25</v>
      </c>
      <c r="I2174" s="88">
        <v>0.42105263157894701</v>
      </c>
      <c r="J2174" s="7">
        <v>0.23529411764705899</v>
      </c>
      <c r="K2174" s="7">
        <v>0.225806451612903</v>
      </c>
      <c r="L2174" s="112">
        <v>0.25</v>
      </c>
      <c r="M2174" s="7">
        <v>0.20909090909090899</v>
      </c>
      <c r="N2174" s="112">
        <v>0.46666666666666701</v>
      </c>
      <c r="O2174" s="88">
        <v>0.28571428571428598</v>
      </c>
      <c r="P2174" s="38">
        <v>0.231578947368421</v>
      </c>
      <c r="Q2174" s="7">
        <v>0.23404255319148901</v>
      </c>
      <c r="R2174" s="7">
        <v>0.23529411764705899</v>
      </c>
      <c r="S2174" s="38">
        <v>0.3125</v>
      </c>
      <c r="T2174" s="7">
        <v>0.23214285714285701</v>
      </c>
      <c r="U2174" s="7">
        <v>0.266666666666667</v>
      </c>
      <c r="V2174" s="38">
        <v>0.25714285714285701</v>
      </c>
      <c r="W2174" s="7">
        <v>0.19565217391304299</v>
      </c>
      <c r="X2174" s="88">
        <v>0.269230769230769</v>
      </c>
      <c r="Y2174" s="88">
        <v>0.30769230769230799</v>
      </c>
      <c r="Z2174" s="112">
        <v>0.22222222222222199</v>
      </c>
      <c r="AA2174" s="7">
        <v>0.25252525252525299</v>
      </c>
      <c r="AB2174" s="112">
        <v>0.19047619047618999</v>
      </c>
      <c r="AC2174" s="37">
        <v>0.25688073394495398</v>
      </c>
      <c r="AD2174" s="88">
        <v>9.5238095238095205E-2</v>
      </c>
      <c r="AE2174" s="7">
        <v>0.34883720930232598</v>
      </c>
      <c r="AF2174" s="38">
        <v>0.24444444444444399</v>
      </c>
      <c r="AG2174" s="88">
        <v>0.2</v>
      </c>
      <c r="AH2174" s="88">
        <v>0.296296296296296</v>
      </c>
      <c r="AI2174" s="38">
        <v>0.26315789473684198</v>
      </c>
      <c r="AJ2174" s="7">
        <v>0.26</v>
      </c>
      <c r="AK2174" s="88">
        <v>0.18181818181818199</v>
      </c>
      <c r="AL2174" s="112">
        <v>0.14285714285714299</v>
      </c>
      <c r="AM2174" s="7">
        <v>0.27272727272727298</v>
      </c>
      <c r="AN2174" s="88">
        <v>0.18518518518518501</v>
      </c>
      <c r="AO2174" s="112">
        <v>0.296296296296296</v>
      </c>
      <c r="AP2174" s="88">
        <v>0.2</v>
      </c>
      <c r="AQ2174" s="38">
        <v>0.29729729729729698</v>
      </c>
      <c r="AR2174" s="7">
        <v>0.204545454545455</v>
      </c>
      <c r="AS2174" s="88">
        <v>0.45454545454545497</v>
      </c>
      <c r="AT2174" s="38">
        <v>0.186440677966102</v>
      </c>
      <c r="AU2174" s="7">
        <v>0.26190476190476197</v>
      </c>
      <c r="AV2174" s="7">
        <v>0.2</v>
      </c>
      <c r="AW2174" s="7">
        <v>0.28787878787878801</v>
      </c>
      <c r="AX2174" s="7">
        <v>0.25263157894736799</v>
      </c>
      <c r="AY2174" s="38">
        <v>0.2</v>
      </c>
      <c r="AZ2174" s="7">
        <v>0.27500000000000002</v>
      </c>
      <c r="BA2174" s="38">
        <v>0.223529411764706</v>
      </c>
      <c r="BB2174" s="7">
        <v>0.203125</v>
      </c>
      <c r="BC2174" s="38">
        <v>0.30188679245283001</v>
      </c>
      <c r="BD2174" s="7">
        <v>0.25</v>
      </c>
      <c r="BE2174" s="38">
        <v>0.230769230769231</v>
      </c>
      <c r="BF2174" s="7">
        <v>0.18032786885245899</v>
      </c>
      <c r="BG2174" s="38">
        <v>0.296875</v>
      </c>
    </row>
    <row r="2175" spans="1:59">
      <c r="A2175" t="s">
        <v>10</v>
      </c>
      <c r="B2175" s="36" t="s">
        <v>533</v>
      </c>
      <c r="C2175" s="39">
        <v>9</v>
      </c>
      <c r="D2175" s="89">
        <v>2</v>
      </c>
      <c r="E2175" s="90">
        <v>2</v>
      </c>
      <c r="F2175" s="41">
        <v>2</v>
      </c>
      <c r="G2175" s="90">
        <v>2</v>
      </c>
      <c r="H2175" s="90">
        <v>2</v>
      </c>
      <c r="I2175" s="90">
        <v>0</v>
      </c>
      <c r="J2175" s="41">
        <v>1</v>
      </c>
      <c r="K2175" s="41">
        <v>2</v>
      </c>
      <c r="L2175" s="113">
        <v>1</v>
      </c>
      <c r="M2175" s="40">
        <v>9</v>
      </c>
      <c r="N2175" s="113">
        <v>0</v>
      </c>
      <c r="O2175" s="89">
        <v>0</v>
      </c>
      <c r="P2175" s="42">
        <v>9</v>
      </c>
      <c r="Q2175" s="40">
        <v>2</v>
      </c>
      <c r="R2175" s="41">
        <v>4</v>
      </c>
      <c r="S2175" s="42">
        <v>3</v>
      </c>
      <c r="T2175" s="40">
        <v>6</v>
      </c>
      <c r="U2175" s="41">
        <v>0</v>
      </c>
      <c r="V2175" s="42">
        <v>3</v>
      </c>
      <c r="W2175" s="40">
        <v>4</v>
      </c>
      <c r="X2175" s="90">
        <v>2</v>
      </c>
      <c r="Y2175" s="90">
        <v>2</v>
      </c>
      <c r="Z2175" s="113">
        <v>1</v>
      </c>
      <c r="AA2175" s="40">
        <v>9</v>
      </c>
      <c r="AB2175" s="113">
        <v>0</v>
      </c>
      <c r="AC2175" s="39">
        <v>6</v>
      </c>
      <c r="AD2175" s="89">
        <v>2</v>
      </c>
      <c r="AE2175" s="41">
        <v>3</v>
      </c>
      <c r="AF2175" s="42">
        <v>1</v>
      </c>
      <c r="AG2175" s="89">
        <v>3</v>
      </c>
      <c r="AH2175" s="90">
        <v>0</v>
      </c>
      <c r="AI2175" s="42">
        <v>3</v>
      </c>
      <c r="AJ2175" s="40">
        <v>8</v>
      </c>
      <c r="AK2175" s="90">
        <v>0</v>
      </c>
      <c r="AL2175" s="113">
        <v>1</v>
      </c>
      <c r="AM2175" s="40">
        <v>2</v>
      </c>
      <c r="AN2175" s="90">
        <v>2</v>
      </c>
      <c r="AO2175" s="113">
        <v>2</v>
      </c>
      <c r="AP2175" s="89">
        <v>2</v>
      </c>
      <c r="AQ2175" s="42">
        <v>4</v>
      </c>
      <c r="AR2175" s="40">
        <v>4</v>
      </c>
      <c r="AS2175" s="90">
        <v>1</v>
      </c>
      <c r="AT2175" s="42">
        <v>4</v>
      </c>
      <c r="AU2175" s="40">
        <v>6</v>
      </c>
      <c r="AV2175" s="41">
        <v>3</v>
      </c>
      <c r="AW2175" s="41">
        <v>3</v>
      </c>
      <c r="AX2175" s="41">
        <v>7</v>
      </c>
      <c r="AY2175" s="42">
        <v>2</v>
      </c>
      <c r="AZ2175" s="40">
        <v>4</v>
      </c>
      <c r="BA2175" s="42">
        <v>5</v>
      </c>
      <c r="BB2175" s="40">
        <v>5</v>
      </c>
      <c r="BC2175" s="42">
        <v>4</v>
      </c>
      <c r="BD2175" s="40">
        <v>4</v>
      </c>
      <c r="BE2175" s="42">
        <v>5</v>
      </c>
      <c r="BF2175" s="40">
        <v>6</v>
      </c>
      <c r="BG2175" s="42">
        <v>3</v>
      </c>
    </row>
    <row r="2176" spans="1:59">
      <c r="A2176" t="s">
        <v>12</v>
      </c>
      <c r="B2176" s="36"/>
      <c r="C2176" s="37">
        <v>7.1999999999999995E-2</v>
      </c>
      <c r="D2176" s="88">
        <v>7.69230769230769E-2</v>
      </c>
      <c r="E2176" s="88">
        <v>0.125</v>
      </c>
      <c r="F2176" s="7">
        <v>6.4516129032258104E-2</v>
      </c>
      <c r="G2176" s="88">
        <v>9.0909090909090898E-2</v>
      </c>
      <c r="H2176" s="88">
        <v>0.16666666666666699</v>
      </c>
      <c r="I2176" s="88">
        <v>0</v>
      </c>
      <c r="J2176" s="7">
        <v>2.9411764705882401E-2</v>
      </c>
      <c r="K2176" s="7">
        <v>6.4516129032258104E-2</v>
      </c>
      <c r="L2176" s="112">
        <v>6.25E-2</v>
      </c>
      <c r="M2176" s="7">
        <v>8.1818181818181804E-2</v>
      </c>
      <c r="N2176" s="112">
        <v>0</v>
      </c>
      <c r="O2176" s="88">
        <v>0</v>
      </c>
      <c r="P2176" s="38">
        <v>9.4736842105263203E-2</v>
      </c>
      <c r="Q2176" s="7">
        <v>4.2553191489361701E-2</v>
      </c>
      <c r="R2176" s="7">
        <v>0.11764705882352899</v>
      </c>
      <c r="S2176" s="38">
        <v>9.375E-2</v>
      </c>
      <c r="T2176" s="7">
        <v>0.107142857142857</v>
      </c>
      <c r="U2176" s="7">
        <v>0</v>
      </c>
      <c r="V2176" s="38">
        <v>8.5714285714285701E-2</v>
      </c>
      <c r="W2176" s="7">
        <v>8.6956521739130405E-2</v>
      </c>
      <c r="X2176" s="88">
        <v>7.69230769230769E-2</v>
      </c>
      <c r="Y2176" s="88">
        <v>7.69230769230769E-2</v>
      </c>
      <c r="Z2176" s="112">
        <v>3.7037037037037E-2</v>
      </c>
      <c r="AA2176" s="7">
        <v>9.0909090909090898E-2</v>
      </c>
      <c r="AB2176" s="112">
        <v>0</v>
      </c>
      <c r="AC2176" s="37">
        <v>5.5045871559633003E-2</v>
      </c>
      <c r="AD2176" s="88">
        <v>9.5238095238095205E-2</v>
      </c>
      <c r="AE2176" s="7">
        <v>6.9767441860465101E-2</v>
      </c>
      <c r="AF2176" s="38">
        <v>2.2222222222222199E-2</v>
      </c>
      <c r="AG2176" s="88">
        <v>0.12</v>
      </c>
      <c r="AH2176" s="88">
        <v>0</v>
      </c>
      <c r="AI2176" s="38">
        <v>5.2631578947368397E-2</v>
      </c>
      <c r="AJ2176" s="7">
        <v>0.08</v>
      </c>
      <c r="AK2176" s="88">
        <v>0</v>
      </c>
      <c r="AL2176" s="112">
        <v>7.1428571428571397E-2</v>
      </c>
      <c r="AM2176" s="7">
        <v>3.6363636363636397E-2</v>
      </c>
      <c r="AN2176" s="88">
        <v>7.4074074074074098E-2</v>
      </c>
      <c r="AO2176" s="112">
        <v>7.4074074074074098E-2</v>
      </c>
      <c r="AP2176" s="88">
        <v>0.08</v>
      </c>
      <c r="AQ2176" s="38">
        <v>5.4054054054054099E-2</v>
      </c>
      <c r="AR2176" s="7">
        <v>9.0909090909090898E-2</v>
      </c>
      <c r="AS2176" s="88">
        <v>4.5454545454545497E-2</v>
      </c>
      <c r="AT2176" s="38">
        <v>6.7796610169491497E-2</v>
      </c>
      <c r="AU2176" s="7">
        <v>7.1428571428571397E-2</v>
      </c>
      <c r="AV2176" s="7">
        <v>7.4999999999999997E-2</v>
      </c>
      <c r="AW2176" s="7">
        <v>4.5454545454545497E-2</v>
      </c>
      <c r="AX2176" s="7">
        <v>7.3684210526315796E-2</v>
      </c>
      <c r="AY2176" s="38">
        <v>6.6666666666666693E-2</v>
      </c>
      <c r="AZ2176" s="7">
        <v>0.1</v>
      </c>
      <c r="BA2176" s="38">
        <v>5.8823529411764698E-2</v>
      </c>
      <c r="BB2176" s="7">
        <v>7.8125E-2</v>
      </c>
      <c r="BC2176" s="38">
        <v>7.54716981132076E-2</v>
      </c>
      <c r="BD2176" s="7">
        <v>6.6666666666666693E-2</v>
      </c>
      <c r="BE2176" s="38">
        <v>7.69230769230769E-2</v>
      </c>
      <c r="BF2176" s="7">
        <v>9.8360655737704902E-2</v>
      </c>
      <c r="BG2176" s="38">
        <v>4.6875E-2</v>
      </c>
    </row>
    <row r="2177" spans="1:59">
      <c r="A2177" t="s">
        <v>10</v>
      </c>
      <c r="B2177" s="36" t="s">
        <v>534</v>
      </c>
      <c r="C2177" s="39">
        <v>4</v>
      </c>
      <c r="D2177" s="89">
        <v>1</v>
      </c>
      <c r="E2177" s="90">
        <v>1</v>
      </c>
      <c r="F2177" s="41">
        <v>1</v>
      </c>
      <c r="G2177" s="90">
        <v>0</v>
      </c>
      <c r="H2177" s="90">
        <v>0</v>
      </c>
      <c r="I2177" s="90">
        <v>1</v>
      </c>
      <c r="J2177" s="41">
        <v>0</v>
      </c>
      <c r="K2177" s="41">
        <v>2</v>
      </c>
      <c r="L2177" s="113">
        <v>1</v>
      </c>
      <c r="M2177" s="40">
        <v>4</v>
      </c>
      <c r="N2177" s="113">
        <v>0</v>
      </c>
      <c r="O2177" s="89">
        <v>1</v>
      </c>
      <c r="P2177" s="42">
        <v>3</v>
      </c>
      <c r="Q2177" s="40">
        <v>2</v>
      </c>
      <c r="R2177" s="41">
        <v>1</v>
      </c>
      <c r="S2177" s="42">
        <v>0</v>
      </c>
      <c r="T2177" s="40">
        <v>2</v>
      </c>
      <c r="U2177" s="41">
        <v>1</v>
      </c>
      <c r="V2177" s="42">
        <v>1</v>
      </c>
      <c r="W2177" s="40">
        <v>1</v>
      </c>
      <c r="X2177" s="90">
        <v>1</v>
      </c>
      <c r="Y2177" s="90">
        <v>1</v>
      </c>
      <c r="Z2177" s="113">
        <v>1</v>
      </c>
      <c r="AA2177" s="40">
        <v>3</v>
      </c>
      <c r="AB2177" s="113">
        <v>0</v>
      </c>
      <c r="AC2177" s="39">
        <v>4</v>
      </c>
      <c r="AD2177" s="89">
        <v>1</v>
      </c>
      <c r="AE2177" s="41">
        <v>3</v>
      </c>
      <c r="AF2177" s="42">
        <v>0</v>
      </c>
      <c r="AG2177" s="89">
        <v>2</v>
      </c>
      <c r="AH2177" s="90">
        <v>1</v>
      </c>
      <c r="AI2177" s="42">
        <v>1</v>
      </c>
      <c r="AJ2177" s="40">
        <v>4</v>
      </c>
      <c r="AK2177" s="90">
        <v>0</v>
      </c>
      <c r="AL2177" s="113">
        <v>0</v>
      </c>
      <c r="AM2177" s="40">
        <v>2</v>
      </c>
      <c r="AN2177" s="90">
        <v>1</v>
      </c>
      <c r="AO2177" s="113">
        <v>1</v>
      </c>
      <c r="AP2177" s="89">
        <v>1</v>
      </c>
      <c r="AQ2177" s="42">
        <v>2</v>
      </c>
      <c r="AR2177" s="40">
        <v>1</v>
      </c>
      <c r="AS2177" s="90">
        <v>0</v>
      </c>
      <c r="AT2177" s="42">
        <v>3</v>
      </c>
      <c r="AU2177" s="40">
        <v>3</v>
      </c>
      <c r="AV2177" s="41">
        <v>2</v>
      </c>
      <c r="AW2177" s="41">
        <v>1</v>
      </c>
      <c r="AX2177" s="41">
        <v>3</v>
      </c>
      <c r="AY2177" s="42">
        <v>1</v>
      </c>
      <c r="AZ2177" s="40">
        <v>3</v>
      </c>
      <c r="BA2177" s="42">
        <v>1</v>
      </c>
      <c r="BB2177" s="40">
        <v>3</v>
      </c>
      <c r="BC2177" s="42">
        <v>1</v>
      </c>
      <c r="BD2177" s="40">
        <v>4</v>
      </c>
      <c r="BE2177" s="42">
        <v>0</v>
      </c>
      <c r="BF2177" s="40">
        <v>2</v>
      </c>
      <c r="BG2177" s="42">
        <v>2</v>
      </c>
    </row>
    <row r="2178" spans="1:59">
      <c r="A2178" t="s">
        <v>12</v>
      </c>
      <c r="B2178" s="36"/>
      <c r="C2178" s="51">
        <v>3.2000000000000001E-2</v>
      </c>
      <c r="D2178" s="88">
        <v>3.8461538461538498E-2</v>
      </c>
      <c r="E2178" s="88">
        <v>6.25E-2</v>
      </c>
      <c r="F2178" s="7">
        <v>3.2258064516128997E-2</v>
      </c>
      <c r="G2178" s="88">
        <v>0</v>
      </c>
      <c r="H2178" s="88">
        <v>0</v>
      </c>
      <c r="I2178" s="88">
        <v>5.2631578947368397E-2</v>
      </c>
      <c r="J2178" s="7">
        <v>0</v>
      </c>
      <c r="K2178" s="7">
        <v>6.4516129032258104E-2</v>
      </c>
      <c r="L2178" s="117">
        <v>6.25E-2</v>
      </c>
      <c r="M2178" s="7">
        <v>3.6363636363636397E-2</v>
      </c>
      <c r="N2178" s="117">
        <v>0</v>
      </c>
      <c r="O2178" s="88">
        <v>3.5714285714285698E-2</v>
      </c>
      <c r="P2178" s="52">
        <v>3.1578947368421102E-2</v>
      </c>
      <c r="Q2178" s="7">
        <v>4.2553191489361701E-2</v>
      </c>
      <c r="R2178" s="7">
        <v>2.9411764705882401E-2</v>
      </c>
      <c r="S2178" s="52">
        <v>0</v>
      </c>
      <c r="T2178" s="7">
        <v>3.5714285714285698E-2</v>
      </c>
      <c r="U2178" s="7">
        <v>3.3333333333333298E-2</v>
      </c>
      <c r="V2178" s="52">
        <v>2.8571428571428598E-2</v>
      </c>
      <c r="W2178" s="7">
        <v>2.1739130434782601E-2</v>
      </c>
      <c r="X2178" s="88">
        <v>3.8461538461538498E-2</v>
      </c>
      <c r="Y2178" s="88">
        <v>3.8461538461538498E-2</v>
      </c>
      <c r="Z2178" s="117">
        <v>3.7037037037037E-2</v>
      </c>
      <c r="AA2178" s="7">
        <v>3.03030303030303E-2</v>
      </c>
      <c r="AB2178" s="117">
        <v>0</v>
      </c>
      <c r="AC2178" s="51">
        <v>3.6697247706422E-2</v>
      </c>
      <c r="AD2178" s="88">
        <v>4.7619047619047603E-2</v>
      </c>
      <c r="AE2178" s="7">
        <v>6.9767441860465101E-2</v>
      </c>
      <c r="AF2178" s="52">
        <v>0</v>
      </c>
      <c r="AG2178" s="88">
        <v>0.08</v>
      </c>
      <c r="AH2178" s="88">
        <v>3.7037037037037E-2</v>
      </c>
      <c r="AI2178" s="52">
        <v>1.7543859649122799E-2</v>
      </c>
      <c r="AJ2178" s="7">
        <v>0.04</v>
      </c>
      <c r="AK2178" s="88">
        <v>0</v>
      </c>
      <c r="AL2178" s="117">
        <v>0</v>
      </c>
      <c r="AM2178" s="7">
        <v>3.6363636363636397E-2</v>
      </c>
      <c r="AN2178" s="88">
        <v>3.7037037037037E-2</v>
      </c>
      <c r="AO2178" s="117">
        <v>3.7037037037037E-2</v>
      </c>
      <c r="AP2178" s="88">
        <v>0.04</v>
      </c>
      <c r="AQ2178" s="52">
        <v>2.7027027027027001E-2</v>
      </c>
      <c r="AR2178" s="7">
        <v>2.27272727272727E-2</v>
      </c>
      <c r="AS2178" s="88">
        <v>0</v>
      </c>
      <c r="AT2178" s="52">
        <v>5.0847457627118599E-2</v>
      </c>
      <c r="AU2178" s="7">
        <v>3.5714285714285698E-2</v>
      </c>
      <c r="AV2178" s="7">
        <v>0.05</v>
      </c>
      <c r="AW2178" s="7">
        <v>1.5151515151515201E-2</v>
      </c>
      <c r="AX2178" s="7">
        <v>3.1578947368421102E-2</v>
      </c>
      <c r="AY2178" s="52">
        <v>3.3333333333333298E-2</v>
      </c>
      <c r="AZ2178" s="7">
        <v>7.4999999999999997E-2</v>
      </c>
      <c r="BA2178" s="52">
        <v>1.1764705882352899E-2</v>
      </c>
      <c r="BB2178" s="7">
        <v>4.6875E-2</v>
      </c>
      <c r="BC2178" s="52">
        <v>1.88679245283019E-2</v>
      </c>
      <c r="BD2178" s="7">
        <v>6.6666666666666693E-2</v>
      </c>
      <c r="BE2178" s="52">
        <v>0</v>
      </c>
      <c r="BF2178" s="7">
        <v>3.2786885245901599E-2</v>
      </c>
      <c r="BG2178" s="52">
        <v>3.125E-2</v>
      </c>
    </row>
    <row r="2179" spans="1:59">
      <c r="A2179" t="s">
        <v>13</v>
      </c>
      <c r="B2179" s="53"/>
      <c r="C2179" s="54"/>
      <c r="D2179" s="93"/>
      <c r="E2179" s="93"/>
      <c r="F2179" s="9"/>
      <c r="G2179" s="93"/>
      <c r="H2179" s="93"/>
      <c r="I2179" s="93"/>
      <c r="J2179" s="9"/>
      <c r="K2179" s="9"/>
      <c r="L2179" s="118"/>
      <c r="M2179" s="9"/>
      <c r="N2179" s="118"/>
      <c r="O2179" s="93"/>
      <c r="P2179" s="55"/>
      <c r="Q2179" s="9"/>
      <c r="R2179" s="9"/>
      <c r="S2179" s="55"/>
      <c r="T2179" s="9"/>
      <c r="U2179" s="9"/>
      <c r="V2179" s="55"/>
      <c r="W2179" s="9"/>
      <c r="X2179" s="93"/>
      <c r="Y2179" s="93"/>
      <c r="Z2179" s="118"/>
      <c r="AA2179" s="9"/>
      <c r="AB2179" s="118"/>
      <c r="AC2179" s="54"/>
      <c r="AD2179" s="93"/>
      <c r="AE2179" s="9"/>
      <c r="AF2179" s="55"/>
      <c r="AG2179" s="93"/>
      <c r="AH2179" s="93"/>
      <c r="AI2179" s="55"/>
      <c r="AJ2179" s="9"/>
      <c r="AK2179" s="93"/>
      <c r="AL2179" s="118"/>
      <c r="AM2179" s="9"/>
      <c r="AN2179" s="93"/>
      <c r="AO2179" s="118"/>
      <c r="AP2179" s="93"/>
      <c r="AQ2179" s="55"/>
      <c r="AR2179" s="9"/>
      <c r="AS2179" s="93"/>
      <c r="AT2179" s="55"/>
      <c r="AU2179" s="9"/>
      <c r="AV2179" s="9"/>
      <c r="AW2179" s="9"/>
      <c r="AX2179" s="9"/>
      <c r="AY2179" s="55"/>
      <c r="AZ2179" s="9"/>
      <c r="BA2179" s="55"/>
      <c r="BB2179" s="9"/>
      <c r="BC2179" s="55"/>
      <c r="BD2179" s="9"/>
      <c r="BE2179" s="55"/>
      <c r="BG2179" s="56"/>
    </row>
    <row r="2180" spans="1:59">
      <c r="A2180" t="s">
        <v>10</v>
      </c>
      <c r="B2180" s="36" t="s">
        <v>535</v>
      </c>
      <c r="C2180" s="39">
        <v>6</v>
      </c>
      <c r="D2180" s="89">
        <v>1</v>
      </c>
      <c r="E2180" s="90">
        <v>0</v>
      </c>
      <c r="F2180" s="41">
        <v>1</v>
      </c>
      <c r="G2180" s="90">
        <v>1</v>
      </c>
      <c r="H2180" s="90">
        <v>0</v>
      </c>
      <c r="I2180" s="90">
        <v>2</v>
      </c>
      <c r="J2180" s="41">
        <v>3</v>
      </c>
      <c r="K2180" s="41">
        <v>0</v>
      </c>
      <c r="L2180" s="113">
        <v>2</v>
      </c>
      <c r="M2180" s="40">
        <v>4</v>
      </c>
      <c r="N2180" s="113">
        <v>2</v>
      </c>
      <c r="O2180" s="89">
        <v>2</v>
      </c>
      <c r="P2180" s="42">
        <v>4</v>
      </c>
      <c r="Q2180" s="40">
        <v>4</v>
      </c>
      <c r="R2180" s="41">
        <v>0</v>
      </c>
      <c r="S2180" s="42">
        <v>1</v>
      </c>
      <c r="T2180" s="40">
        <v>0</v>
      </c>
      <c r="U2180" s="41">
        <v>4</v>
      </c>
      <c r="V2180" s="42">
        <v>1</v>
      </c>
      <c r="W2180" s="40">
        <v>5</v>
      </c>
      <c r="X2180" s="90">
        <v>1</v>
      </c>
      <c r="Y2180" s="90">
        <v>0</v>
      </c>
      <c r="Z2180" s="113">
        <v>0</v>
      </c>
      <c r="AA2180" s="40">
        <v>3</v>
      </c>
      <c r="AB2180" s="113">
        <v>3</v>
      </c>
      <c r="AC2180" s="39">
        <v>5</v>
      </c>
      <c r="AD2180" s="89">
        <v>1</v>
      </c>
      <c r="AE2180" s="41">
        <v>3</v>
      </c>
      <c r="AF2180" s="42">
        <v>1</v>
      </c>
      <c r="AG2180" s="89">
        <v>0</v>
      </c>
      <c r="AH2180" s="90">
        <v>2</v>
      </c>
      <c r="AI2180" s="42">
        <v>3</v>
      </c>
      <c r="AJ2180" s="40">
        <v>4</v>
      </c>
      <c r="AK2180" s="90">
        <v>2</v>
      </c>
      <c r="AL2180" s="113">
        <v>0</v>
      </c>
      <c r="AM2180" s="40">
        <v>4</v>
      </c>
      <c r="AN2180" s="90">
        <v>0</v>
      </c>
      <c r="AO2180" s="113">
        <v>1</v>
      </c>
      <c r="AP2180" s="89">
        <v>1</v>
      </c>
      <c r="AQ2180" s="42">
        <v>4</v>
      </c>
      <c r="AR2180" s="40">
        <v>3</v>
      </c>
      <c r="AS2180" s="90">
        <v>1</v>
      </c>
      <c r="AT2180" s="42">
        <v>2</v>
      </c>
      <c r="AU2180" s="40">
        <v>3</v>
      </c>
      <c r="AV2180" s="41">
        <v>3</v>
      </c>
      <c r="AW2180" s="41">
        <v>4</v>
      </c>
      <c r="AX2180" s="41">
        <v>4</v>
      </c>
      <c r="AY2180" s="42">
        <v>2</v>
      </c>
      <c r="AZ2180" s="40">
        <v>1</v>
      </c>
      <c r="BA2180" s="42">
        <v>5</v>
      </c>
      <c r="BB2180" s="40">
        <v>4</v>
      </c>
      <c r="BC2180" s="42">
        <v>2</v>
      </c>
      <c r="BD2180" s="40">
        <v>4</v>
      </c>
      <c r="BE2180" s="42">
        <v>2</v>
      </c>
      <c r="BF2180" s="40">
        <v>4</v>
      </c>
      <c r="BG2180" s="42">
        <v>2</v>
      </c>
    </row>
    <row r="2181" spans="1:59">
      <c r="A2181" t="s">
        <v>12</v>
      </c>
      <c r="B2181" s="36"/>
      <c r="C2181" s="51">
        <v>4.8000000000000001E-2</v>
      </c>
      <c r="D2181" s="88">
        <v>3.8461538461538498E-2</v>
      </c>
      <c r="E2181" s="88">
        <v>0</v>
      </c>
      <c r="F2181" s="7">
        <v>3.2258064516128997E-2</v>
      </c>
      <c r="G2181" s="88">
        <v>4.5454545454545497E-2</v>
      </c>
      <c r="H2181" s="88">
        <v>0</v>
      </c>
      <c r="I2181" s="88">
        <v>0.105263157894737</v>
      </c>
      <c r="J2181" s="7">
        <v>8.8235294117647106E-2</v>
      </c>
      <c r="K2181" s="7">
        <v>0</v>
      </c>
      <c r="L2181" s="117">
        <v>0.125</v>
      </c>
      <c r="M2181" s="7">
        <v>3.6363636363636397E-2</v>
      </c>
      <c r="N2181" s="117">
        <v>0.133333333333333</v>
      </c>
      <c r="O2181" s="88">
        <v>7.1428571428571397E-2</v>
      </c>
      <c r="P2181" s="52">
        <v>4.2105263157894701E-2</v>
      </c>
      <c r="Q2181" s="7">
        <v>8.5106382978723402E-2</v>
      </c>
      <c r="R2181" s="7">
        <v>0</v>
      </c>
      <c r="S2181" s="52">
        <v>3.125E-2</v>
      </c>
      <c r="T2181" s="7">
        <v>0</v>
      </c>
      <c r="U2181" s="7">
        <v>0.133333333333333</v>
      </c>
      <c r="V2181" s="52">
        <v>2.8571428571428598E-2</v>
      </c>
      <c r="W2181" s="7">
        <v>0.108695652173913</v>
      </c>
      <c r="X2181" s="88">
        <v>3.8461538461538498E-2</v>
      </c>
      <c r="Y2181" s="88">
        <v>0</v>
      </c>
      <c r="Z2181" s="117">
        <v>0</v>
      </c>
      <c r="AA2181" s="7">
        <v>3.03030303030303E-2</v>
      </c>
      <c r="AB2181" s="117">
        <v>0.14285714285714299</v>
      </c>
      <c r="AC2181" s="51">
        <v>4.5871559633027498E-2</v>
      </c>
      <c r="AD2181" s="88">
        <v>4.7619047619047603E-2</v>
      </c>
      <c r="AE2181" s="7">
        <v>6.9767441860465101E-2</v>
      </c>
      <c r="AF2181" s="52">
        <v>2.2222222222222199E-2</v>
      </c>
      <c r="AG2181" s="88">
        <v>0</v>
      </c>
      <c r="AH2181" s="88">
        <v>7.4074074074074098E-2</v>
      </c>
      <c r="AI2181" s="52">
        <v>5.2631578947368397E-2</v>
      </c>
      <c r="AJ2181" s="7">
        <v>0.04</v>
      </c>
      <c r="AK2181" s="88">
        <v>0.18181818181818199</v>
      </c>
      <c r="AL2181" s="117">
        <v>0</v>
      </c>
      <c r="AM2181" s="7">
        <v>7.2727272727272696E-2</v>
      </c>
      <c r="AN2181" s="88">
        <v>0</v>
      </c>
      <c r="AO2181" s="117">
        <v>3.7037037037037E-2</v>
      </c>
      <c r="AP2181" s="88">
        <v>0.04</v>
      </c>
      <c r="AQ2181" s="52">
        <v>5.4054054054054099E-2</v>
      </c>
      <c r="AR2181" s="7">
        <v>6.8181818181818205E-2</v>
      </c>
      <c r="AS2181" s="88">
        <v>4.5454545454545497E-2</v>
      </c>
      <c r="AT2181" s="52">
        <v>3.3898305084745797E-2</v>
      </c>
      <c r="AU2181" s="7">
        <v>3.5714285714285698E-2</v>
      </c>
      <c r="AV2181" s="7">
        <v>7.4999999999999997E-2</v>
      </c>
      <c r="AW2181" s="7">
        <v>6.0606060606060601E-2</v>
      </c>
      <c r="AX2181" s="7">
        <v>4.2105263157894701E-2</v>
      </c>
      <c r="AY2181" s="52">
        <v>6.6666666666666693E-2</v>
      </c>
      <c r="AZ2181" s="7">
        <v>2.5000000000000001E-2</v>
      </c>
      <c r="BA2181" s="52">
        <v>5.8823529411764698E-2</v>
      </c>
      <c r="BB2181" s="7">
        <v>6.25E-2</v>
      </c>
      <c r="BC2181" s="52">
        <v>3.77358490566038E-2</v>
      </c>
      <c r="BD2181" s="7">
        <v>6.6666666666666693E-2</v>
      </c>
      <c r="BE2181" s="52">
        <v>3.0769230769230799E-2</v>
      </c>
      <c r="BF2181" s="7">
        <v>6.5573770491803296E-2</v>
      </c>
      <c r="BG2181" s="52">
        <v>3.125E-2</v>
      </c>
    </row>
    <row r="2182" spans="1:59">
      <c r="A2182" t="s">
        <v>13</v>
      </c>
      <c r="B2182" s="53"/>
      <c r="C2182" s="54"/>
      <c r="D2182" s="93"/>
      <c r="E2182" s="93"/>
      <c r="F2182" s="9"/>
      <c r="G2182" s="93"/>
      <c r="H2182" s="93"/>
      <c r="I2182" s="93"/>
      <c r="J2182" s="9"/>
      <c r="K2182" s="9"/>
      <c r="L2182" s="118"/>
      <c r="M2182" s="9"/>
      <c r="N2182" s="118"/>
      <c r="O2182" s="93"/>
      <c r="P2182" s="55"/>
      <c r="Q2182" s="9"/>
      <c r="R2182" s="9"/>
      <c r="S2182" s="55"/>
      <c r="T2182" s="9"/>
      <c r="U2182" s="9"/>
      <c r="V2182" s="55"/>
      <c r="W2182" s="9"/>
      <c r="Z2182" s="123"/>
      <c r="AB2182" s="123"/>
      <c r="AC2182" s="57"/>
      <c r="AF2182" s="56"/>
      <c r="AI2182" s="56"/>
      <c r="AL2182" s="123"/>
      <c r="AO2182" s="123"/>
      <c r="AQ2182" s="56"/>
      <c r="AT2182" s="56"/>
      <c r="AY2182" s="56"/>
      <c r="BA2182" s="56"/>
      <c r="BC2182" s="56"/>
      <c r="BE2182" s="56"/>
      <c r="BG2182" s="56"/>
    </row>
    <row r="2183" spans="1:59">
      <c r="A2183" t="s">
        <v>10</v>
      </c>
      <c r="B2183" s="36" t="s">
        <v>536</v>
      </c>
      <c r="C2183" s="39">
        <v>3</v>
      </c>
      <c r="D2183" s="89">
        <v>1</v>
      </c>
      <c r="E2183" s="90">
        <v>0</v>
      </c>
      <c r="F2183" s="41">
        <v>0</v>
      </c>
      <c r="G2183" s="90">
        <v>0</v>
      </c>
      <c r="H2183" s="90">
        <v>1</v>
      </c>
      <c r="I2183" s="90">
        <v>0</v>
      </c>
      <c r="J2183" s="41">
        <v>0</v>
      </c>
      <c r="K2183" s="41">
        <v>1</v>
      </c>
      <c r="L2183" s="113">
        <v>0</v>
      </c>
      <c r="M2183" s="40">
        <v>3</v>
      </c>
      <c r="N2183" s="113">
        <v>0</v>
      </c>
      <c r="O2183" s="89">
        <v>1</v>
      </c>
      <c r="P2183" s="42">
        <v>2</v>
      </c>
      <c r="Q2183" s="40">
        <v>1</v>
      </c>
      <c r="R2183" s="41">
        <v>1</v>
      </c>
      <c r="S2183" s="42">
        <v>1</v>
      </c>
      <c r="T2183" s="40">
        <v>1</v>
      </c>
      <c r="U2183" s="41">
        <v>1</v>
      </c>
      <c r="V2183" s="42">
        <v>1</v>
      </c>
      <c r="W2183" s="40">
        <v>1</v>
      </c>
      <c r="X2183" s="90">
        <v>0</v>
      </c>
      <c r="Y2183" s="90">
        <v>1</v>
      </c>
      <c r="Z2183" s="113">
        <v>1</v>
      </c>
      <c r="AA2183" s="40">
        <v>3</v>
      </c>
      <c r="AB2183" s="113">
        <v>0</v>
      </c>
      <c r="AC2183" s="39">
        <v>3</v>
      </c>
      <c r="AD2183" s="89">
        <v>1</v>
      </c>
      <c r="AE2183" s="41">
        <v>0</v>
      </c>
      <c r="AF2183" s="42">
        <v>2</v>
      </c>
      <c r="AG2183" s="89">
        <v>0</v>
      </c>
      <c r="AH2183" s="90">
        <v>1</v>
      </c>
      <c r="AI2183" s="42">
        <v>2</v>
      </c>
      <c r="AJ2183" s="40">
        <v>3</v>
      </c>
      <c r="AK2183" s="90">
        <v>0</v>
      </c>
      <c r="AL2183" s="113">
        <v>0</v>
      </c>
      <c r="AM2183" s="40">
        <v>3</v>
      </c>
      <c r="AN2183" s="90">
        <v>0</v>
      </c>
      <c r="AO2183" s="113">
        <v>0</v>
      </c>
      <c r="AP2183" s="89">
        <v>1</v>
      </c>
      <c r="AQ2183" s="42">
        <v>1</v>
      </c>
      <c r="AR2183" s="40">
        <v>1</v>
      </c>
      <c r="AS2183" s="90">
        <v>1</v>
      </c>
      <c r="AT2183" s="42">
        <v>1</v>
      </c>
      <c r="AU2183" s="40">
        <v>3</v>
      </c>
      <c r="AV2183" s="41">
        <v>0</v>
      </c>
      <c r="AW2183" s="41">
        <v>1</v>
      </c>
      <c r="AX2183" s="41">
        <v>3</v>
      </c>
      <c r="AY2183" s="42">
        <v>0</v>
      </c>
      <c r="AZ2183" s="40">
        <v>1</v>
      </c>
      <c r="BA2183" s="42">
        <v>2</v>
      </c>
      <c r="BB2183" s="40">
        <v>1</v>
      </c>
      <c r="BC2183" s="42">
        <v>1</v>
      </c>
      <c r="BD2183" s="40">
        <v>2</v>
      </c>
      <c r="BE2183" s="42">
        <v>1</v>
      </c>
      <c r="BF2183" s="40">
        <v>0</v>
      </c>
      <c r="BG2183" s="42">
        <v>3</v>
      </c>
    </row>
    <row r="2184" spans="1:59">
      <c r="A2184" t="s">
        <v>12</v>
      </c>
      <c r="B2184" s="36"/>
      <c r="C2184" s="37">
        <v>2.4E-2</v>
      </c>
      <c r="D2184" s="88">
        <v>3.8461538461538498E-2</v>
      </c>
      <c r="E2184" s="88">
        <v>0</v>
      </c>
      <c r="F2184" s="7">
        <v>0</v>
      </c>
      <c r="G2184" s="88">
        <v>0</v>
      </c>
      <c r="H2184" s="88">
        <v>8.3333333333333301E-2</v>
      </c>
      <c r="I2184" s="88">
        <v>0</v>
      </c>
      <c r="J2184" s="7">
        <v>0</v>
      </c>
      <c r="K2184" s="7">
        <v>3.2258064516128997E-2</v>
      </c>
      <c r="L2184" s="112">
        <v>0</v>
      </c>
      <c r="M2184" s="7">
        <v>2.7272727272727299E-2</v>
      </c>
      <c r="N2184" s="112">
        <v>0</v>
      </c>
      <c r="O2184" s="88">
        <v>3.5714285714285698E-2</v>
      </c>
      <c r="P2184" s="38">
        <v>2.1052631578947399E-2</v>
      </c>
      <c r="Q2184" s="7">
        <v>2.1276595744680899E-2</v>
      </c>
      <c r="R2184" s="7">
        <v>2.9411764705882401E-2</v>
      </c>
      <c r="S2184" s="38">
        <v>3.125E-2</v>
      </c>
      <c r="T2184" s="7">
        <v>1.7857142857142901E-2</v>
      </c>
      <c r="U2184" s="7">
        <v>3.3333333333333298E-2</v>
      </c>
      <c r="V2184" s="38">
        <v>2.8571428571428598E-2</v>
      </c>
      <c r="W2184" s="7">
        <v>2.1739130434782601E-2</v>
      </c>
      <c r="X2184" s="88">
        <v>0</v>
      </c>
      <c r="Y2184" s="88">
        <v>3.8461538461538498E-2</v>
      </c>
      <c r="Z2184" s="112">
        <v>3.7037037037037E-2</v>
      </c>
      <c r="AA2184" s="7">
        <v>3.03030303030303E-2</v>
      </c>
      <c r="AB2184" s="112">
        <v>0</v>
      </c>
      <c r="AC2184" s="37">
        <v>2.7522935779816501E-2</v>
      </c>
      <c r="AD2184" s="88">
        <v>4.7619047619047603E-2</v>
      </c>
      <c r="AE2184" s="7">
        <v>0</v>
      </c>
      <c r="AF2184" s="38">
        <v>4.4444444444444398E-2</v>
      </c>
      <c r="AG2184" s="88">
        <v>0</v>
      </c>
      <c r="AH2184" s="88">
        <v>3.7037037037037E-2</v>
      </c>
      <c r="AI2184" s="38">
        <v>3.5087719298245598E-2</v>
      </c>
      <c r="AJ2184" s="7">
        <v>0.03</v>
      </c>
      <c r="AK2184" s="88">
        <v>0</v>
      </c>
      <c r="AL2184" s="112">
        <v>0</v>
      </c>
      <c r="AM2184" s="7">
        <v>5.4545454545454501E-2</v>
      </c>
      <c r="AN2184" s="88">
        <v>0</v>
      </c>
      <c r="AO2184" s="112">
        <v>0</v>
      </c>
      <c r="AP2184" s="88">
        <v>0.04</v>
      </c>
      <c r="AQ2184" s="38">
        <v>1.35135135135135E-2</v>
      </c>
      <c r="AR2184" s="7">
        <v>2.27272727272727E-2</v>
      </c>
      <c r="AS2184" s="88">
        <v>4.5454545454545497E-2</v>
      </c>
      <c r="AT2184" s="38">
        <v>1.6949152542372899E-2</v>
      </c>
      <c r="AU2184" s="7">
        <v>3.5714285714285698E-2</v>
      </c>
      <c r="AV2184" s="7">
        <v>0</v>
      </c>
      <c r="AW2184" s="7">
        <v>1.5151515151515201E-2</v>
      </c>
      <c r="AX2184" s="7">
        <v>3.1578947368421102E-2</v>
      </c>
      <c r="AY2184" s="38">
        <v>0</v>
      </c>
      <c r="AZ2184" s="7">
        <v>2.5000000000000001E-2</v>
      </c>
      <c r="BA2184" s="38">
        <v>2.3529411764705899E-2</v>
      </c>
      <c r="BB2184" s="7">
        <v>1.5625E-2</v>
      </c>
      <c r="BC2184" s="38">
        <v>1.88679245283019E-2</v>
      </c>
      <c r="BD2184" s="7">
        <v>3.3333333333333298E-2</v>
      </c>
      <c r="BE2184" s="38">
        <v>1.5384615384615399E-2</v>
      </c>
      <c r="BF2184" s="7">
        <v>0</v>
      </c>
      <c r="BG2184" s="38">
        <v>4.6875E-2</v>
      </c>
    </row>
    <row r="2185" spans="1:59">
      <c r="A2185" t="s">
        <v>10</v>
      </c>
      <c r="B2185" s="36" t="s">
        <v>537</v>
      </c>
      <c r="C2185" s="39">
        <v>19</v>
      </c>
      <c r="D2185" s="89">
        <v>5</v>
      </c>
      <c r="E2185" s="90">
        <v>1</v>
      </c>
      <c r="F2185" s="41">
        <v>3</v>
      </c>
      <c r="G2185" s="90">
        <v>4</v>
      </c>
      <c r="H2185" s="90">
        <v>0</v>
      </c>
      <c r="I2185" s="90">
        <v>3</v>
      </c>
      <c r="J2185" s="41">
        <v>7</v>
      </c>
      <c r="K2185" s="41">
        <v>4</v>
      </c>
      <c r="L2185" s="113">
        <v>3</v>
      </c>
      <c r="M2185" s="40">
        <v>18</v>
      </c>
      <c r="N2185" s="113">
        <v>1</v>
      </c>
      <c r="O2185" s="89">
        <v>5</v>
      </c>
      <c r="P2185" s="42">
        <v>12</v>
      </c>
      <c r="Q2185" s="40">
        <v>11</v>
      </c>
      <c r="R2185" s="41">
        <v>3</v>
      </c>
      <c r="S2185" s="42">
        <v>1</v>
      </c>
      <c r="T2185" s="40">
        <v>8</v>
      </c>
      <c r="U2185" s="41">
        <v>5</v>
      </c>
      <c r="V2185" s="42">
        <v>5</v>
      </c>
      <c r="W2185" s="40">
        <v>12</v>
      </c>
      <c r="X2185" s="90">
        <v>4</v>
      </c>
      <c r="Y2185" s="90">
        <v>1</v>
      </c>
      <c r="Z2185" s="113">
        <v>2</v>
      </c>
      <c r="AA2185" s="40">
        <v>12</v>
      </c>
      <c r="AB2185" s="113">
        <v>6</v>
      </c>
      <c r="AC2185" s="39">
        <v>17</v>
      </c>
      <c r="AD2185" s="89">
        <v>3</v>
      </c>
      <c r="AE2185" s="41">
        <v>8</v>
      </c>
      <c r="AF2185" s="42">
        <v>6</v>
      </c>
      <c r="AG2185" s="89">
        <v>5</v>
      </c>
      <c r="AH2185" s="90">
        <v>6</v>
      </c>
      <c r="AI2185" s="42">
        <v>6</v>
      </c>
      <c r="AJ2185" s="40">
        <v>8</v>
      </c>
      <c r="AK2185" s="90">
        <v>5</v>
      </c>
      <c r="AL2185" s="113">
        <v>6</v>
      </c>
      <c r="AM2185" s="40">
        <v>5</v>
      </c>
      <c r="AN2185" s="90">
        <v>9</v>
      </c>
      <c r="AO2185" s="113">
        <v>3</v>
      </c>
      <c r="AP2185" s="89">
        <v>7</v>
      </c>
      <c r="AQ2185" s="42">
        <v>7</v>
      </c>
      <c r="AR2185" s="40">
        <v>10</v>
      </c>
      <c r="AS2185" s="90">
        <v>2</v>
      </c>
      <c r="AT2185" s="42">
        <v>7</v>
      </c>
      <c r="AU2185" s="40">
        <v>8</v>
      </c>
      <c r="AV2185" s="41">
        <v>6</v>
      </c>
      <c r="AW2185" s="41">
        <v>9</v>
      </c>
      <c r="AX2185" s="41">
        <v>11</v>
      </c>
      <c r="AY2185" s="42">
        <v>8</v>
      </c>
      <c r="AZ2185" s="40">
        <v>3</v>
      </c>
      <c r="BA2185" s="42">
        <v>16</v>
      </c>
      <c r="BB2185" s="40">
        <v>4</v>
      </c>
      <c r="BC2185" s="42">
        <v>13</v>
      </c>
      <c r="BD2185" s="40">
        <v>7</v>
      </c>
      <c r="BE2185" s="42">
        <v>12</v>
      </c>
      <c r="BF2185" s="40">
        <v>12</v>
      </c>
      <c r="BG2185" s="42">
        <v>7</v>
      </c>
    </row>
    <row r="2186" spans="1:59">
      <c r="A2186" t="s">
        <v>12</v>
      </c>
      <c r="B2186" s="36"/>
      <c r="C2186" s="51">
        <v>0.152</v>
      </c>
      <c r="D2186" s="88">
        <v>0.19230769230769201</v>
      </c>
      <c r="E2186" s="88">
        <v>6.25E-2</v>
      </c>
      <c r="F2186" s="7">
        <v>9.6774193548387094E-2</v>
      </c>
      <c r="G2186" s="88">
        <v>0.18181818181818199</v>
      </c>
      <c r="H2186" s="88">
        <v>0</v>
      </c>
      <c r="I2186" s="88">
        <v>0.157894736842105</v>
      </c>
      <c r="J2186" s="7">
        <v>0.20588235294117699</v>
      </c>
      <c r="K2186" s="7">
        <v>0.12903225806451599</v>
      </c>
      <c r="L2186" s="117">
        <v>0.1875</v>
      </c>
      <c r="M2186" s="7">
        <v>0.163636363636364</v>
      </c>
      <c r="N2186" s="117">
        <v>6.6666666666666693E-2</v>
      </c>
      <c r="O2186" s="88">
        <v>0.17857142857142899</v>
      </c>
      <c r="P2186" s="52">
        <v>0.12631578947368399</v>
      </c>
      <c r="Q2186" s="7">
        <v>0.23404255319148901</v>
      </c>
      <c r="R2186" s="7">
        <v>8.8235294117647106E-2</v>
      </c>
      <c r="S2186" s="52">
        <v>3.125E-2</v>
      </c>
      <c r="T2186" s="7">
        <v>0.14285714285714299</v>
      </c>
      <c r="U2186" s="7">
        <v>0.16666666666666699</v>
      </c>
      <c r="V2186" s="52">
        <v>0.14285714285714299</v>
      </c>
      <c r="W2186" s="7">
        <v>0.26086956521739102</v>
      </c>
      <c r="X2186" s="88">
        <v>0.15384615384615399</v>
      </c>
      <c r="Y2186" s="88">
        <v>3.8461538461538498E-2</v>
      </c>
      <c r="Z2186" s="117">
        <v>7.4074074074074098E-2</v>
      </c>
      <c r="AA2186" s="7">
        <v>0.12121212121212099</v>
      </c>
      <c r="AB2186" s="117">
        <v>0.28571428571428598</v>
      </c>
      <c r="AC2186" s="51">
        <v>0.155963302752294</v>
      </c>
      <c r="AD2186" s="88">
        <v>0.14285714285714299</v>
      </c>
      <c r="AE2186" s="7">
        <v>0.186046511627907</v>
      </c>
      <c r="AF2186" s="52">
        <v>0.133333333333333</v>
      </c>
      <c r="AG2186" s="88">
        <v>0.2</v>
      </c>
      <c r="AH2186" s="88">
        <v>0.22222222222222199</v>
      </c>
      <c r="AI2186" s="52">
        <v>0.105263157894737</v>
      </c>
      <c r="AJ2186" s="7">
        <v>0.08</v>
      </c>
      <c r="AK2186" s="88">
        <v>0.45454545454545497</v>
      </c>
      <c r="AL2186" s="117">
        <v>0.42857142857142899</v>
      </c>
      <c r="AM2186" s="7">
        <v>9.0909090909090898E-2</v>
      </c>
      <c r="AN2186" s="88">
        <v>0.33333333333333298</v>
      </c>
      <c r="AO2186" s="117">
        <v>0.11111111111111099</v>
      </c>
      <c r="AP2186" s="88">
        <v>0.28000000000000003</v>
      </c>
      <c r="AQ2186" s="52">
        <v>9.45945945945946E-2</v>
      </c>
      <c r="AR2186" s="7">
        <v>0.22727272727272699</v>
      </c>
      <c r="AS2186" s="88">
        <v>9.0909090909090898E-2</v>
      </c>
      <c r="AT2186" s="52">
        <v>0.11864406779661001</v>
      </c>
      <c r="AU2186" s="7">
        <v>9.5238095238095205E-2</v>
      </c>
      <c r="AV2186" s="7">
        <v>0.15</v>
      </c>
      <c r="AW2186" s="7">
        <v>0.13636363636363599</v>
      </c>
      <c r="AX2186" s="7">
        <v>0.115789473684211</v>
      </c>
      <c r="AY2186" s="52">
        <v>0.266666666666667</v>
      </c>
      <c r="AZ2186" s="7">
        <v>7.4999999999999997E-2</v>
      </c>
      <c r="BA2186" s="52">
        <v>0.188235294117647</v>
      </c>
      <c r="BB2186" s="7">
        <v>6.25E-2</v>
      </c>
      <c r="BC2186" s="52">
        <v>0.245283018867925</v>
      </c>
      <c r="BD2186" s="7">
        <v>0.116666666666667</v>
      </c>
      <c r="BE2186" s="52">
        <v>0.18461538461538499</v>
      </c>
      <c r="BF2186" s="7">
        <v>0.19672131147541</v>
      </c>
      <c r="BG2186" s="52">
        <v>0.109375</v>
      </c>
    </row>
    <row r="2187" spans="1:59">
      <c r="A2187" t="s">
        <v>13</v>
      </c>
      <c r="B2187" s="53"/>
      <c r="C2187" s="54"/>
      <c r="D2187" s="93"/>
      <c r="E2187" s="93"/>
      <c r="F2187" s="9"/>
      <c r="G2187" s="93"/>
      <c r="H2187" s="93"/>
      <c r="I2187" s="93"/>
      <c r="J2187" s="9"/>
      <c r="K2187" s="9"/>
      <c r="L2187" s="118"/>
      <c r="M2187" s="9"/>
      <c r="N2187" s="118"/>
      <c r="O2187" s="93"/>
      <c r="P2187" s="55"/>
      <c r="Q2187" s="9"/>
      <c r="R2187" s="9"/>
      <c r="S2187" s="55"/>
      <c r="T2187" s="9"/>
      <c r="U2187" s="9"/>
      <c r="V2187" s="55"/>
      <c r="W2187" s="9"/>
      <c r="X2187" s="93"/>
      <c r="Y2187" s="93"/>
      <c r="Z2187" s="118"/>
      <c r="AA2187" s="9"/>
      <c r="AB2187" s="118"/>
      <c r="AC2187" s="54"/>
      <c r="AD2187" s="93"/>
      <c r="AE2187" s="9"/>
      <c r="AF2187" s="55"/>
      <c r="AG2187" s="93"/>
      <c r="AH2187" s="93"/>
      <c r="AI2187" s="55"/>
      <c r="AJ2187" s="9"/>
      <c r="AK2187" s="93"/>
      <c r="AL2187" s="118"/>
      <c r="AM2187" s="9"/>
      <c r="AN2187" s="93"/>
      <c r="AO2187" s="118"/>
      <c r="AP2187" s="93"/>
      <c r="AQ2187" s="55"/>
      <c r="AR2187" s="9"/>
      <c r="AS2187" s="93"/>
      <c r="AT2187" s="55"/>
      <c r="AU2187" s="9"/>
      <c r="AV2187" s="9"/>
      <c r="AW2187" s="9"/>
      <c r="AX2187" s="9"/>
      <c r="AY2187" s="55"/>
      <c r="AZ2187" s="9"/>
      <c r="BA2187" s="55"/>
      <c r="BB2187" s="9"/>
      <c r="BC2187" s="55"/>
      <c r="BE2187" s="56"/>
      <c r="BG2187" s="56"/>
    </row>
    <row r="2188" spans="1:59">
      <c r="A2188" t="s">
        <v>10</v>
      </c>
      <c r="B2188" s="36" t="s">
        <v>110</v>
      </c>
      <c r="C2188" s="39">
        <v>17</v>
      </c>
      <c r="D2188" s="89">
        <v>4</v>
      </c>
      <c r="E2188" s="90">
        <v>3</v>
      </c>
      <c r="F2188" s="41">
        <v>4</v>
      </c>
      <c r="G2188" s="90">
        <v>6</v>
      </c>
      <c r="H2188" s="90">
        <v>3</v>
      </c>
      <c r="I2188" s="90">
        <v>1</v>
      </c>
      <c r="J2188" s="41">
        <v>4</v>
      </c>
      <c r="K2188" s="41">
        <v>3</v>
      </c>
      <c r="L2188" s="113">
        <v>0</v>
      </c>
      <c r="M2188" s="40">
        <v>16</v>
      </c>
      <c r="N2188" s="113">
        <v>1</v>
      </c>
      <c r="O2188" s="89">
        <v>2</v>
      </c>
      <c r="P2188" s="42">
        <v>15</v>
      </c>
      <c r="Q2188" s="40">
        <v>2</v>
      </c>
      <c r="R2188" s="41">
        <v>6</v>
      </c>
      <c r="S2188" s="42">
        <v>5</v>
      </c>
      <c r="T2188" s="40">
        <v>7</v>
      </c>
      <c r="U2188" s="41">
        <v>5</v>
      </c>
      <c r="V2188" s="42">
        <v>4</v>
      </c>
      <c r="W2188" s="40">
        <v>0</v>
      </c>
      <c r="X2188" s="90">
        <v>3</v>
      </c>
      <c r="Y2188" s="90">
        <v>3</v>
      </c>
      <c r="Z2188" s="113">
        <v>11</v>
      </c>
      <c r="AA2188" s="40">
        <v>13</v>
      </c>
      <c r="AB2188" s="113">
        <v>4</v>
      </c>
      <c r="AC2188" s="39">
        <v>15</v>
      </c>
      <c r="AD2188" s="89">
        <v>5</v>
      </c>
      <c r="AE2188" s="41">
        <v>6</v>
      </c>
      <c r="AF2188" s="42">
        <v>4</v>
      </c>
      <c r="AG2188" s="89">
        <v>3</v>
      </c>
      <c r="AH2188" s="90">
        <v>6</v>
      </c>
      <c r="AI2188" s="42">
        <v>6</v>
      </c>
      <c r="AJ2188" s="40">
        <v>17</v>
      </c>
      <c r="AK2188" s="90">
        <v>0</v>
      </c>
      <c r="AL2188" s="113">
        <v>0</v>
      </c>
      <c r="AM2188" s="40">
        <v>6</v>
      </c>
      <c r="AN2188" s="90">
        <v>3</v>
      </c>
      <c r="AO2188" s="113">
        <v>6</v>
      </c>
      <c r="AP2188" s="89">
        <v>1</v>
      </c>
      <c r="AQ2188" s="42">
        <v>12</v>
      </c>
      <c r="AR2188" s="40">
        <v>5</v>
      </c>
      <c r="AS2188" s="90">
        <v>2</v>
      </c>
      <c r="AT2188" s="42">
        <v>10</v>
      </c>
      <c r="AU2188" s="40">
        <v>10</v>
      </c>
      <c r="AV2188" s="41">
        <v>4</v>
      </c>
      <c r="AW2188" s="41">
        <v>11</v>
      </c>
      <c r="AX2188" s="41">
        <v>13</v>
      </c>
      <c r="AY2188" s="42">
        <v>4</v>
      </c>
      <c r="AZ2188" s="40">
        <v>6</v>
      </c>
      <c r="BA2188" s="42">
        <v>11</v>
      </c>
      <c r="BB2188" s="40">
        <v>9</v>
      </c>
      <c r="BC2188" s="42">
        <v>6</v>
      </c>
      <c r="BD2188" s="40">
        <v>7</v>
      </c>
      <c r="BE2188" s="42">
        <v>10</v>
      </c>
      <c r="BF2188" s="40">
        <v>9</v>
      </c>
      <c r="BG2188" s="42">
        <v>8</v>
      </c>
    </row>
    <row r="2189" spans="1:59">
      <c r="A2189" t="s">
        <v>12</v>
      </c>
      <c r="B2189" s="36"/>
      <c r="C2189" s="51">
        <v>0.13600000000000001</v>
      </c>
      <c r="D2189" s="88">
        <v>0.15384615384615399</v>
      </c>
      <c r="E2189" s="88">
        <v>0.1875</v>
      </c>
      <c r="F2189" s="7">
        <v>0.12903225806451599</v>
      </c>
      <c r="G2189" s="88">
        <v>0.27272727272727298</v>
      </c>
      <c r="H2189" s="88">
        <v>0.25</v>
      </c>
      <c r="I2189" s="88">
        <v>5.2631578947368397E-2</v>
      </c>
      <c r="J2189" s="7">
        <v>0.11764705882352899</v>
      </c>
      <c r="K2189" s="7">
        <v>9.6774193548387094E-2</v>
      </c>
      <c r="L2189" s="117">
        <v>0</v>
      </c>
      <c r="M2189" s="7">
        <v>0.145454545454545</v>
      </c>
      <c r="N2189" s="117">
        <v>6.6666666666666693E-2</v>
      </c>
      <c r="O2189" s="88">
        <v>7.1428571428571397E-2</v>
      </c>
      <c r="P2189" s="52">
        <v>0.157894736842105</v>
      </c>
      <c r="Q2189" s="7">
        <v>4.2553191489361701E-2</v>
      </c>
      <c r="R2189" s="7">
        <v>0.17647058823529399</v>
      </c>
      <c r="S2189" s="52">
        <v>0.15625</v>
      </c>
      <c r="T2189" s="7">
        <v>0.125</v>
      </c>
      <c r="U2189" s="7">
        <v>0.16666666666666699</v>
      </c>
      <c r="V2189" s="52">
        <v>0.114285714285714</v>
      </c>
      <c r="W2189" s="7">
        <v>0</v>
      </c>
      <c r="X2189" s="88">
        <v>0.115384615384615</v>
      </c>
      <c r="Y2189" s="88">
        <v>0.115384615384615</v>
      </c>
      <c r="Z2189" s="117">
        <v>0.407407407407407</v>
      </c>
      <c r="AA2189" s="7">
        <v>0.13131313131313099</v>
      </c>
      <c r="AB2189" s="117">
        <v>0.19047619047618999</v>
      </c>
      <c r="AC2189" s="51">
        <v>0.13761467889908299</v>
      </c>
      <c r="AD2189" s="88">
        <v>0.238095238095238</v>
      </c>
      <c r="AE2189" s="7">
        <v>0.13953488372093001</v>
      </c>
      <c r="AF2189" s="52">
        <v>8.8888888888888906E-2</v>
      </c>
      <c r="AG2189" s="88">
        <v>0.12</v>
      </c>
      <c r="AH2189" s="88">
        <v>0.22222222222222199</v>
      </c>
      <c r="AI2189" s="52">
        <v>0.105263157894737</v>
      </c>
      <c r="AJ2189" s="7">
        <v>0.17</v>
      </c>
      <c r="AK2189" s="88">
        <v>0</v>
      </c>
      <c r="AL2189" s="117">
        <v>0</v>
      </c>
      <c r="AM2189" s="7">
        <v>0.109090909090909</v>
      </c>
      <c r="AN2189" s="88">
        <v>0.11111111111111099</v>
      </c>
      <c r="AO2189" s="117">
        <v>0.22222222222222199</v>
      </c>
      <c r="AP2189" s="88">
        <v>0.04</v>
      </c>
      <c r="AQ2189" s="52">
        <v>0.162162162162162</v>
      </c>
      <c r="AR2189" s="7">
        <v>0.11363636363636399</v>
      </c>
      <c r="AS2189" s="88">
        <v>9.0909090909090898E-2</v>
      </c>
      <c r="AT2189" s="52">
        <v>0.169491525423729</v>
      </c>
      <c r="AU2189" s="7">
        <v>0.119047619047619</v>
      </c>
      <c r="AV2189" s="7">
        <v>0.1</v>
      </c>
      <c r="AW2189" s="7">
        <v>0.16666666666666699</v>
      </c>
      <c r="AX2189" s="7">
        <v>0.13684210526315799</v>
      </c>
      <c r="AY2189" s="52">
        <v>0.133333333333333</v>
      </c>
      <c r="AZ2189" s="7">
        <v>0.15</v>
      </c>
      <c r="BA2189" s="52">
        <v>0.129411764705882</v>
      </c>
      <c r="BB2189" s="7">
        <v>0.140625</v>
      </c>
      <c r="BC2189" s="52">
        <v>0.113207547169811</v>
      </c>
      <c r="BD2189" s="7">
        <v>0.116666666666667</v>
      </c>
      <c r="BE2189" s="52">
        <v>0.15384615384615399</v>
      </c>
      <c r="BF2189" s="7">
        <v>0.14754098360655701</v>
      </c>
      <c r="BG2189" s="52">
        <v>0.125</v>
      </c>
    </row>
    <row r="2190" spans="1:59">
      <c r="A2190" t="s">
        <v>13</v>
      </c>
      <c r="B2190" s="58"/>
      <c r="C2190" s="59"/>
      <c r="D2190" s="94"/>
      <c r="E2190" s="95"/>
      <c r="F2190" s="63"/>
      <c r="G2190" s="95"/>
      <c r="H2190" s="95"/>
      <c r="I2190" s="95"/>
      <c r="J2190" s="63"/>
      <c r="K2190" s="63"/>
      <c r="L2190" s="124"/>
      <c r="M2190" s="62"/>
      <c r="N2190" s="124"/>
      <c r="O2190" s="94"/>
      <c r="P2190" s="60"/>
      <c r="Q2190" s="62"/>
      <c r="R2190" s="63"/>
      <c r="S2190" s="60"/>
      <c r="T2190" s="62"/>
      <c r="U2190" s="63"/>
      <c r="V2190" s="60"/>
      <c r="W2190" s="62"/>
      <c r="X2190" s="95"/>
      <c r="Y2190" s="95"/>
      <c r="Z2190" s="124"/>
      <c r="AA2190" s="62"/>
      <c r="AB2190" s="124"/>
      <c r="AC2190" s="59"/>
      <c r="AD2190" s="94"/>
      <c r="AE2190" s="63"/>
      <c r="AF2190" s="60"/>
      <c r="AG2190" s="94"/>
      <c r="AH2190" s="95"/>
      <c r="AI2190" s="60"/>
      <c r="AJ2190" s="62"/>
      <c r="AK2190" s="128"/>
      <c r="AL2190" s="126"/>
      <c r="AM2190" s="64"/>
      <c r="AN2190" s="128"/>
      <c r="AO2190" s="126"/>
      <c r="AP2190" s="127"/>
      <c r="AQ2190" s="61"/>
      <c r="AR2190" s="64"/>
      <c r="AS2190" s="128"/>
      <c r="AT2190" s="61"/>
      <c r="AU2190" s="64"/>
      <c r="AV2190" s="74"/>
      <c r="AW2190" s="74"/>
      <c r="AX2190" s="74"/>
      <c r="AY2190" s="61"/>
      <c r="AZ2190" s="64"/>
      <c r="BA2190" s="61"/>
      <c r="BB2190" s="64"/>
      <c r="BC2190" s="61"/>
      <c r="BD2190" s="64"/>
      <c r="BE2190" s="61"/>
      <c r="BF2190" s="64"/>
      <c r="BG2190" s="61"/>
    </row>
    <row r="2191" spans="1:59">
      <c r="A2191" t="s">
        <v>4</v>
      </c>
      <c r="B2191" s="3"/>
    </row>
    <row r="2192" spans="1:59">
      <c r="A2192" t="s">
        <v>14</v>
      </c>
    </row>
    <row r="2193" spans="1:59">
      <c r="A2193" t="s">
        <v>1</v>
      </c>
      <c r="B2193" s="217" t="s">
        <v>21</v>
      </c>
      <c r="C2193" s="218"/>
    </row>
    <row r="2194" spans="1:59" ht="26.65">
      <c r="A2194" t="s">
        <v>2</v>
      </c>
      <c r="B2194" s="2" t="s">
        <v>527</v>
      </c>
    </row>
    <row r="2195" spans="1:59" ht="66">
      <c r="A2195" t="s">
        <v>3</v>
      </c>
      <c r="B2195" s="2" t="s">
        <v>528</v>
      </c>
    </row>
    <row r="2196" spans="1:59">
      <c r="A2196" t="s">
        <v>7</v>
      </c>
      <c r="B2196" s="10" t="s">
        <v>538</v>
      </c>
      <c r="C2196" s="11"/>
      <c r="D2196" s="216"/>
      <c r="E2196" s="215"/>
      <c r="F2196" s="215"/>
      <c r="G2196" s="215"/>
      <c r="H2196" s="215"/>
      <c r="I2196" s="215"/>
      <c r="J2196" s="215"/>
      <c r="K2196" s="215"/>
      <c r="L2196" s="215"/>
      <c r="M2196" s="215"/>
      <c r="N2196" s="215"/>
      <c r="O2196" s="215"/>
      <c r="P2196" s="215"/>
      <c r="Q2196" s="215"/>
      <c r="R2196" s="215"/>
      <c r="S2196" s="215"/>
      <c r="T2196" s="215"/>
      <c r="U2196" s="215"/>
      <c r="V2196" s="215"/>
      <c r="W2196" s="215"/>
      <c r="X2196" s="215"/>
      <c r="Y2196" s="215"/>
      <c r="Z2196" s="215"/>
      <c r="AA2196" s="215"/>
      <c r="AB2196" s="215"/>
      <c r="AC2196" s="215"/>
      <c r="AD2196" s="215"/>
      <c r="AE2196" s="215"/>
      <c r="AF2196" s="215"/>
      <c r="AG2196" s="215"/>
      <c r="AH2196" s="215"/>
      <c r="AI2196" s="215"/>
      <c r="AJ2196" s="215"/>
      <c r="AK2196" s="215"/>
      <c r="AL2196" s="215"/>
      <c r="AM2196" s="215"/>
      <c r="AN2196" s="215"/>
      <c r="AO2196" s="215"/>
      <c r="AP2196" s="215"/>
      <c r="AQ2196" s="215"/>
      <c r="AR2196" s="215"/>
      <c r="AS2196" s="215"/>
      <c r="AT2196" s="215"/>
      <c r="AU2196" s="215"/>
      <c r="AV2196" s="215"/>
      <c r="AW2196" s="215"/>
      <c r="AX2196" s="215"/>
      <c r="AY2196" s="215"/>
      <c r="AZ2196" s="215"/>
      <c r="BA2196" s="215"/>
      <c r="BB2196" s="215"/>
      <c r="BC2196" s="215"/>
      <c r="BD2196" s="215"/>
      <c r="BE2196" s="215"/>
      <c r="BF2196" s="215"/>
      <c r="BG2196" s="214"/>
    </row>
    <row r="2197" spans="1:59" ht="38.200000000000003" customHeight="1">
      <c r="A2197" t="s">
        <v>5</v>
      </c>
      <c r="B2197" s="15"/>
      <c r="D2197" s="213" t="s">
        <v>25</v>
      </c>
      <c r="E2197" s="215"/>
      <c r="F2197" s="215"/>
      <c r="G2197" s="215"/>
      <c r="H2197" s="215"/>
      <c r="I2197" s="215"/>
      <c r="J2197" s="215"/>
      <c r="K2197" s="215"/>
      <c r="L2197" s="214"/>
      <c r="M2197" s="213" t="s">
        <v>26</v>
      </c>
      <c r="N2197" s="214"/>
      <c r="O2197" s="213" t="s">
        <v>27</v>
      </c>
      <c r="P2197" s="214"/>
      <c r="Q2197" s="213" t="s">
        <v>28</v>
      </c>
      <c r="R2197" s="215"/>
      <c r="S2197" s="214"/>
      <c r="T2197" s="213" t="s">
        <v>29</v>
      </c>
      <c r="U2197" s="215"/>
      <c r="V2197" s="214"/>
      <c r="W2197" s="213" t="s">
        <v>30</v>
      </c>
      <c r="X2197" s="215"/>
      <c r="Y2197" s="215"/>
      <c r="Z2197" s="214"/>
      <c r="AA2197" s="213" t="s">
        <v>31</v>
      </c>
      <c r="AB2197" s="214"/>
      <c r="AC2197" s="219" t="s">
        <v>32</v>
      </c>
      <c r="AD2197" s="213" t="s">
        <v>33</v>
      </c>
      <c r="AE2197" s="215"/>
      <c r="AF2197" s="214"/>
      <c r="AG2197" s="213" t="s">
        <v>34</v>
      </c>
      <c r="AH2197" s="215"/>
      <c r="AI2197" s="214"/>
      <c r="AJ2197" s="213" t="s">
        <v>35</v>
      </c>
      <c r="AK2197" s="215"/>
      <c r="AL2197" s="214"/>
      <c r="AM2197" s="213" t="s">
        <v>36</v>
      </c>
      <c r="AN2197" s="215"/>
      <c r="AO2197" s="214"/>
      <c r="AP2197" s="213" t="s">
        <v>37</v>
      </c>
      <c r="AQ2197" s="214"/>
      <c r="AR2197" s="213" t="s">
        <v>38</v>
      </c>
      <c r="AS2197" s="215"/>
      <c r="AT2197" s="214"/>
      <c r="AU2197" s="213" t="s">
        <v>39</v>
      </c>
      <c r="AV2197" s="215"/>
      <c r="AW2197" s="215"/>
      <c r="AX2197" s="215"/>
      <c r="AY2197" s="214"/>
      <c r="AZ2197" s="213" t="s">
        <v>40</v>
      </c>
      <c r="BA2197" s="214"/>
      <c r="BB2197" s="213" t="s">
        <v>41</v>
      </c>
      <c r="BC2197" s="214"/>
      <c r="BD2197" s="213" t="s">
        <v>42</v>
      </c>
      <c r="BE2197" s="214"/>
      <c r="BF2197" s="213" t="s">
        <v>43</v>
      </c>
      <c r="BG2197" s="214"/>
    </row>
    <row r="2198" spans="1:59" ht="151.9">
      <c r="A2198" t="s">
        <v>6</v>
      </c>
      <c r="B2198" s="16" t="s">
        <v>526</v>
      </c>
      <c r="C2198" s="17" t="s">
        <v>45</v>
      </c>
      <c r="D2198" s="80" t="s">
        <v>46</v>
      </c>
      <c r="E2198" s="81" t="s">
        <v>47</v>
      </c>
      <c r="F2198" s="19" t="s">
        <v>48</v>
      </c>
      <c r="G2198" s="81" t="s">
        <v>49</v>
      </c>
      <c r="H2198" s="81" t="s">
        <v>50</v>
      </c>
      <c r="I2198" s="81" t="s">
        <v>51</v>
      </c>
      <c r="J2198" s="19" t="s">
        <v>52</v>
      </c>
      <c r="K2198" s="19" t="s">
        <v>53</v>
      </c>
      <c r="L2198" s="108" t="s">
        <v>54</v>
      </c>
      <c r="M2198" s="18" t="s">
        <v>55</v>
      </c>
      <c r="N2198" s="108" t="s">
        <v>56</v>
      </c>
      <c r="O2198" s="80" t="s">
        <v>55</v>
      </c>
      <c r="P2198" s="20" t="s">
        <v>56</v>
      </c>
      <c r="Q2198" s="18" t="s">
        <v>57</v>
      </c>
      <c r="R2198" s="19" t="s">
        <v>58</v>
      </c>
      <c r="S2198" s="20" t="s">
        <v>59</v>
      </c>
      <c r="T2198" s="18" t="s">
        <v>60</v>
      </c>
      <c r="U2198" s="81" t="s">
        <v>61</v>
      </c>
      <c r="V2198" s="20" t="s">
        <v>62</v>
      </c>
      <c r="W2198" s="18" t="s">
        <v>63</v>
      </c>
      <c r="X2198" s="81" t="s">
        <v>64</v>
      </c>
      <c r="Y2198" s="81" t="s">
        <v>65</v>
      </c>
      <c r="Z2198" s="108" t="s">
        <v>66</v>
      </c>
      <c r="AA2198" s="18" t="s">
        <v>55</v>
      </c>
      <c r="AB2198" s="108" t="s">
        <v>56</v>
      </c>
      <c r="AC2198" s="17" t="s">
        <v>55</v>
      </c>
      <c r="AD2198" s="80" t="s">
        <v>67</v>
      </c>
      <c r="AE2198" s="19" t="s">
        <v>68</v>
      </c>
      <c r="AF2198" s="20" t="s">
        <v>69</v>
      </c>
      <c r="AG2198" s="80" t="s">
        <v>67</v>
      </c>
      <c r="AH2198" s="81" t="s">
        <v>68</v>
      </c>
      <c r="AI2198" s="20" t="s">
        <v>69</v>
      </c>
      <c r="AJ2198" s="18" t="s">
        <v>55</v>
      </c>
      <c r="AK2198" s="81" t="s">
        <v>56</v>
      </c>
      <c r="AL2198" s="108" t="s">
        <v>70</v>
      </c>
      <c r="AM2198" s="18" t="s">
        <v>55</v>
      </c>
      <c r="AN2198" s="81" t="s">
        <v>71</v>
      </c>
      <c r="AO2198" s="108" t="s">
        <v>72</v>
      </c>
      <c r="AP2198" s="80" t="s">
        <v>73</v>
      </c>
      <c r="AQ2198" s="20" t="s">
        <v>74</v>
      </c>
      <c r="AR2198" s="18" t="s">
        <v>75</v>
      </c>
      <c r="AS2198" s="81" t="s">
        <v>76</v>
      </c>
      <c r="AT2198" s="20" t="s">
        <v>77</v>
      </c>
      <c r="AU2198" s="18" t="s">
        <v>78</v>
      </c>
      <c r="AV2198" s="19" t="s">
        <v>79</v>
      </c>
      <c r="AW2198" s="19" t="s">
        <v>80</v>
      </c>
      <c r="AX2198" s="19" t="s">
        <v>81</v>
      </c>
      <c r="AY2198" s="108" t="s">
        <v>82</v>
      </c>
      <c r="AZ2198" s="18" t="s">
        <v>83</v>
      </c>
      <c r="BA2198" s="20" t="s">
        <v>84</v>
      </c>
      <c r="BB2198" s="18" t="s">
        <v>55</v>
      </c>
      <c r="BC2198" s="20" t="s">
        <v>56</v>
      </c>
      <c r="BD2198" s="18" t="s">
        <v>85</v>
      </c>
      <c r="BE2198" s="20" t="s">
        <v>86</v>
      </c>
      <c r="BF2198" s="18" t="s">
        <v>55</v>
      </c>
      <c r="BG2198" s="20" t="s">
        <v>56</v>
      </c>
    </row>
    <row r="2199" spans="1:59">
      <c r="A2199" t="s">
        <v>0</v>
      </c>
      <c r="B2199" s="21"/>
      <c r="C2199" s="22"/>
      <c r="D2199" s="82" t="s">
        <v>564</v>
      </c>
      <c r="E2199" s="83" t="s">
        <v>565</v>
      </c>
      <c r="F2199" s="24" t="s">
        <v>566</v>
      </c>
      <c r="G2199" s="83" t="s">
        <v>567</v>
      </c>
      <c r="H2199" s="83" t="s">
        <v>568</v>
      </c>
      <c r="I2199" s="83" t="s">
        <v>569</v>
      </c>
      <c r="J2199" s="24" t="s">
        <v>570</v>
      </c>
      <c r="K2199" s="24" t="s">
        <v>571</v>
      </c>
      <c r="L2199" s="109" t="s">
        <v>572</v>
      </c>
      <c r="M2199" s="23" t="s">
        <v>564</v>
      </c>
      <c r="N2199" s="109" t="s">
        <v>565</v>
      </c>
      <c r="O2199" s="82" t="s">
        <v>564</v>
      </c>
      <c r="P2199" s="25" t="s">
        <v>565</v>
      </c>
      <c r="Q2199" s="23" t="s">
        <v>564</v>
      </c>
      <c r="R2199" s="24" t="s">
        <v>565</v>
      </c>
      <c r="S2199" s="25" t="s">
        <v>566</v>
      </c>
      <c r="T2199" s="23" t="s">
        <v>564</v>
      </c>
      <c r="U2199" s="83" t="s">
        <v>565</v>
      </c>
      <c r="V2199" s="25" t="s">
        <v>566</v>
      </c>
      <c r="W2199" s="23" t="s">
        <v>564</v>
      </c>
      <c r="X2199" s="83" t="s">
        <v>565</v>
      </c>
      <c r="Y2199" s="83" t="s">
        <v>566</v>
      </c>
      <c r="Z2199" s="109" t="s">
        <v>567</v>
      </c>
      <c r="AA2199" s="23" t="s">
        <v>564</v>
      </c>
      <c r="AB2199" s="109" t="s">
        <v>565</v>
      </c>
      <c r="AC2199" s="22" t="s">
        <v>564</v>
      </c>
      <c r="AD2199" s="82" t="s">
        <v>564</v>
      </c>
      <c r="AE2199" s="24" t="s">
        <v>565</v>
      </c>
      <c r="AF2199" s="25" t="s">
        <v>566</v>
      </c>
      <c r="AG2199" s="82" t="s">
        <v>564</v>
      </c>
      <c r="AH2199" s="83" t="s">
        <v>565</v>
      </c>
      <c r="AI2199" s="25" t="s">
        <v>566</v>
      </c>
      <c r="AJ2199" s="23" t="s">
        <v>564</v>
      </c>
      <c r="AK2199" s="83" t="s">
        <v>565</v>
      </c>
      <c r="AL2199" s="109" t="s">
        <v>566</v>
      </c>
      <c r="AM2199" s="23" t="s">
        <v>564</v>
      </c>
      <c r="AN2199" s="83" t="s">
        <v>565</v>
      </c>
      <c r="AO2199" s="109" t="s">
        <v>566</v>
      </c>
      <c r="AP2199" s="82" t="s">
        <v>564</v>
      </c>
      <c r="AQ2199" s="25" t="s">
        <v>565</v>
      </c>
      <c r="AR2199" s="23" t="s">
        <v>564</v>
      </c>
      <c r="AS2199" s="83" t="s">
        <v>565</v>
      </c>
      <c r="AT2199" s="25" t="s">
        <v>566</v>
      </c>
      <c r="AU2199" s="23" t="s">
        <v>564</v>
      </c>
      <c r="AV2199" s="24" t="s">
        <v>565</v>
      </c>
      <c r="AW2199" s="24" t="s">
        <v>566</v>
      </c>
      <c r="AX2199" s="24" t="s">
        <v>567</v>
      </c>
      <c r="AY2199" s="109" t="s">
        <v>568</v>
      </c>
      <c r="AZ2199" s="23" t="s">
        <v>564</v>
      </c>
      <c r="BA2199" s="25" t="s">
        <v>565</v>
      </c>
      <c r="BB2199" s="23" t="s">
        <v>564</v>
      </c>
      <c r="BC2199" s="25" t="s">
        <v>565</v>
      </c>
      <c r="BD2199" s="23" t="s">
        <v>564</v>
      </c>
      <c r="BE2199" s="25" t="s">
        <v>565</v>
      </c>
      <c r="BF2199" s="23" t="s">
        <v>564</v>
      </c>
      <c r="BG2199" s="25" t="s">
        <v>565</v>
      </c>
    </row>
    <row r="2200" spans="1:59">
      <c r="A2200" t="s">
        <v>8</v>
      </c>
      <c r="B2200" s="26" t="s">
        <v>45</v>
      </c>
      <c r="C2200" s="27">
        <v>122</v>
      </c>
      <c r="D2200" s="84">
        <v>26</v>
      </c>
      <c r="E2200" s="85">
        <v>16</v>
      </c>
      <c r="F2200" s="29">
        <v>30</v>
      </c>
      <c r="G2200" s="85">
        <v>22</v>
      </c>
      <c r="H2200" s="85">
        <v>12</v>
      </c>
      <c r="I2200" s="85">
        <v>19</v>
      </c>
      <c r="J2200" s="29">
        <v>33</v>
      </c>
      <c r="K2200" s="29">
        <v>30</v>
      </c>
      <c r="L2200" s="110">
        <v>15</v>
      </c>
      <c r="M2200" s="28">
        <v>108</v>
      </c>
      <c r="N2200" s="110">
        <v>14</v>
      </c>
      <c r="O2200" s="84">
        <v>28</v>
      </c>
      <c r="P2200" s="30">
        <v>92</v>
      </c>
      <c r="Q2200" s="28">
        <v>46</v>
      </c>
      <c r="R2200" s="29">
        <v>33</v>
      </c>
      <c r="S2200" s="30">
        <v>32</v>
      </c>
      <c r="T2200" s="28">
        <v>56</v>
      </c>
      <c r="U2200" s="85">
        <v>29</v>
      </c>
      <c r="V2200" s="30">
        <v>33</v>
      </c>
      <c r="W2200" s="28">
        <v>45</v>
      </c>
      <c r="X2200" s="85">
        <v>26</v>
      </c>
      <c r="Y2200" s="85">
        <v>24</v>
      </c>
      <c r="Z2200" s="110">
        <v>27</v>
      </c>
      <c r="AA2200" s="28">
        <v>98</v>
      </c>
      <c r="AB2200" s="110">
        <v>20</v>
      </c>
      <c r="AC2200" s="27">
        <v>108</v>
      </c>
      <c r="AD2200" s="84">
        <v>21</v>
      </c>
      <c r="AE2200" s="29">
        <v>42</v>
      </c>
      <c r="AF2200" s="30">
        <v>45</v>
      </c>
      <c r="AG2200" s="84">
        <v>25</v>
      </c>
      <c r="AH2200" s="85">
        <v>26</v>
      </c>
      <c r="AI2200" s="30">
        <v>57</v>
      </c>
      <c r="AJ2200" s="28">
        <v>99</v>
      </c>
      <c r="AK2200" s="85">
        <v>11</v>
      </c>
      <c r="AL2200" s="110">
        <v>12</v>
      </c>
      <c r="AM2200" s="28">
        <v>55</v>
      </c>
      <c r="AN2200" s="85">
        <v>26</v>
      </c>
      <c r="AO2200" s="110">
        <v>27</v>
      </c>
      <c r="AP2200" s="84">
        <v>24</v>
      </c>
      <c r="AQ2200" s="30">
        <v>74</v>
      </c>
      <c r="AR2200" s="28">
        <v>43</v>
      </c>
      <c r="AS2200" s="85">
        <v>22</v>
      </c>
      <c r="AT2200" s="30">
        <v>57</v>
      </c>
      <c r="AU2200" s="28">
        <v>83</v>
      </c>
      <c r="AV2200" s="29">
        <v>39</v>
      </c>
      <c r="AW2200" s="29">
        <v>65</v>
      </c>
      <c r="AX2200" s="29">
        <v>94</v>
      </c>
      <c r="AY2200" s="110">
        <v>28</v>
      </c>
      <c r="AZ2200" s="28">
        <v>40</v>
      </c>
      <c r="BA2200" s="30">
        <v>82</v>
      </c>
      <c r="BB2200" s="28">
        <v>64</v>
      </c>
      <c r="BC2200" s="30">
        <v>52</v>
      </c>
      <c r="BD2200" s="28">
        <v>60</v>
      </c>
      <c r="BE2200" s="30">
        <v>62</v>
      </c>
      <c r="BF2200" s="28">
        <v>59</v>
      </c>
      <c r="BG2200" s="30">
        <v>63</v>
      </c>
    </row>
    <row r="2201" spans="1:59">
      <c r="A2201" t="s">
        <v>10</v>
      </c>
      <c r="B2201" s="35" t="s">
        <v>530</v>
      </c>
      <c r="C2201" s="31">
        <v>15</v>
      </c>
      <c r="D2201" s="86">
        <v>2</v>
      </c>
      <c r="E2201" s="87">
        <v>4</v>
      </c>
      <c r="F2201" s="33">
        <v>4</v>
      </c>
      <c r="G2201" s="87">
        <v>1</v>
      </c>
      <c r="H2201" s="87">
        <v>1</v>
      </c>
      <c r="I2201" s="87">
        <v>3</v>
      </c>
      <c r="J2201" s="33">
        <v>2</v>
      </c>
      <c r="K2201" s="33">
        <v>5</v>
      </c>
      <c r="L2201" s="111">
        <v>1</v>
      </c>
      <c r="M2201" s="32">
        <v>13</v>
      </c>
      <c r="N2201" s="111">
        <v>2</v>
      </c>
      <c r="O2201" s="86">
        <v>5</v>
      </c>
      <c r="P2201" s="34">
        <v>10</v>
      </c>
      <c r="Q2201" s="32">
        <v>7</v>
      </c>
      <c r="R2201" s="33">
        <v>2</v>
      </c>
      <c r="S2201" s="34">
        <v>6</v>
      </c>
      <c r="T2201" s="32">
        <v>10</v>
      </c>
      <c r="U2201" s="87">
        <v>2</v>
      </c>
      <c r="V2201" s="34">
        <v>3</v>
      </c>
      <c r="W2201" s="32">
        <v>6</v>
      </c>
      <c r="X2201" s="87">
        <v>2</v>
      </c>
      <c r="Y2201" s="87">
        <v>5</v>
      </c>
      <c r="Z2201" s="111">
        <v>2</v>
      </c>
      <c r="AA2201" s="32">
        <v>14</v>
      </c>
      <c r="AB2201" s="111">
        <v>1</v>
      </c>
      <c r="AC2201" s="31">
        <v>14</v>
      </c>
      <c r="AD2201" s="86">
        <v>2</v>
      </c>
      <c r="AE2201" s="33">
        <v>2</v>
      </c>
      <c r="AF2201" s="34">
        <v>10</v>
      </c>
      <c r="AG2201" s="86">
        <v>2</v>
      </c>
      <c r="AH2201" s="87">
        <v>1</v>
      </c>
      <c r="AI2201" s="34">
        <v>11</v>
      </c>
      <c r="AJ2201" s="32">
        <v>12</v>
      </c>
      <c r="AK2201" s="87">
        <v>2</v>
      </c>
      <c r="AL2201" s="111">
        <v>1</v>
      </c>
      <c r="AM2201" s="32">
        <v>7</v>
      </c>
      <c r="AN2201" s="87">
        <v>3</v>
      </c>
      <c r="AO2201" s="111">
        <v>4</v>
      </c>
      <c r="AP2201" s="86">
        <v>3</v>
      </c>
      <c r="AQ2201" s="34">
        <v>10</v>
      </c>
      <c r="AR2201" s="32">
        <v>5</v>
      </c>
      <c r="AS2201" s="87">
        <v>2</v>
      </c>
      <c r="AT2201" s="34">
        <v>8</v>
      </c>
      <c r="AU2201" s="32">
        <v>13</v>
      </c>
      <c r="AV2201" s="33">
        <v>6</v>
      </c>
      <c r="AW2201" s="33">
        <v>10</v>
      </c>
      <c r="AX2201" s="33">
        <v>14</v>
      </c>
      <c r="AY2201" s="111">
        <v>1</v>
      </c>
      <c r="AZ2201" s="32">
        <v>6</v>
      </c>
      <c r="BA2201" s="34">
        <v>9</v>
      </c>
      <c r="BB2201" s="32">
        <v>11</v>
      </c>
      <c r="BC2201" s="34">
        <v>4</v>
      </c>
      <c r="BD2201" s="32">
        <v>10</v>
      </c>
      <c r="BE2201" s="34">
        <v>5</v>
      </c>
      <c r="BF2201" s="32">
        <v>6</v>
      </c>
      <c r="BG2201" s="34">
        <v>9</v>
      </c>
    </row>
    <row r="2202" spans="1:59">
      <c r="A2202" t="s">
        <v>12</v>
      </c>
      <c r="B2202" s="36"/>
      <c r="C2202" s="51">
        <v>0.12295081967213101</v>
      </c>
      <c r="D2202" s="88">
        <v>7.69230769230769E-2</v>
      </c>
      <c r="E2202" s="88">
        <v>0.25</v>
      </c>
      <c r="F2202" s="7">
        <v>0.133333333333333</v>
      </c>
      <c r="G2202" s="88">
        <v>4.5454545454545497E-2</v>
      </c>
      <c r="H2202" s="88">
        <v>8.3333333333333301E-2</v>
      </c>
      <c r="I2202" s="88">
        <v>0.157894736842105</v>
      </c>
      <c r="J2202" s="7">
        <v>6.0606060606060601E-2</v>
      </c>
      <c r="K2202" s="7">
        <v>0.16666666666666699</v>
      </c>
      <c r="L2202" s="117">
        <v>6.6666666666666693E-2</v>
      </c>
      <c r="M2202" s="7">
        <v>0.12037037037037</v>
      </c>
      <c r="N2202" s="117">
        <v>0.14285714285714299</v>
      </c>
      <c r="O2202" s="88">
        <v>0.17857142857142899</v>
      </c>
      <c r="P2202" s="52">
        <v>0.108695652173913</v>
      </c>
      <c r="Q2202" s="7">
        <v>0.15217391304347799</v>
      </c>
      <c r="R2202" s="7">
        <v>6.0606060606060601E-2</v>
      </c>
      <c r="S2202" s="52">
        <v>0.1875</v>
      </c>
      <c r="T2202" s="7">
        <v>0.17857142857142899</v>
      </c>
      <c r="U2202" s="88">
        <v>6.8965517241379296E-2</v>
      </c>
      <c r="V2202" s="52">
        <v>9.0909090909090898E-2</v>
      </c>
      <c r="W2202" s="7">
        <v>0.133333333333333</v>
      </c>
      <c r="X2202" s="88">
        <v>7.69230769230769E-2</v>
      </c>
      <c r="Y2202" s="88">
        <v>0.20833333333333301</v>
      </c>
      <c r="Z2202" s="117">
        <v>7.4074074074074098E-2</v>
      </c>
      <c r="AA2202" s="7">
        <v>0.14285714285714299</v>
      </c>
      <c r="AB2202" s="117">
        <v>0.05</v>
      </c>
      <c r="AC2202" s="51">
        <v>0.12962962962963001</v>
      </c>
      <c r="AD2202" s="88">
        <v>9.5238095238095205E-2</v>
      </c>
      <c r="AE2202" s="7">
        <v>4.7619047619047603E-2</v>
      </c>
      <c r="AF2202" s="52">
        <v>0.22222222222222199</v>
      </c>
      <c r="AG2202" s="88">
        <v>0.08</v>
      </c>
      <c r="AH2202" s="88">
        <v>3.8461538461538498E-2</v>
      </c>
      <c r="AI2202" s="52">
        <v>0.19298245614035101</v>
      </c>
      <c r="AJ2202" s="7">
        <v>0.12121212121212099</v>
      </c>
      <c r="AK2202" s="88">
        <v>0.18181818181818199</v>
      </c>
      <c r="AL2202" s="117">
        <v>8.3333333333333301E-2</v>
      </c>
      <c r="AM2202" s="7">
        <v>0.12727272727272701</v>
      </c>
      <c r="AN2202" s="88">
        <v>0.115384615384615</v>
      </c>
      <c r="AO2202" s="117">
        <v>0.148148148148148</v>
      </c>
      <c r="AP2202" s="88">
        <v>0.125</v>
      </c>
      <c r="AQ2202" s="52">
        <v>0.135135135135135</v>
      </c>
      <c r="AR2202" s="7">
        <v>0.116279069767442</v>
      </c>
      <c r="AS2202" s="88">
        <v>9.0909090909090898E-2</v>
      </c>
      <c r="AT2202" s="52">
        <v>0.140350877192982</v>
      </c>
      <c r="AU2202" s="7">
        <v>0.156626506024096</v>
      </c>
      <c r="AV2202" s="7">
        <v>0.15384615384615399</v>
      </c>
      <c r="AW2202" s="7">
        <v>0.15384615384615399</v>
      </c>
      <c r="AX2202" s="7">
        <v>0.14893617021276601</v>
      </c>
      <c r="AY2202" s="117">
        <v>3.5714285714285698E-2</v>
      </c>
      <c r="AZ2202" s="7">
        <v>0.15</v>
      </c>
      <c r="BA2202" s="52">
        <v>0.109756097560976</v>
      </c>
      <c r="BB2202" s="7">
        <v>0.171875</v>
      </c>
      <c r="BC2202" s="52">
        <v>7.69230769230769E-2</v>
      </c>
      <c r="BD2202" s="7">
        <v>0.16666666666666699</v>
      </c>
      <c r="BE2202" s="52">
        <v>8.0645161290322606E-2</v>
      </c>
      <c r="BF2202" s="7">
        <v>0.101694915254237</v>
      </c>
      <c r="BG2202" s="52">
        <v>0.14285714285714299</v>
      </c>
    </row>
    <row r="2203" spans="1:59">
      <c r="A2203" t="s">
        <v>13</v>
      </c>
      <c r="B2203" s="53"/>
      <c r="C2203" s="54"/>
      <c r="D2203" s="93"/>
      <c r="E2203" s="93"/>
      <c r="F2203" s="9"/>
      <c r="G2203" s="93"/>
      <c r="H2203" s="93"/>
      <c r="I2203" s="93"/>
      <c r="J2203" s="9"/>
      <c r="K2203" s="9"/>
      <c r="L2203" s="118"/>
      <c r="M2203" s="9"/>
      <c r="N2203" s="118"/>
      <c r="O2203" s="93"/>
      <c r="P2203" s="55"/>
      <c r="Q2203" s="9"/>
      <c r="R2203" s="9"/>
      <c r="S2203" s="55"/>
      <c r="T2203" s="9"/>
      <c r="U2203" s="93"/>
      <c r="V2203" s="55"/>
      <c r="W2203" s="9"/>
      <c r="X2203" s="93"/>
      <c r="Y2203" s="93"/>
      <c r="Z2203" s="118"/>
      <c r="AA2203" s="9"/>
      <c r="AB2203" s="118"/>
      <c r="AC2203" s="54"/>
      <c r="AD2203" s="93"/>
      <c r="AE2203" s="9"/>
      <c r="AF2203" s="55"/>
      <c r="AG2203" s="93"/>
      <c r="AH2203" s="93"/>
      <c r="AI2203" s="55"/>
      <c r="AL2203" s="123"/>
      <c r="AO2203" s="123"/>
      <c r="AQ2203" s="56"/>
      <c r="AT2203" s="56"/>
      <c r="AY2203" s="123"/>
      <c r="BA2203" s="56"/>
      <c r="BC2203" s="56"/>
      <c r="BE2203" s="56"/>
      <c r="BG2203" s="56"/>
    </row>
    <row r="2204" spans="1:59">
      <c r="A2204" t="s">
        <v>10</v>
      </c>
      <c r="B2204" s="36" t="s">
        <v>531</v>
      </c>
      <c r="C2204" s="39">
        <v>19</v>
      </c>
      <c r="D2204" s="89">
        <v>4</v>
      </c>
      <c r="E2204" s="90">
        <v>2</v>
      </c>
      <c r="F2204" s="41">
        <v>7</v>
      </c>
      <c r="G2204" s="90">
        <v>4</v>
      </c>
      <c r="H2204" s="90">
        <v>2</v>
      </c>
      <c r="I2204" s="90">
        <v>1</v>
      </c>
      <c r="J2204" s="41">
        <v>8</v>
      </c>
      <c r="K2204" s="41">
        <v>6</v>
      </c>
      <c r="L2204" s="113">
        <v>3</v>
      </c>
      <c r="M2204" s="40">
        <v>18</v>
      </c>
      <c r="N2204" s="113">
        <v>1</v>
      </c>
      <c r="O2204" s="89">
        <v>4</v>
      </c>
      <c r="P2204" s="42">
        <v>15</v>
      </c>
      <c r="Q2204" s="40">
        <v>6</v>
      </c>
      <c r="R2204" s="41">
        <v>8</v>
      </c>
      <c r="S2204" s="42">
        <v>5</v>
      </c>
      <c r="T2204" s="40">
        <v>9</v>
      </c>
      <c r="U2204" s="90">
        <v>3</v>
      </c>
      <c r="V2204" s="42">
        <v>6</v>
      </c>
      <c r="W2204" s="40">
        <v>7</v>
      </c>
      <c r="X2204" s="90">
        <v>6</v>
      </c>
      <c r="Y2204" s="90">
        <v>3</v>
      </c>
      <c r="Z2204" s="113">
        <v>3</v>
      </c>
      <c r="AA2204" s="40">
        <v>16</v>
      </c>
      <c r="AB2204" s="113">
        <v>2</v>
      </c>
      <c r="AC2204" s="39">
        <v>16</v>
      </c>
      <c r="AD2204" s="89">
        <v>4</v>
      </c>
      <c r="AE2204" s="41">
        <v>2</v>
      </c>
      <c r="AF2204" s="42">
        <v>10</v>
      </c>
      <c r="AG2204" s="89">
        <v>5</v>
      </c>
      <c r="AH2204" s="90">
        <v>1</v>
      </c>
      <c r="AI2204" s="42">
        <v>10</v>
      </c>
      <c r="AJ2204" s="40">
        <v>17</v>
      </c>
      <c r="AK2204" s="90">
        <v>0</v>
      </c>
      <c r="AL2204" s="113">
        <v>2</v>
      </c>
      <c r="AM2204" s="40">
        <v>11</v>
      </c>
      <c r="AN2204" s="90">
        <v>3</v>
      </c>
      <c r="AO2204" s="113">
        <v>2</v>
      </c>
      <c r="AP2204" s="89">
        <v>3</v>
      </c>
      <c r="AQ2204" s="42">
        <v>12</v>
      </c>
      <c r="AR2204" s="40">
        <v>5</v>
      </c>
      <c r="AS2204" s="90">
        <v>3</v>
      </c>
      <c r="AT2204" s="42">
        <v>11</v>
      </c>
      <c r="AU2204" s="40">
        <v>15</v>
      </c>
      <c r="AV2204" s="41">
        <v>7</v>
      </c>
      <c r="AW2204" s="41">
        <v>7</v>
      </c>
      <c r="AX2204" s="41">
        <v>15</v>
      </c>
      <c r="AY2204" s="113">
        <v>4</v>
      </c>
      <c r="AZ2204" s="40">
        <v>5</v>
      </c>
      <c r="BA2204" s="42">
        <v>14</v>
      </c>
      <c r="BB2204" s="40">
        <v>14</v>
      </c>
      <c r="BC2204" s="42">
        <v>5</v>
      </c>
      <c r="BD2204" s="40">
        <v>7</v>
      </c>
      <c r="BE2204" s="42">
        <v>12</v>
      </c>
      <c r="BF2204" s="40">
        <v>9</v>
      </c>
      <c r="BG2204" s="42">
        <v>10</v>
      </c>
    </row>
    <row r="2205" spans="1:59">
      <c r="A2205" t="s">
        <v>12</v>
      </c>
      <c r="B2205" s="36"/>
      <c r="C2205" s="51">
        <v>0.15573770491803299</v>
      </c>
      <c r="D2205" s="88">
        <v>0.15384615384615399</v>
      </c>
      <c r="E2205" s="88">
        <v>0.125</v>
      </c>
      <c r="F2205" s="7">
        <v>0.233333333333333</v>
      </c>
      <c r="G2205" s="88">
        <v>0.18181818181818199</v>
      </c>
      <c r="H2205" s="88">
        <v>0.16666666666666699</v>
      </c>
      <c r="I2205" s="88">
        <v>5.2631578947368397E-2</v>
      </c>
      <c r="J2205" s="7">
        <v>0.24242424242424199</v>
      </c>
      <c r="K2205" s="7">
        <v>0.2</v>
      </c>
      <c r="L2205" s="117">
        <v>0.2</v>
      </c>
      <c r="M2205" s="7">
        <v>0.16666666666666699</v>
      </c>
      <c r="N2205" s="117">
        <v>7.1428571428571397E-2</v>
      </c>
      <c r="O2205" s="88">
        <v>0.14285714285714299</v>
      </c>
      <c r="P2205" s="52">
        <v>0.16304347826087001</v>
      </c>
      <c r="Q2205" s="7">
        <v>0.13043478260869601</v>
      </c>
      <c r="R2205" s="7">
        <v>0.24242424242424199</v>
      </c>
      <c r="S2205" s="52">
        <v>0.15625</v>
      </c>
      <c r="T2205" s="7">
        <v>0.160714285714286</v>
      </c>
      <c r="U2205" s="88">
        <v>0.10344827586206901</v>
      </c>
      <c r="V2205" s="52">
        <v>0.18181818181818199</v>
      </c>
      <c r="W2205" s="7">
        <v>0.155555555555556</v>
      </c>
      <c r="X2205" s="88">
        <v>0.230769230769231</v>
      </c>
      <c r="Y2205" s="88">
        <v>0.125</v>
      </c>
      <c r="Z2205" s="117">
        <v>0.11111111111111099</v>
      </c>
      <c r="AA2205" s="7">
        <v>0.16326530612244899</v>
      </c>
      <c r="AB2205" s="117">
        <v>0.1</v>
      </c>
      <c r="AC2205" s="51">
        <v>0.148148148148148</v>
      </c>
      <c r="AD2205" s="88">
        <v>0.19047619047618999</v>
      </c>
      <c r="AE2205" s="7">
        <v>4.7619047619047603E-2</v>
      </c>
      <c r="AF2205" s="52">
        <v>0.22222222222222199</v>
      </c>
      <c r="AG2205" s="88">
        <v>0.2</v>
      </c>
      <c r="AH2205" s="88">
        <v>3.8461538461538498E-2</v>
      </c>
      <c r="AI2205" s="52">
        <v>0.175438596491228</v>
      </c>
      <c r="AJ2205" s="7">
        <v>0.17171717171717199</v>
      </c>
      <c r="AK2205" s="88">
        <v>0</v>
      </c>
      <c r="AL2205" s="117">
        <v>0.16666666666666699</v>
      </c>
      <c r="AM2205" s="7">
        <v>0.2</v>
      </c>
      <c r="AN2205" s="88">
        <v>0.115384615384615</v>
      </c>
      <c r="AO2205" s="117">
        <v>7.4074074074074098E-2</v>
      </c>
      <c r="AP2205" s="88">
        <v>0.125</v>
      </c>
      <c r="AQ2205" s="52">
        <v>0.162162162162162</v>
      </c>
      <c r="AR2205" s="7">
        <v>0.116279069767442</v>
      </c>
      <c r="AS2205" s="88">
        <v>0.13636363636363599</v>
      </c>
      <c r="AT2205" s="52">
        <v>0.19298245614035101</v>
      </c>
      <c r="AU2205" s="7">
        <v>0.180722891566265</v>
      </c>
      <c r="AV2205" s="7">
        <v>0.17948717948717999</v>
      </c>
      <c r="AW2205" s="7">
        <v>0.107692307692308</v>
      </c>
      <c r="AX2205" s="7">
        <v>0.159574468085106</v>
      </c>
      <c r="AY2205" s="117">
        <v>0.14285714285714299</v>
      </c>
      <c r="AZ2205" s="7">
        <v>0.125</v>
      </c>
      <c r="BA2205" s="52">
        <v>0.17073170731707299</v>
      </c>
      <c r="BB2205" s="7">
        <v>0.21875</v>
      </c>
      <c r="BC2205" s="52">
        <v>9.6153846153846201E-2</v>
      </c>
      <c r="BD2205" s="7">
        <v>0.116666666666667</v>
      </c>
      <c r="BE2205" s="52">
        <v>0.19354838709677399</v>
      </c>
      <c r="BF2205" s="7">
        <v>0.152542372881356</v>
      </c>
      <c r="BG2205" s="52">
        <v>0.158730158730159</v>
      </c>
    </row>
    <row r="2206" spans="1:59">
      <c r="A2206" t="s">
        <v>13</v>
      </c>
      <c r="B2206" s="53"/>
      <c r="C2206" s="54"/>
      <c r="D2206" s="93"/>
      <c r="E2206" s="93"/>
      <c r="F2206" s="9"/>
      <c r="G2206" s="93"/>
      <c r="H2206" s="93"/>
      <c r="I2206" s="93"/>
      <c r="J2206" s="9"/>
      <c r="K2206" s="9"/>
      <c r="L2206" s="118"/>
      <c r="M2206" s="9"/>
      <c r="N2206" s="118"/>
      <c r="O2206" s="93"/>
      <c r="P2206" s="55"/>
      <c r="Q2206" s="9"/>
      <c r="R2206" s="9"/>
      <c r="S2206" s="55"/>
      <c r="T2206" s="9"/>
      <c r="U2206" s="93"/>
      <c r="V2206" s="55"/>
      <c r="W2206" s="9"/>
      <c r="X2206" s="93"/>
      <c r="Y2206" s="93"/>
      <c r="Z2206" s="118"/>
      <c r="AA2206" s="9"/>
      <c r="AB2206" s="118"/>
      <c r="AC2206" s="54"/>
      <c r="AD2206" s="93"/>
      <c r="AE2206" s="9"/>
      <c r="AF2206" s="55"/>
      <c r="AG2206" s="93"/>
      <c r="AH2206" s="93"/>
      <c r="AI2206" s="55"/>
      <c r="AJ2206" s="9"/>
      <c r="AK2206" s="93"/>
      <c r="AL2206" s="118"/>
      <c r="AM2206" s="9"/>
      <c r="AN2206" s="93"/>
      <c r="AO2206" s="118"/>
      <c r="AP2206" s="93"/>
      <c r="AQ2206" s="55"/>
      <c r="AR2206" s="9"/>
      <c r="AS2206" s="93"/>
      <c r="AT2206" s="55"/>
      <c r="AU2206" s="9"/>
      <c r="AV2206" s="9"/>
      <c r="AW2206" s="9"/>
      <c r="AX2206" s="9"/>
      <c r="AY2206" s="118"/>
      <c r="AZ2206" s="9"/>
      <c r="BA2206" s="55"/>
      <c r="BB2206" s="9"/>
      <c r="BC2206" s="56"/>
      <c r="BE2206" s="56"/>
      <c r="BG2206" s="56"/>
    </row>
    <row r="2207" spans="1:59">
      <c r="A2207" t="s">
        <v>10</v>
      </c>
      <c r="B2207" s="36" t="s">
        <v>532</v>
      </c>
      <c r="C2207" s="39">
        <v>30</v>
      </c>
      <c r="D2207" s="89">
        <v>6</v>
      </c>
      <c r="E2207" s="90">
        <v>3</v>
      </c>
      <c r="F2207" s="41">
        <v>8</v>
      </c>
      <c r="G2207" s="90">
        <v>4</v>
      </c>
      <c r="H2207" s="90">
        <v>3</v>
      </c>
      <c r="I2207" s="90">
        <v>8</v>
      </c>
      <c r="J2207" s="41">
        <v>8</v>
      </c>
      <c r="K2207" s="41">
        <v>7</v>
      </c>
      <c r="L2207" s="113">
        <v>4</v>
      </c>
      <c r="M2207" s="40">
        <v>23</v>
      </c>
      <c r="N2207" s="113">
        <v>7</v>
      </c>
      <c r="O2207" s="89">
        <v>8</v>
      </c>
      <c r="P2207" s="42">
        <v>22</v>
      </c>
      <c r="Q2207" s="40">
        <v>11</v>
      </c>
      <c r="R2207" s="41">
        <v>8</v>
      </c>
      <c r="S2207" s="42">
        <v>10</v>
      </c>
      <c r="T2207" s="40">
        <v>13</v>
      </c>
      <c r="U2207" s="90">
        <v>8</v>
      </c>
      <c r="V2207" s="42">
        <v>9</v>
      </c>
      <c r="W2207" s="40">
        <v>9</v>
      </c>
      <c r="X2207" s="90">
        <v>7</v>
      </c>
      <c r="Y2207" s="90">
        <v>8</v>
      </c>
      <c r="Z2207" s="113">
        <v>6</v>
      </c>
      <c r="AA2207" s="40">
        <v>25</v>
      </c>
      <c r="AB2207" s="113">
        <v>4</v>
      </c>
      <c r="AC2207" s="39">
        <v>28</v>
      </c>
      <c r="AD2207" s="89">
        <v>2</v>
      </c>
      <c r="AE2207" s="41">
        <v>15</v>
      </c>
      <c r="AF2207" s="42">
        <v>11</v>
      </c>
      <c r="AG2207" s="89">
        <v>5</v>
      </c>
      <c r="AH2207" s="90">
        <v>8</v>
      </c>
      <c r="AI2207" s="42">
        <v>15</v>
      </c>
      <c r="AJ2207" s="40">
        <v>26</v>
      </c>
      <c r="AK2207" s="90">
        <v>2</v>
      </c>
      <c r="AL2207" s="113">
        <v>2</v>
      </c>
      <c r="AM2207" s="40">
        <v>15</v>
      </c>
      <c r="AN2207" s="90">
        <v>5</v>
      </c>
      <c r="AO2207" s="113">
        <v>8</v>
      </c>
      <c r="AP2207" s="89">
        <v>5</v>
      </c>
      <c r="AQ2207" s="42">
        <v>22</v>
      </c>
      <c r="AR2207" s="40">
        <v>9</v>
      </c>
      <c r="AS2207" s="90">
        <v>10</v>
      </c>
      <c r="AT2207" s="42">
        <v>11</v>
      </c>
      <c r="AU2207" s="40">
        <v>22</v>
      </c>
      <c r="AV2207" s="41">
        <v>8</v>
      </c>
      <c r="AW2207" s="41">
        <v>19</v>
      </c>
      <c r="AX2207" s="41">
        <v>24</v>
      </c>
      <c r="AY2207" s="113">
        <v>6</v>
      </c>
      <c r="AZ2207" s="40">
        <v>11</v>
      </c>
      <c r="BA2207" s="42">
        <v>19</v>
      </c>
      <c r="BB2207" s="40">
        <v>13</v>
      </c>
      <c r="BC2207" s="42">
        <v>16</v>
      </c>
      <c r="BD2207" s="40">
        <v>15</v>
      </c>
      <c r="BE2207" s="42">
        <v>15</v>
      </c>
      <c r="BF2207" s="40">
        <v>11</v>
      </c>
      <c r="BG2207" s="42">
        <v>19</v>
      </c>
    </row>
    <row r="2208" spans="1:59">
      <c r="A2208" t="s">
        <v>12</v>
      </c>
      <c r="B2208" s="36"/>
      <c r="C2208" s="37">
        <v>0.24590163934426201</v>
      </c>
      <c r="D2208" s="88">
        <v>0.230769230769231</v>
      </c>
      <c r="E2208" s="88">
        <v>0.1875</v>
      </c>
      <c r="F2208" s="7">
        <v>0.266666666666667</v>
      </c>
      <c r="G2208" s="88">
        <v>0.18181818181818199</v>
      </c>
      <c r="H2208" s="88">
        <v>0.25</v>
      </c>
      <c r="I2208" s="88">
        <v>0.42105263157894701</v>
      </c>
      <c r="J2208" s="7">
        <v>0.24242424242424199</v>
      </c>
      <c r="K2208" s="7">
        <v>0.233333333333333</v>
      </c>
      <c r="L2208" s="112">
        <v>0.266666666666667</v>
      </c>
      <c r="M2208" s="7">
        <v>0.21296296296296299</v>
      </c>
      <c r="N2208" s="112">
        <v>0.5</v>
      </c>
      <c r="O2208" s="88">
        <v>0.28571428571428598</v>
      </c>
      <c r="P2208" s="38">
        <v>0.23913043478260901</v>
      </c>
      <c r="Q2208" s="7">
        <v>0.23913043478260901</v>
      </c>
      <c r="R2208" s="7">
        <v>0.24242424242424199</v>
      </c>
      <c r="S2208" s="38">
        <v>0.3125</v>
      </c>
      <c r="T2208" s="7">
        <v>0.23214285714285701</v>
      </c>
      <c r="U2208" s="88">
        <v>0.27586206896551702</v>
      </c>
      <c r="V2208" s="38">
        <v>0.27272727272727298</v>
      </c>
      <c r="W2208" s="7">
        <v>0.2</v>
      </c>
      <c r="X2208" s="88">
        <v>0.269230769230769</v>
      </c>
      <c r="Y2208" s="88">
        <v>0.33333333333333298</v>
      </c>
      <c r="Z2208" s="112">
        <v>0.22222222222222199</v>
      </c>
      <c r="AA2208" s="7">
        <v>0.25510204081632698</v>
      </c>
      <c r="AB2208" s="112">
        <v>0.2</v>
      </c>
      <c r="AC2208" s="37">
        <v>0.25925925925925902</v>
      </c>
      <c r="AD2208" s="88">
        <v>9.5238095238095205E-2</v>
      </c>
      <c r="AE2208" s="7">
        <v>0.35714285714285698</v>
      </c>
      <c r="AF2208" s="38">
        <v>0.24444444444444399</v>
      </c>
      <c r="AG2208" s="88">
        <v>0.2</v>
      </c>
      <c r="AH2208" s="88">
        <v>0.30769230769230799</v>
      </c>
      <c r="AI2208" s="38">
        <v>0.26315789473684198</v>
      </c>
      <c r="AJ2208" s="7">
        <v>0.26262626262626299</v>
      </c>
      <c r="AK2208" s="88">
        <v>0.18181818181818199</v>
      </c>
      <c r="AL2208" s="112">
        <v>0.16666666666666699</v>
      </c>
      <c r="AM2208" s="7">
        <v>0.27272727272727298</v>
      </c>
      <c r="AN2208" s="88">
        <v>0.19230769230769201</v>
      </c>
      <c r="AO2208" s="112">
        <v>0.296296296296296</v>
      </c>
      <c r="AP2208" s="88">
        <v>0.20833333333333301</v>
      </c>
      <c r="AQ2208" s="38">
        <v>0.29729729729729698</v>
      </c>
      <c r="AR2208" s="7">
        <v>0.209302325581395</v>
      </c>
      <c r="AS2208" s="88">
        <v>0.45454545454545497</v>
      </c>
      <c r="AT2208" s="38">
        <v>0.19298245614035101</v>
      </c>
      <c r="AU2208" s="7">
        <v>0.265060240963855</v>
      </c>
      <c r="AV2208" s="7">
        <v>0.20512820512820501</v>
      </c>
      <c r="AW2208" s="7">
        <v>0.29230769230769199</v>
      </c>
      <c r="AX2208" s="7">
        <v>0.25531914893617003</v>
      </c>
      <c r="AY2208" s="112">
        <v>0.214285714285714</v>
      </c>
      <c r="AZ2208" s="7">
        <v>0.27500000000000002</v>
      </c>
      <c r="BA2208" s="38">
        <v>0.23170731707317099</v>
      </c>
      <c r="BB2208" s="7">
        <v>0.203125</v>
      </c>
      <c r="BC2208" s="38">
        <v>0.30769230769230799</v>
      </c>
      <c r="BD2208" s="7">
        <v>0.25</v>
      </c>
      <c r="BE2208" s="38">
        <v>0.241935483870968</v>
      </c>
      <c r="BF2208" s="7">
        <v>0.186440677966102</v>
      </c>
      <c r="BG2208" s="38">
        <v>0.30158730158730201</v>
      </c>
    </row>
    <row r="2209" spans="1:59">
      <c r="A2209" t="s">
        <v>10</v>
      </c>
      <c r="B2209" s="36" t="s">
        <v>533</v>
      </c>
      <c r="C2209" s="39">
        <v>9</v>
      </c>
      <c r="D2209" s="89">
        <v>2</v>
      </c>
      <c r="E2209" s="90">
        <v>2</v>
      </c>
      <c r="F2209" s="41">
        <v>2</v>
      </c>
      <c r="G2209" s="90">
        <v>2</v>
      </c>
      <c r="H2209" s="90">
        <v>2</v>
      </c>
      <c r="I2209" s="90">
        <v>0</v>
      </c>
      <c r="J2209" s="41">
        <v>1</v>
      </c>
      <c r="K2209" s="41">
        <v>2</v>
      </c>
      <c r="L2209" s="113">
        <v>1</v>
      </c>
      <c r="M2209" s="40">
        <v>9</v>
      </c>
      <c r="N2209" s="113">
        <v>0</v>
      </c>
      <c r="O2209" s="89">
        <v>0</v>
      </c>
      <c r="P2209" s="42">
        <v>9</v>
      </c>
      <c r="Q2209" s="40">
        <v>2</v>
      </c>
      <c r="R2209" s="41">
        <v>4</v>
      </c>
      <c r="S2209" s="42">
        <v>3</v>
      </c>
      <c r="T2209" s="40">
        <v>6</v>
      </c>
      <c r="U2209" s="90">
        <v>0</v>
      </c>
      <c r="V2209" s="42">
        <v>3</v>
      </c>
      <c r="W2209" s="40">
        <v>4</v>
      </c>
      <c r="X2209" s="90">
        <v>2</v>
      </c>
      <c r="Y2209" s="90">
        <v>2</v>
      </c>
      <c r="Z2209" s="113">
        <v>1</v>
      </c>
      <c r="AA2209" s="40">
        <v>9</v>
      </c>
      <c r="AB2209" s="113">
        <v>0</v>
      </c>
      <c r="AC2209" s="39">
        <v>6</v>
      </c>
      <c r="AD2209" s="89">
        <v>2</v>
      </c>
      <c r="AE2209" s="41">
        <v>3</v>
      </c>
      <c r="AF2209" s="42">
        <v>1</v>
      </c>
      <c r="AG2209" s="89">
        <v>3</v>
      </c>
      <c r="AH2209" s="90">
        <v>0</v>
      </c>
      <c r="AI2209" s="42">
        <v>3</v>
      </c>
      <c r="AJ2209" s="40">
        <v>8</v>
      </c>
      <c r="AK2209" s="90">
        <v>0</v>
      </c>
      <c r="AL2209" s="113">
        <v>1</v>
      </c>
      <c r="AM2209" s="40">
        <v>2</v>
      </c>
      <c r="AN2209" s="90">
        <v>2</v>
      </c>
      <c r="AO2209" s="113">
        <v>2</v>
      </c>
      <c r="AP2209" s="89">
        <v>2</v>
      </c>
      <c r="AQ2209" s="42">
        <v>4</v>
      </c>
      <c r="AR2209" s="40">
        <v>4</v>
      </c>
      <c r="AS2209" s="90">
        <v>1</v>
      </c>
      <c r="AT2209" s="42">
        <v>4</v>
      </c>
      <c r="AU2209" s="40">
        <v>6</v>
      </c>
      <c r="AV2209" s="41">
        <v>3</v>
      </c>
      <c r="AW2209" s="41">
        <v>3</v>
      </c>
      <c r="AX2209" s="41">
        <v>7</v>
      </c>
      <c r="AY2209" s="113">
        <v>2</v>
      </c>
      <c r="AZ2209" s="40">
        <v>4</v>
      </c>
      <c r="BA2209" s="42">
        <v>5</v>
      </c>
      <c r="BB2209" s="40">
        <v>5</v>
      </c>
      <c r="BC2209" s="42">
        <v>4</v>
      </c>
      <c r="BD2209" s="40">
        <v>4</v>
      </c>
      <c r="BE2209" s="42">
        <v>5</v>
      </c>
      <c r="BF2209" s="40">
        <v>6</v>
      </c>
      <c r="BG2209" s="42">
        <v>3</v>
      </c>
    </row>
    <row r="2210" spans="1:59">
      <c r="A2210" t="s">
        <v>12</v>
      </c>
      <c r="B2210" s="36"/>
      <c r="C2210" s="37">
        <v>7.3770491803278701E-2</v>
      </c>
      <c r="D2210" s="88">
        <v>7.69230769230769E-2</v>
      </c>
      <c r="E2210" s="88">
        <v>0.125</v>
      </c>
      <c r="F2210" s="7">
        <v>6.6666666666666693E-2</v>
      </c>
      <c r="G2210" s="88">
        <v>9.0909090909090898E-2</v>
      </c>
      <c r="H2210" s="88">
        <v>0.16666666666666699</v>
      </c>
      <c r="I2210" s="88">
        <v>0</v>
      </c>
      <c r="J2210" s="7">
        <v>3.03030303030303E-2</v>
      </c>
      <c r="K2210" s="7">
        <v>6.6666666666666693E-2</v>
      </c>
      <c r="L2210" s="112">
        <v>6.6666666666666693E-2</v>
      </c>
      <c r="M2210" s="7">
        <v>8.3333333333333301E-2</v>
      </c>
      <c r="N2210" s="112">
        <v>0</v>
      </c>
      <c r="O2210" s="88">
        <v>0</v>
      </c>
      <c r="P2210" s="38">
        <v>9.7826086956521702E-2</v>
      </c>
      <c r="Q2210" s="7">
        <v>4.3478260869565202E-2</v>
      </c>
      <c r="R2210" s="7">
        <v>0.12121212121212099</v>
      </c>
      <c r="S2210" s="38">
        <v>9.375E-2</v>
      </c>
      <c r="T2210" s="7">
        <v>0.107142857142857</v>
      </c>
      <c r="U2210" s="88">
        <v>0</v>
      </c>
      <c r="V2210" s="38">
        <v>9.0909090909090898E-2</v>
      </c>
      <c r="W2210" s="7">
        <v>8.8888888888888906E-2</v>
      </c>
      <c r="X2210" s="88">
        <v>7.69230769230769E-2</v>
      </c>
      <c r="Y2210" s="88">
        <v>8.3333333333333301E-2</v>
      </c>
      <c r="Z2210" s="112">
        <v>3.7037037037037E-2</v>
      </c>
      <c r="AA2210" s="7">
        <v>9.1836734693877597E-2</v>
      </c>
      <c r="AB2210" s="112">
        <v>0</v>
      </c>
      <c r="AC2210" s="37">
        <v>5.5555555555555601E-2</v>
      </c>
      <c r="AD2210" s="88">
        <v>9.5238095238095205E-2</v>
      </c>
      <c r="AE2210" s="7">
        <v>7.1428571428571397E-2</v>
      </c>
      <c r="AF2210" s="38">
        <v>2.2222222222222199E-2</v>
      </c>
      <c r="AG2210" s="88">
        <v>0.12</v>
      </c>
      <c r="AH2210" s="88">
        <v>0</v>
      </c>
      <c r="AI2210" s="38">
        <v>5.2631578947368397E-2</v>
      </c>
      <c r="AJ2210" s="7">
        <v>8.0808080808080801E-2</v>
      </c>
      <c r="AK2210" s="88">
        <v>0</v>
      </c>
      <c r="AL2210" s="112">
        <v>8.3333333333333301E-2</v>
      </c>
      <c r="AM2210" s="7">
        <v>3.6363636363636397E-2</v>
      </c>
      <c r="AN2210" s="88">
        <v>7.69230769230769E-2</v>
      </c>
      <c r="AO2210" s="112">
        <v>7.4074074074074098E-2</v>
      </c>
      <c r="AP2210" s="88">
        <v>8.3333333333333301E-2</v>
      </c>
      <c r="AQ2210" s="38">
        <v>5.4054054054054099E-2</v>
      </c>
      <c r="AR2210" s="7">
        <v>9.3023255813953501E-2</v>
      </c>
      <c r="AS2210" s="88">
        <v>4.5454545454545497E-2</v>
      </c>
      <c r="AT2210" s="38">
        <v>7.0175438596491196E-2</v>
      </c>
      <c r="AU2210" s="7">
        <v>7.2289156626505993E-2</v>
      </c>
      <c r="AV2210" s="7">
        <v>7.69230769230769E-2</v>
      </c>
      <c r="AW2210" s="7">
        <v>4.6153846153846198E-2</v>
      </c>
      <c r="AX2210" s="7">
        <v>7.4468085106383003E-2</v>
      </c>
      <c r="AY2210" s="112">
        <v>7.1428571428571397E-2</v>
      </c>
      <c r="AZ2210" s="7">
        <v>0.1</v>
      </c>
      <c r="BA2210" s="38">
        <v>6.0975609756097601E-2</v>
      </c>
      <c r="BB2210" s="7">
        <v>7.8125E-2</v>
      </c>
      <c r="BC2210" s="38">
        <v>7.69230769230769E-2</v>
      </c>
      <c r="BD2210" s="7">
        <v>6.6666666666666693E-2</v>
      </c>
      <c r="BE2210" s="38">
        <v>8.0645161290322606E-2</v>
      </c>
      <c r="BF2210" s="7">
        <v>0.101694915254237</v>
      </c>
      <c r="BG2210" s="38">
        <v>4.7619047619047603E-2</v>
      </c>
    </row>
    <row r="2211" spans="1:59">
      <c r="A2211" t="s">
        <v>10</v>
      </c>
      <c r="B2211" s="36" t="s">
        <v>534</v>
      </c>
      <c r="C2211" s="39">
        <v>4</v>
      </c>
      <c r="D2211" s="89">
        <v>1</v>
      </c>
      <c r="E2211" s="90">
        <v>1</v>
      </c>
      <c r="F2211" s="41">
        <v>1</v>
      </c>
      <c r="G2211" s="90">
        <v>0</v>
      </c>
      <c r="H2211" s="90">
        <v>0</v>
      </c>
      <c r="I2211" s="90">
        <v>1</v>
      </c>
      <c r="J2211" s="41">
        <v>0</v>
      </c>
      <c r="K2211" s="41">
        <v>2</v>
      </c>
      <c r="L2211" s="113">
        <v>1</v>
      </c>
      <c r="M2211" s="40">
        <v>4</v>
      </c>
      <c r="N2211" s="113">
        <v>0</v>
      </c>
      <c r="O2211" s="89">
        <v>1</v>
      </c>
      <c r="P2211" s="42">
        <v>3</v>
      </c>
      <c r="Q2211" s="40">
        <v>2</v>
      </c>
      <c r="R2211" s="41">
        <v>1</v>
      </c>
      <c r="S2211" s="42">
        <v>0</v>
      </c>
      <c r="T2211" s="40">
        <v>2</v>
      </c>
      <c r="U2211" s="90">
        <v>1</v>
      </c>
      <c r="V2211" s="42">
        <v>1</v>
      </c>
      <c r="W2211" s="40">
        <v>1</v>
      </c>
      <c r="X2211" s="90">
        <v>1</v>
      </c>
      <c r="Y2211" s="90">
        <v>1</v>
      </c>
      <c r="Z2211" s="113">
        <v>1</v>
      </c>
      <c r="AA2211" s="40">
        <v>3</v>
      </c>
      <c r="AB2211" s="113">
        <v>0</v>
      </c>
      <c r="AC2211" s="39">
        <v>4</v>
      </c>
      <c r="AD2211" s="89">
        <v>1</v>
      </c>
      <c r="AE2211" s="41">
        <v>3</v>
      </c>
      <c r="AF2211" s="42">
        <v>0</v>
      </c>
      <c r="AG2211" s="89">
        <v>2</v>
      </c>
      <c r="AH2211" s="90">
        <v>1</v>
      </c>
      <c r="AI2211" s="42">
        <v>1</v>
      </c>
      <c r="AJ2211" s="40">
        <v>4</v>
      </c>
      <c r="AK2211" s="90">
        <v>0</v>
      </c>
      <c r="AL2211" s="113">
        <v>0</v>
      </c>
      <c r="AM2211" s="40">
        <v>2</v>
      </c>
      <c r="AN2211" s="90">
        <v>1</v>
      </c>
      <c r="AO2211" s="113">
        <v>1</v>
      </c>
      <c r="AP2211" s="89">
        <v>1</v>
      </c>
      <c r="AQ2211" s="42">
        <v>2</v>
      </c>
      <c r="AR2211" s="40">
        <v>1</v>
      </c>
      <c r="AS2211" s="90">
        <v>0</v>
      </c>
      <c r="AT2211" s="42">
        <v>3</v>
      </c>
      <c r="AU2211" s="40">
        <v>3</v>
      </c>
      <c r="AV2211" s="41">
        <v>2</v>
      </c>
      <c r="AW2211" s="41">
        <v>1</v>
      </c>
      <c r="AX2211" s="41">
        <v>3</v>
      </c>
      <c r="AY2211" s="113">
        <v>1</v>
      </c>
      <c r="AZ2211" s="40">
        <v>3</v>
      </c>
      <c r="BA2211" s="42">
        <v>1</v>
      </c>
      <c r="BB2211" s="40">
        <v>3</v>
      </c>
      <c r="BC2211" s="42">
        <v>1</v>
      </c>
      <c r="BD2211" s="40">
        <v>4</v>
      </c>
      <c r="BE2211" s="42">
        <v>0</v>
      </c>
      <c r="BF2211" s="40">
        <v>2</v>
      </c>
      <c r="BG2211" s="42">
        <v>2</v>
      </c>
    </row>
    <row r="2212" spans="1:59">
      <c r="A2212" t="s">
        <v>12</v>
      </c>
      <c r="B2212" s="36"/>
      <c r="C2212" s="51">
        <v>3.2786885245901599E-2</v>
      </c>
      <c r="D2212" s="88">
        <v>3.8461538461538498E-2</v>
      </c>
      <c r="E2212" s="88">
        <v>6.25E-2</v>
      </c>
      <c r="F2212" s="7">
        <v>3.3333333333333298E-2</v>
      </c>
      <c r="G2212" s="88">
        <v>0</v>
      </c>
      <c r="H2212" s="88">
        <v>0</v>
      </c>
      <c r="I2212" s="88">
        <v>5.2631578947368397E-2</v>
      </c>
      <c r="J2212" s="7">
        <v>0</v>
      </c>
      <c r="K2212" s="7">
        <v>6.6666666666666693E-2</v>
      </c>
      <c r="L2212" s="117">
        <v>6.6666666666666693E-2</v>
      </c>
      <c r="M2212" s="7">
        <v>3.7037037037037E-2</v>
      </c>
      <c r="N2212" s="117">
        <v>0</v>
      </c>
      <c r="O2212" s="88">
        <v>3.5714285714285698E-2</v>
      </c>
      <c r="P2212" s="52">
        <v>3.2608695652173898E-2</v>
      </c>
      <c r="Q2212" s="7">
        <v>4.3478260869565202E-2</v>
      </c>
      <c r="R2212" s="7">
        <v>3.03030303030303E-2</v>
      </c>
      <c r="S2212" s="52">
        <v>0</v>
      </c>
      <c r="T2212" s="7">
        <v>3.5714285714285698E-2</v>
      </c>
      <c r="U2212" s="88">
        <v>3.4482758620689703E-2</v>
      </c>
      <c r="V2212" s="52">
        <v>3.03030303030303E-2</v>
      </c>
      <c r="W2212" s="7">
        <v>2.2222222222222199E-2</v>
      </c>
      <c r="X2212" s="88">
        <v>3.8461538461538498E-2</v>
      </c>
      <c r="Y2212" s="88">
        <v>4.1666666666666699E-2</v>
      </c>
      <c r="Z2212" s="117">
        <v>3.7037037037037E-2</v>
      </c>
      <c r="AA2212" s="7">
        <v>3.06122448979592E-2</v>
      </c>
      <c r="AB2212" s="117">
        <v>0</v>
      </c>
      <c r="AC2212" s="51">
        <v>3.7037037037037E-2</v>
      </c>
      <c r="AD2212" s="88">
        <v>4.7619047619047603E-2</v>
      </c>
      <c r="AE2212" s="7">
        <v>7.1428571428571397E-2</v>
      </c>
      <c r="AF2212" s="52">
        <v>0</v>
      </c>
      <c r="AG2212" s="88">
        <v>0.08</v>
      </c>
      <c r="AH2212" s="88">
        <v>3.8461538461538498E-2</v>
      </c>
      <c r="AI2212" s="52">
        <v>1.7543859649122799E-2</v>
      </c>
      <c r="AJ2212" s="7">
        <v>4.0404040404040401E-2</v>
      </c>
      <c r="AK2212" s="88">
        <v>0</v>
      </c>
      <c r="AL2212" s="117">
        <v>0</v>
      </c>
      <c r="AM2212" s="7">
        <v>3.6363636363636397E-2</v>
      </c>
      <c r="AN2212" s="88">
        <v>3.8461538461538498E-2</v>
      </c>
      <c r="AO2212" s="117">
        <v>3.7037037037037E-2</v>
      </c>
      <c r="AP2212" s="88">
        <v>4.1666666666666699E-2</v>
      </c>
      <c r="AQ2212" s="52">
        <v>2.7027027027027001E-2</v>
      </c>
      <c r="AR2212" s="7">
        <v>2.32558139534884E-2</v>
      </c>
      <c r="AS2212" s="88">
        <v>0</v>
      </c>
      <c r="AT2212" s="52">
        <v>5.2631578947368397E-2</v>
      </c>
      <c r="AU2212" s="7">
        <v>3.6144578313252997E-2</v>
      </c>
      <c r="AV2212" s="7">
        <v>5.1282051282051301E-2</v>
      </c>
      <c r="AW2212" s="7">
        <v>1.5384615384615399E-2</v>
      </c>
      <c r="AX2212" s="7">
        <v>3.1914893617021302E-2</v>
      </c>
      <c r="AY2212" s="117">
        <v>3.5714285714285698E-2</v>
      </c>
      <c r="AZ2212" s="7">
        <v>7.4999999999999997E-2</v>
      </c>
      <c r="BA2212" s="52">
        <v>1.21951219512195E-2</v>
      </c>
      <c r="BB2212" s="7">
        <v>4.6875E-2</v>
      </c>
      <c r="BC2212" s="52">
        <v>1.9230769230769201E-2</v>
      </c>
      <c r="BD2212" s="7">
        <v>6.6666666666666693E-2</v>
      </c>
      <c r="BE2212" s="52">
        <v>0</v>
      </c>
      <c r="BF2212" s="7">
        <v>3.3898305084745797E-2</v>
      </c>
      <c r="BG2212" s="52">
        <v>3.1746031746031703E-2</v>
      </c>
    </row>
    <row r="2213" spans="1:59">
      <c r="A2213" t="s">
        <v>13</v>
      </c>
      <c r="B2213" s="53"/>
      <c r="C2213" s="54"/>
      <c r="D2213" s="93"/>
      <c r="E2213" s="93"/>
      <c r="F2213" s="9"/>
      <c r="G2213" s="93"/>
      <c r="H2213" s="93"/>
      <c r="I2213" s="93"/>
      <c r="J2213" s="9"/>
      <c r="K2213" s="9"/>
      <c r="L2213" s="118"/>
      <c r="M2213" s="9"/>
      <c r="N2213" s="118"/>
      <c r="O2213" s="93"/>
      <c r="P2213" s="55"/>
      <c r="Q2213" s="9"/>
      <c r="R2213" s="9"/>
      <c r="S2213" s="55"/>
      <c r="T2213" s="9"/>
      <c r="U2213" s="93"/>
      <c r="V2213" s="55"/>
      <c r="W2213" s="9"/>
      <c r="X2213" s="93"/>
      <c r="Y2213" s="93"/>
      <c r="Z2213" s="118"/>
      <c r="AA2213" s="9"/>
      <c r="AB2213" s="118"/>
      <c r="AC2213" s="54"/>
      <c r="AD2213" s="93"/>
      <c r="AE2213" s="9"/>
      <c r="AF2213" s="55"/>
      <c r="AG2213" s="93"/>
      <c r="AH2213" s="93"/>
      <c r="AI2213" s="55"/>
      <c r="AJ2213" s="9"/>
      <c r="AK2213" s="93"/>
      <c r="AL2213" s="118"/>
      <c r="AM2213" s="9"/>
      <c r="AN2213" s="93"/>
      <c r="AO2213" s="118"/>
      <c r="AP2213" s="93"/>
      <c r="AQ2213" s="55"/>
      <c r="AR2213" s="9"/>
      <c r="AS2213" s="93"/>
      <c r="AT2213" s="55"/>
      <c r="AU2213" s="9"/>
      <c r="AV2213" s="9"/>
      <c r="AW2213" s="9"/>
      <c r="AX2213" s="9"/>
      <c r="AY2213" s="118"/>
      <c r="AZ2213" s="9"/>
      <c r="BA2213" s="55"/>
      <c r="BB2213" s="9"/>
      <c r="BC2213" s="55"/>
      <c r="BD2213" s="9"/>
      <c r="BE2213" s="55"/>
      <c r="BG2213" s="56"/>
    </row>
    <row r="2214" spans="1:59">
      <c r="A2214" t="s">
        <v>10</v>
      </c>
      <c r="B2214" s="36" t="s">
        <v>535</v>
      </c>
      <c r="C2214" s="39">
        <v>6</v>
      </c>
      <c r="D2214" s="89">
        <v>1</v>
      </c>
      <c r="E2214" s="90">
        <v>0</v>
      </c>
      <c r="F2214" s="41">
        <v>1</v>
      </c>
      <c r="G2214" s="90">
        <v>1</v>
      </c>
      <c r="H2214" s="90">
        <v>0</v>
      </c>
      <c r="I2214" s="90">
        <v>2</v>
      </c>
      <c r="J2214" s="41">
        <v>3</v>
      </c>
      <c r="K2214" s="41">
        <v>0</v>
      </c>
      <c r="L2214" s="113">
        <v>2</v>
      </c>
      <c r="M2214" s="40">
        <v>4</v>
      </c>
      <c r="N2214" s="113">
        <v>2</v>
      </c>
      <c r="O2214" s="89">
        <v>2</v>
      </c>
      <c r="P2214" s="42">
        <v>4</v>
      </c>
      <c r="Q2214" s="40">
        <v>4</v>
      </c>
      <c r="R2214" s="41">
        <v>0</v>
      </c>
      <c r="S2214" s="42">
        <v>1</v>
      </c>
      <c r="T2214" s="40">
        <v>0</v>
      </c>
      <c r="U2214" s="90">
        <v>4</v>
      </c>
      <c r="V2214" s="42">
        <v>1</v>
      </c>
      <c r="W2214" s="40">
        <v>5</v>
      </c>
      <c r="X2214" s="90">
        <v>1</v>
      </c>
      <c r="Y2214" s="90">
        <v>0</v>
      </c>
      <c r="Z2214" s="113">
        <v>0</v>
      </c>
      <c r="AA2214" s="40">
        <v>3</v>
      </c>
      <c r="AB2214" s="113">
        <v>3</v>
      </c>
      <c r="AC2214" s="39">
        <v>5</v>
      </c>
      <c r="AD2214" s="89">
        <v>1</v>
      </c>
      <c r="AE2214" s="41">
        <v>3</v>
      </c>
      <c r="AF2214" s="42">
        <v>1</v>
      </c>
      <c r="AG2214" s="89">
        <v>0</v>
      </c>
      <c r="AH2214" s="90">
        <v>2</v>
      </c>
      <c r="AI2214" s="42">
        <v>3</v>
      </c>
      <c r="AJ2214" s="40">
        <v>4</v>
      </c>
      <c r="AK2214" s="90">
        <v>2</v>
      </c>
      <c r="AL2214" s="113">
        <v>0</v>
      </c>
      <c r="AM2214" s="40">
        <v>4</v>
      </c>
      <c r="AN2214" s="90">
        <v>0</v>
      </c>
      <c r="AO2214" s="113">
        <v>1</v>
      </c>
      <c r="AP2214" s="89">
        <v>1</v>
      </c>
      <c r="AQ2214" s="42">
        <v>4</v>
      </c>
      <c r="AR2214" s="40">
        <v>3</v>
      </c>
      <c r="AS2214" s="90">
        <v>1</v>
      </c>
      <c r="AT2214" s="42">
        <v>2</v>
      </c>
      <c r="AU2214" s="40">
        <v>3</v>
      </c>
      <c r="AV2214" s="41">
        <v>3</v>
      </c>
      <c r="AW2214" s="41">
        <v>4</v>
      </c>
      <c r="AX2214" s="41">
        <v>4</v>
      </c>
      <c r="AY2214" s="113">
        <v>2</v>
      </c>
      <c r="AZ2214" s="40">
        <v>1</v>
      </c>
      <c r="BA2214" s="42">
        <v>5</v>
      </c>
      <c r="BB2214" s="40">
        <v>4</v>
      </c>
      <c r="BC2214" s="42">
        <v>2</v>
      </c>
      <c r="BD2214" s="40">
        <v>4</v>
      </c>
      <c r="BE2214" s="42">
        <v>2</v>
      </c>
      <c r="BF2214" s="40">
        <v>4</v>
      </c>
      <c r="BG2214" s="42">
        <v>2</v>
      </c>
    </row>
    <row r="2215" spans="1:59">
      <c r="A2215" t="s">
        <v>12</v>
      </c>
      <c r="B2215" s="36"/>
      <c r="C2215" s="51">
        <v>4.91803278688525E-2</v>
      </c>
      <c r="D2215" s="88">
        <v>3.8461538461538498E-2</v>
      </c>
      <c r="E2215" s="88">
        <v>0</v>
      </c>
      <c r="F2215" s="7">
        <v>3.3333333333333298E-2</v>
      </c>
      <c r="G2215" s="88">
        <v>4.5454545454545497E-2</v>
      </c>
      <c r="H2215" s="88">
        <v>0</v>
      </c>
      <c r="I2215" s="88">
        <v>0.105263157894737</v>
      </c>
      <c r="J2215" s="7">
        <v>9.0909090909090898E-2</v>
      </c>
      <c r="K2215" s="7">
        <v>0</v>
      </c>
      <c r="L2215" s="117">
        <v>0.133333333333333</v>
      </c>
      <c r="M2215" s="7">
        <v>3.7037037037037E-2</v>
      </c>
      <c r="N2215" s="117">
        <v>0.14285714285714299</v>
      </c>
      <c r="O2215" s="88">
        <v>7.1428571428571397E-2</v>
      </c>
      <c r="P2215" s="52">
        <v>4.3478260869565202E-2</v>
      </c>
      <c r="Q2215" s="7">
        <v>8.6956521739130405E-2</v>
      </c>
      <c r="R2215" s="7">
        <v>0</v>
      </c>
      <c r="S2215" s="52">
        <v>3.125E-2</v>
      </c>
      <c r="T2215" s="7">
        <v>0</v>
      </c>
      <c r="U2215" s="88">
        <v>0.13793103448275901</v>
      </c>
      <c r="V2215" s="52">
        <v>3.03030303030303E-2</v>
      </c>
      <c r="W2215" s="7">
        <v>0.11111111111111099</v>
      </c>
      <c r="X2215" s="88">
        <v>3.8461538461538498E-2</v>
      </c>
      <c r="Y2215" s="88">
        <v>0</v>
      </c>
      <c r="Z2215" s="117">
        <v>0</v>
      </c>
      <c r="AA2215" s="7">
        <v>3.06122448979592E-2</v>
      </c>
      <c r="AB2215" s="117">
        <v>0.15</v>
      </c>
      <c r="AC2215" s="51">
        <v>4.6296296296296301E-2</v>
      </c>
      <c r="AD2215" s="88">
        <v>4.7619047619047603E-2</v>
      </c>
      <c r="AE2215" s="7">
        <v>7.1428571428571397E-2</v>
      </c>
      <c r="AF2215" s="52">
        <v>2.2222222222222199E-2</v>
      </c>
      <c r="AG2215" s="88">
        <v>0</v>
      </c>
      <c r="AH2215" s="88">
        <v>7.69230769230769E-2</v>
      </c>
      <c r="AI2215" s="52">
        <v>5.2631578947368397E-2</v>
      </c>
      <c r="AJ2215" s="7">
        <v>4.0404040404040401E-2</v>
      </c>
      <c r="AK2215" s="88">
        <v>0.18181818181818199</v>
      </c>
      <c r="AL2215" s="117">
        <v>0</v>
      </c>
      <c r="AM2215" s="7">
        <v>7.2727272727272696E-2</v>
      </c>
      <c r="AN2215" s="88">
        <v>0</v>
      </c>
      <c r="AO2215" s="117">
        <v>3.7037037037037E-2</v>
      </c>
      <c r="AP2215" s="88">
        <v>4.1666666666666699E-2</v>
      </c>
      <c r="AQ2215" s="52">
        <v>5.4054054054054099E-2</v>
      </c>
      <c r="AR2215" s="7">
        <v>6.9767441860465101E-2</v>
      </c>
      <c r="AS2215" s="88">
        <v>4.5454545454545497E-2</v>
      </c>
      <c r="AT2215" s="52">
        <v>3.5087719298245598E-2</v>
      </c>
      <c r="AU2215" s="7">
        <v>3.6144578313252997E-2</v>
      </c>
      <c r="AV2215" s="7">
        <v>7.69230769230769E-2</v>
      </c>
      <c r="AW2215" s="7">
        <v>6.15384615384615E-2</v>
      </c>
      <c r="AX2215" s="7">
        <v>4.2553191489361701E-2</v>
      </c>
      <c r="AY2215" s="117">
        <v>7.1428571428571397E-2</v>
      </c>
      <c r="AZ2215" s="7">
        <v>2.5000000000000001E-2</v>
      </c>
      <c r="BA2215" s="52">
        <v>6.0975609756097601E-2</v>
      </c>
      <c r="BB2215" s="7">
        <v>6.25E-2</v>
      </c>
      <c r="BC2215" s="52">
        <v>3.8461538461538498E-2</v>
      </c>
      <c r="BD2215" s="7">
        <v>6.6666666666666693E-2</v>
      </c>
      <c r="BE2215" s="52">
        <v>3.2258064516128997E-2</v>
      </c>
      <c r="BF2215" s="7">
        <v>6.7796610169491497E-2</v>
      </c>
      <c r="BG2215" s="52">
        <v>3.1746031746031703E-2</v>
      </c>
    </row>
    <row r="2216" spans="1:59">
      <c r="A2216" t="s">
        <v>13</v>
      </c>
      <c r="B2216" s="53"/>
      <c r="C2216" s="54"/>
      <c r="D2216" s="93"/>
      <c r="E2216" s="93"/>
      <c r="F2216" s="9"/>
      <c r="G2216" s="93"/>
      <c r="H2216" s="93"/>
      <c r="I2216" s="93"/>
      <c r="J2216" s="9"/>
      <c r="K2216" s="9"/>
      <c r="L2216" s="118"/>
      <c r="M2216" s="9"/>
      <c r="N2216" s="118"/>
      <c r="O2216" s="93"/>
      <c r="P2216" s="55"/>
      <c r="Q2216" s="9"/>
      <c r="R2216" s="9"/>
      <c r="S2216" s="55"/>
      <c r="T2216" s="9"/>
      <c r="U2216" s="93"/>
      <c r="V2216" s="55"/>
      <c r="W2216" s="9"/>
      <c r="Z2216" s="123"/>
      <c r="AB2216" s="123"/>
      <c r="AC2216" s="57"/>
      <c r="AF2216" s="56"/>
      <c r="AI2216" s="56"/>
      <c r="AL2216" s="123"/>
      <c r="AO2216" s="123"/>
      <c r="AQ2216" s="56"/>
      <c r="AT2216" s="56"/>
      <c r="AY2216" s="123"/>
      <c r="BA2216" s="56"/>
      <c r="BC2216" s="56"/>
      <c r="BE2216" s="56"/>
      <c r="BG2216" s="56"/>
    </row>
    <row r="2217" spans="1:59">
      <c r="A2217" t="s">
        <v>10</v>
      </c>
      <c r="B2217" s="36" t="s">
        <v>536</v>
      </c>
      <c r="C2217" s="39">
        <v>3</v>
      </c>
      <c r="D2217" s="89">
        <v>1</v>
      </c>
      <c r="E2217" s="90">
        <v>0</v>
      </c>
      <c r="F2217" s="41">
        <v>0</v>
      </c>
      <c r="G2217" s="90">
        <v>0</v>
      </c>
      <c r="H2217" s="90">
        <v>1</v>
      </c>
      <c r="I2217" s="90">
        <v>0</v>
      </c>
      <c r="J2217" s="41">
        <v>0</v>
      </c>
      <c r="K2217" s="41">
        <v>1</v>
      </c>
      <c r="L2217" s="113">
        <v>0</v>
      </c>
      <c r="M2217" s="40">
        <v>3</v>
      </c>
      <c r="N2217" s="113">
        <v>0</v>
      </c>
      <c r="O2217" s="89">
        <v>1</v>
      </c>
      <c r="P2217" s="42">
        <v>2</v>
      </c>
      <c r="Q2217" s="40">
        <v>1</v>
      </c>
      <c r="R2217" s="41">
        <v>1</v>
      </c>
      <c r="S2217" s="42">
        <v>1</v>
      </c>
      <c r="T2217" s="40">
        <v>1</v>
      </c>
      <c r="U2217" s="90">
        <v>1</v>
      </c>
      <c r="V2217" s="42">
        <v>1</v>
      </c>
      <c r="W2217" s="40">
        <v>1</v>
      </c>
      <c r="X2217" s="90">
        <v>0</v>
      </c>
      <c r="Y2217" s="90">
        <v>1</v>
      </c>
      <c r="Z2217" s="113">
        <v>1</v>
      </c>
      <c r="AA2217" s="40">
        <v>3</v>
      </c>
      <c r="AB2217" s="113">
        <v>0</v>
      </c>
      <c r="AC2217" s="39">
        <v>3</v>
      </c>
      <c r="AD2217" s="89">
        <v>1</v>
      </c>
      <c r="AE2217" s="41">
        <v>0</v>
      </c>
      <c r="AF2217" s="42">
        <v>2</v>
      </c>
      <c r="AG2217" s="89">
        <v>0</v>
      </c>
      <c r="AH2217" s="90">
        <v>1</v>
      </c>
      <c r="AI2217" s="42">
        <v>2</v>
      </c>
      <c r="AJ2217" s="40">
        <v>3</v>
      </c>
      <c r="AK2217" s="90">
        <v>0</v>
      </c>
      <c r="AL2217" s="113">
        <v>0</v>
      </c>
      <c r="AM2217" s="40">
        <v>3</v>
      </c>
      <c r="AN2217" s="90">
        <v>0</v>
      </c>
      <c r="AO2217" s="113">
        <v>0</v>
      </c>
      <c r="AP2217" s="89">
        <v>1</v>
      </c>
      <c r="AQ2217" s="42">
        <v>1</v>
      </c>
      <c r="AR2217" s="40">
        <v>1</v>
      </c>
      <c r="AS2217" s="90">
        <v>1</v>
      </c>
      <c r="AT2217" s="42">
        <v>1</v>
      </c>
      <c r="AU2217" s="40">
        <v>3</v>
      </c>
      <c r="AV2217" s="41">
        <v>0</v>
      </c>
      <c r="AW2217" s="41">
        <v>1</v>
      </c>
      <c r="AX2217" s="41">
        <v>3</v>
      </c>
      <c r="AY2217" s="113">
        <v>0</v>
      </c>
      <c r="AZ2217" s="40">
        <v>1</v>
      </c>
      <c r="BA2217" s="42">
        <v>2</v>
      </c>
      <c r="BB2217" s="40">
        <v>1</v>
      </c>
      <c r="BC2217" s="42">
        <v>1</v>
      </c>
      <c r="BD2217" s="40">
        <v>2</v>
      </c>
      <c r="BE2217" s="42">
        <v>1</v>
      </c>
      <c r="BF2217" s="40">
        <v>0</v>
      </c>
      <c r="BG2217" s="42">
        <v>3</v>
      </c>
    </row>
    <row r="2218" spans="1:59">
      <c r="A2218" t="s">
        <v>12</v>
      </c>
      <c r="B2218" s="36"/>
      <c r="C2218" s="37">
        <v>2.4590163934426201E-2</v>
      </c>
      <c r="D2218" s="88">
        <v>3.8461538461538498E-2</v>
      </c>
      <c r="E2218" s="88">
        <v>0</v>
      </c>
      <c r="F2218" s="7">
        <v>0</v>
      </c>
      <c r="G2218" s="88">
        <v>0</v>
      </c>
      <c r="H2218" s="88">
        <v>8.3333333333333301E-2</v>
      </c>
      <c r="I2218" s="88">
        <v>0</v>
      </c>
      <c r="J2218" s="7">
        <v>0</v>
      </c>
      <c r="K2218" s="7">
        <v>3.3333333333333298E-2</v>
      </c>
      <c r="L2218" s="112">
        <v>0</v>
      </c>
      <c r="M2218" s="7">
        <v>2.7777777777777801E-2</v>
      </c>
      <c r="N2218" s="112">
        <v>0</v>
      </c>
      <c r="O2218" s="88">
        <v>3.5714285714285698E-2</v>
      </c>
      <c r="P2218" s="38">
        <v>2.1739130434782601E-2</v>
      </c>
      <c r="Q2218" s="7">
        <v>2.1739130434782601E-2</v>
      </c>
      <c r="R2218" s="7">
        <v>3.03030303030303E-2</v>
      </c>
      <c r="S2218" s="38">
        <v>3.125E-2</v>
      </c>
      <c r="T2218" s="7">
        <v>1.7857142857142901E-2</v>
      </c>
      <c r="U2218" s="88">
        <v>3.4482758620689703E-2</v>
      </c>
      <c r="V2218" s="38">
        <v>3.03030303030303E-2</v>
      </c>
      <c r="W2218" s="7">
        <v>2.2222222222222199E-2</v>
      </c>
      <c r="X2218" s="88">
        <v>0</v>
      </c>
      <c r="Y2218" s="88">
        <v>4.1666666666666699E-2</v>
      </c>
      <c r="Z2218" s="112">
        <v>3.7037037037037E-2</v>
      </c>
      <c r="AA2218" s="7">
        <v>3.06122448979592E-2</v>
      </c>
      <c r="AB2218" s="112">
        <v>0</v>
      </c>
      <c r="AC2218" s="37">
        <v>2.7777777777777801E-2</v>
      </c>
      <c r="AD2218" s="88">
        <v>4.7619047619047603E-2</v>
      </c>
      <c r="AE2218" s="7">
        <v>0</v>
      </c>
      <c r="AF2218" s="38">
        <v>4.4444444444444398E-2</v>
      </c>
      <c r="AG2218" s="88">
        <v>0</v>
      </c>
      <c r="AH2218" s="88">
        <v>3.8461538461538498E-2</v>
      </c>
      <c r="AI2218" s="38">
        <v>3.5087719298245598E-2</v>
      </c>
      <c r="AJ2218" s="7">
        <v>3.03030303030303E-2</v>
      </c>
      <c r="AK2218" s="88">
        <v>0</v>
      </c>
      <c r="AL2218" s="112">
        <v>0</v>
      </c>
      <c r="AM2218" s="7">
        <v>5.4545454545454501E-2</v>
      </c>
      <c r="AN2218" s="88">
        <v>0</v>
      </c>
      <c r="AO2218" s="112">
        <v>0</v>
      </c>
      <c r="AP2218" s="88">
        <v>4.1666666666666699E-2</v>
      </c>
      <c r="AQ2218" s="38">
        <v>1.35135135135135E-2</v>
      </c>
      <c r="AR2218" s="7">
        <v>2.32558139534884E-2</v>
      </c>
      <c r="AS2218" s="88">
        <v>4.5454545454545497E-2</v>
      </c>
      <c r="AT2218" s="38">
        <v>1.7543859649122799E-2</v>
      </c>
      <c r="AU2218" s="7">
        <v>3.6144578313252997E-2</v>
      </c>
      <c r="AV2218" s="7">
        <v>0</v>
      </c>
      <c r="AW2218" s="7">
        <v>1.5384615384615399E-2</v>
      </c>
      <c r="AX2218" s="7">
        <v>3.1914893617021302E-2</v>
      </c>
      <c r="AY2218" s="112">
        <v>0</v>
      </c>
      <c r="AZ2218" s="7">
        <v>2.5000000000000001E-2</v>
      </c>
      <c r="BA2218" s="38">
        <v>2.4390243902439001E-2</v>
      </c>
      <c r="BB2218" s="7">
        <v>1.5625E-2</v>
      </c>
      <c r="BC2218" s="38">
        <v>1.9230769230769201E-2</v>
      </c>
      <c r="BD2218" s="7">
        <v>3.3333333333333298E-2</v>
      </c>
      <c r="BE2218" s="38">
        <v>1.6129032258064498E-2</v>
      </c>
      <c r="BF2218" s="7">
        <v>0</v>
      </c>
      <c r="BG2218" s="38">
        <v>4.7619047619047603E-2</v>
      </c>
    </row>
    <row r="2219" spans="1:59">
      <c r="A2219" t="s">
        <v>10</v>
      </c>
      <c r="B2219" s="36" t="s">
        <v>537</v>
      </c>
      <c r="C2219" s="39">
        <v>19</v>
      </c>
      <c r="D2219" s="89">
        <v>5</v>
      </c>
      <c r="E2219" s="90">
        <v>1</v>
      </c>
      <c r="F2219" s="41">
        <v>3</v>
      </c>
      <c r="G2219" s="90">
        <v>4</v>
      </c>
      <c r="H2219" s="90">
        <v>0</v>
      </c>
      <c r="I2219" s="90">
        <v>3</v>
      </c>
      <c r="J2219" s="41">
        <v>7</v>
      </c>
      <c r="K2219" s="41">
        <v>4</v>
      </c>
      <c r="L2219" s="113">
        <v>3</v>
      </c>
      <c r="M2219" s="40">
        <v>18</v>
      </c>
      <c r="N2219" s="113">
        <v>1</v>
      </c>
      <c r="O2219" s="89">
        <v>5</v>
      </c>
      <c r="P2219" s="42">
        <v>12</v>
      </c>
      <c r="Q2219" s="40">
        <v>11</v>
      </c>
      <c r="R2219" s="41">
        <v>3</v>
      </c>
      <c r="S2219" s="42">
        <v>1</v>
      </c>
      <c r="T2219" s="40">
        <v>8</v>
      </c>
      <c r="U2219" s="90">
        <v>5</v>
      </c>
      <c r="V2219" s="42">
        <v>5</v>
      </c>
      <c r="W2219" s="40">
        <v>12</v>
      </c>
      <c r="X2219" s="90">
        <v>4</v>
      </c>
      <c r="Y2219" s="90">
        <v>1</v>
      </c>
      <c r="Z2219" s="113">
        <v>2</v>
      </c>
      <c r="AA2219" s="40">
        <v>12</v>
      </c>
      <c r="AB2219" s="113">
        <v>6</v>
      </c>
      <c r="AC2219" s="39">
        <v>17</v>
      </c>
      <c r="AD2219" s="89">
        <v>3</v>
      </c>
      <c r="AE2219" s="41">
        <v>8</v>
      </c>
      <c r="AF2219" s="42">
        <v>6</v>
      </c>
      <c r="AG2219" s="89">
        <v>5</v>
      </c>
      <c r="AH2219" s="90">
        <v>6</v>
      </c>
      <c r="AI2219" s="42">
        <v>6</v>
      </c>
      <c r="AJ2219" s="40">
        <v>8</v>
      </c>
      <c r="AK2219" s="90">
        <v>5</v>
      </c>
      <c r="AL2219" s="113">
        <v>6</v>
      </c>
      <c r="AM2219" s="40">
        <v>5</v>
      </c>
      <c r="AN2219" s="90">
        <v>9</v>
      </c>
      <c r="AO2219" s="113">
        <v>3</v>
      </c>
      <c r="AP2219" s="89">
        <v>7</v>
      </c>
      <c r="AQ2219" s="42">
        <v>7</v>
      </c>
      <c r="AR2219" s="40">
        <v>10</v>
      </c>
      <c r="AS2219" s="90">
        <v>2</v>
      </c>
      <c r="AT2219" s="42">
        <v>7</v>
      </c>
      <c r="AU2219" s="40">
        <v>8</v>
      </c>
      <c r="AV2219" s="41">
        <v>6</v>
      </c>
      <c r="AW2219" s="41">
        <v>9</v>
      </c>
      <c r="AX2219" s="41">
        <v>11</v>
      </c>
      <c r="AY2219" s="113">
        <v>8</v>
      </c>
      <c r="AZ2219" s="40">
        <v>3</v>
      </c>
      <c r="BA2219" s="42">
        <v>16</v>
      </c>
      <c r="BB2219" s="40">
        <v>4</v>
      </c>
      <c r="BC2219" s="42">
        <v>13</v>
      </c>
      <c r="BD2219" s="40">
        <v>7</v>
      </c>
      <c r="BE2219" s="42">
        <v>12</v>
      </c>
      <c r="BF2219" s="40">
        <v>12</v>
      </c>
      <c r="BG2219" s="42">
        <v>7</v>
      </c>
    </row>
    <row r="2220" spans="1:59">
      <c r="A2220" t="s">
        <v>12</v>
      </c>
      <c r="B2220" s="36"/>
      <c r="C2220" s="51">
        <v>0.15573770491803299</v>
      </c>
      <c r="D2220" s="88">
        <v>0.19230769230769201</v>
      </c>
      <c r="E2220" s="88">
        <v>6.25E-2</v>
      </c>
      <c r="F2220" s="7">
        <v>0.1</v>
      </c>
      <c r="G2220" s="88">
        <v>0.18181818181818199</v>
      </c>
      <c r="H2220" s="88">
        <v>0</v>
      </c>
      <c r="I2220" s="88">
        <v>0.157894736842105</v>
      </c>
      <c r="J2220" s="7">
        <v>0.21212121212121199</v>
      </c>
      <c r="K2220" s="7">
        <v>0.133333333333333</v>
      </c>
      <c r="L2220" s="117">
        <v>0.2</v>
      </c>
      <c r="M2220" s="7">
        <v>0.16666666666666699</v>
      </c>
      <c r="N2220" s="117">
        <v>7.1428571428571397E-2</v>
      </c>
      <c r="O2220" s="88">
        <v>0.17857142857142899</v>
      </c>
      <c r="P2220" s="52">
        <v>0.13043478260869601</v>
      </c>
      <c r="Q2220" s="7">
        <v>0.23913043478260901</v>
      </c>
      <c r="R2220" s="7">
        <v>9.0909090909090898E-2</v>
      </c>
      <c r="S2220" s="52">
        <v>3.125E-2</v>
      </c>
      <c r="T2220" s="7">
        <v>0.14285714285714299</v>
      </c>
      <c r="U2220" s="88">
        <v>0.17241379310344801</v>
      </c>
      <c r="V2220" s="52">
        <v>0.15151515151515199</v>
      </c>
      <c r="W2220" s="7">
        <v>0.266666666666667</v>
      </c>
      <c r="X2220" s="88">
        <v>0.15384615384615399</v>
      </c>
      <c r="Y2220" s="88">
        <v>4.1666666666666699E-2</v>
      </c>
      <c r="Z2220" s="117">
        <v>7.4074074074074098E-2</v>
      </c>
      <c r="AA2220" s="7">
        <v>0.122448979591837</v>
      </c>
      <c r="AB2220" s="117">
        <v>0.3</v>
      </c>
      <c r="AC2220" s="51">
        <v>0.157407407407407</v>
      </c>
      <c r="AD2220" s="88">
        <v>0.14285714285714299</v>
      </c>
      <c r="AE2220" s="7">
        <v>0.19047619047618999</v>
      </c>
      <c r="AF2220" s="52">
        <v>0.133333333333333</v>
      </c>
      <c r="AG2220" s="88">
        <v>0.2</v>
      </c>
      <c r="AH2220" s="88">
        <v>0.230769230769231</v>
      </c>
      <c r="AI2220" s="52">
        <v>0.105263157894737</v>
      </c>
      <c r="AJ2220" s="7">
        <v>8.0808080808080801E-2</v>
      </c>
      <c r="AK2220" s="88">
        <v>0.45454545454545497</v>
      </c>
      <c r="AL2220" s="117">
        <v>0.5</v>
      </c>
      <c r="AM2220" s="7">
        <v>9.0909090909090898E-2</v>
      </c>
      <c r="AN2220" s="88">
        <v>0.34615384615384598</v>
      </c>
      <c r="AO2220" s="117">
        <v>0.11111111111111099</v>
      </c>
      <c r="AP2220" s="88">
        <v>0.29166666666666702</v>
      </c>
      <c r="AQ2220" s="52">
        <v>9.45945945945946E-2</v>
      </c>
      <c r="AR2220" s="7">
        <v>0.232558139534884</v>
      </c>
      <c r="AS2220" s="88">
        <v>9.0909090909090898E-2</v>
      </c>
      <c r="AT2220" s="52">
        <v>0.12280701754386</v>
      </c>
      <c r="AU2220" s="7">
        <v>9.6385542168674704E-2</v>
      </c>
      <c r="AV2220" s="7">
        <v>0.15384615384615399</v>
      </c>
      <c r="AW2220" s="7">
        <v>0.138461538461538</v>
      </c>
      <c r="AX2220" s="7">
        <v>0.117021276595745</v>
      </c>
      <c r="AY2220" s="117">
        <v>0.28571428571428598</v>
      </c>
      <c r="AZ2220" s="7">
        <v>7.4999999999999997E-2</v>
      </c>
      <c r="BA2220" s="52">
        <v>0.19512195121951201</v>
      </c>
      <c r="BB2220" s="7">
        <v>6.25E-2</v>
      </c>
      <c r="BC2220" s="52">
        <v>0.25</v>
      </c>
      <c r="BD2220" s="7">
        <v>0.116666666666667</v>
      </c>
      <c r="BE2220" s="52">
        <v>0.19354838709677399</v>
      </c>
      <c r="BF2220" s="7">
        <v>0.20338983050847501</v>
      </c>
      <c r="BG2220" s="52">
        <v>0.11111111111111099</v>
      </c>
    </row>
    <row r="2221" spans="1:59">
      <c r="A2221" t="s">
        <v>13</v>
      </c>
      <c r="B2221" s="53"/>
      <c r="C2221" s="54"/>
      <c r="D2221" s="93"/>
      <c r="E2221" s="93"/>
      <c r="F2221" s="9"/>
      <c r="G2221" s="93"/>
      <c r="H2221" s="93"/>
      <c r="I2221" s="93"/>
      <c r="J2221" s="9"/>
      <c r="K2221" s="9"/>
      <c r="L2221" s="118"/>
      <c r="M2221" s="9"/>
      <c r="N2221" s="118"/>
      <c r="O2221" s="93"/>
      <c r="P2221" s="55"/>
      <c r="Q2221" s="9"/>
      <c r="R2221" s="9"/>
      <c r="S2221" s="55"/>
      <c r="T2221" s="9"/>
      <c r="U2221" s="93"/>
      <c r="V2221" s="55"/>
      <c r="W2221" s="9"/>
      <c r="X2221" s="93"/>
      <c r="Y2221" s="93"/>
      <c r="Z2221" s="118"/>
      <c r="AA2221" s="9"/>
      <c r="AB2221" s="118"/>
      <c r="AC2221" s="54"/>
      <c r="AD2221" s="93"/>
      <c r="AE2221" s="9"/>
      <c r="AF2221" s="55"/>
      <c r="AG2221" s="93"/>
      <c r="AH2221" s="93"/>
      <c r="AI2221" s="55"/>
      <c r="AJ2221" s="9"/>
      <c r="AK2221" s="93"/>
      <c r="AL2221" s="118"/>
      <c r="AM2221" s="9"/>
      <c r="AN2221" s="93"/>
      <c r="AO2221" s="118"/>
      <c r="AP2221" s="93"/>
      <c r="AQ2221" s="55"/>
      <c r="AR2221" s="9"/>
      <c r="AS2221" s="93"/>
      <c r="AT2221" s="55"/>
      <c r="AU2221" s="9"/>
      <c r="AV2221" s="9"/>
      <c r="AW2221" s="9"/>
      <c r="AX2221" s="9"/>
      <c r="AY2221" s="118"/>
      <c r="AZ2221" s="9"/>
      <c r="BA2221" s="55"/>
      <c r="BB2221" s="9"/>
      <c r="BC2221" s="55"/>
      <c r="BE2221" s="56"/>
      <c r="BG2221" s="56"/>
    </row>
    <row r="2222" spans="1:59">
      <c r="A2222" t="s">
        <v>10</v>
      </c>
      <c r="B2222" s="36" t="s">
        <v>110</v>
      </c>
      <c r="C2222" s="39">
        <v>17</v>
      </c>
      <c r="D2222" s="89">
        <v>4</v>
      </c>
      <c r="E2222" s="90">
        <v>3</v>
      </c>
      <c r="F2222" s="41">
        <v>4</v>
      </c>
      <c r="G2222" s="90">
        <v>6</v>
      </c>
      <c r="H2222" s="90">
        <v>3</v>
      </c>
      <c r="I2222" s="90">
        <v>1</v>
      </c>
      <c r="J2222" s="41">
        <v>4</v>
      </c>
      <c r="K2222" s="41">
        <v>3</v>
      </c>
      <c r="L2222" s="113">
        <v>0</v>
      </c>
      <c r="M2222" s="40">
        <v>16</v>
      </c>
      <c r="N2222" s="113">
        <v>1</v>
      </c>
      <c r="O2222" s="89">
        <v>2</v>
      </c>
      <c r="P2222" s="42">
        <v>15</v>
      </c>
      <c r="Q2222" s="40">
        <v>2</v>
      </c>
      <c r="R2222" s="41">
        <v>6</v>
      </c>
      <c r="S2222" s="42">
        <v>5</v>
      </c>
      <c r="T2222" s="40">
        <v>7</v>
      </c>
      <c r="U2222" s="90">
        <v>5</v>
      </c>
      <c r="V2222" s="42">
        <v>4</v>
      </c>
      <c r="W2222" s="40">
        <v>0</v>
      </c>
      <c r="X2222" s="90">
        <v>3</v>
      </c>
      <c r="Y2222" s="90">
        <v>3</v>
      </c>
      <c r="Z2222" s="113">
        <v>11</v>
      </c>
      <c r="AA2222" s="40">
        <v>13</v>
      </c>
      <c r="AB2222" s="113">
        <v>4</v>
      </c>
      <c r="AC2222" s="39">
        <v>15</v>
      </c>
      <c r="AD2222" s="89">
        <v>5</v>
      </c>
      <c r="AE2222" s="41">
        <v>6</v>
      </c>
      <c r="AF2222" s="42">
        <v>4</v>
      </c>
      <c r="AG2222" s="89">
        <v>3</v>
      </c>
      <c r="AH2222" s="90">
        <v>6</v>
      </c>
      <c r="AI2222" s="42">
        <v>6</v>
      </c>
      <c r="AJ2222" s="40">
        <v>17</v>
      </c>
      <c r="AK2222" s="90">
        <v>0</v>
      </c>
      <c r="AL2222" s="113">
        <v>0</v>
      </c>
      <c r="AM2222" s="40">
        <v>6</v>
      </c>
      <c r="AN2222" s="90">
        <v>3</v>
      </c>
      <c r="AO2222" s="113">
        <v>6</v>
      </c>
      <c r="AP2222" s="89">
        <v>1</v>
      </c>
      <c r="AQ2222" s="42">
        <v>12</v>
      </c>
      <c r="AR2222" s="40">
        <v>5</v>
      </c>
      <c r="AS2222" s="90">
        <v>2</v>
      </c>
      <c r="AT2222" s="42">
        <v>10</v>
      </c>
      <c r="AU2222" s="40">
        <v>10</v>
      </c>
      <c r="AV2222" s="41">
        <v>4</v>
      </c>
      <c r="AW2222" s="41">
        <v>11</v>
      </c>
      <c r="AX2222" s="41">
        <v>13</v>
      </c>
      <c r="AY2222" s="113">
        <v>4</v>
      </c>
      <c r="AZ2222" s="40">
        <v>6</v>
      </c>
      <c r="BA2222" s="42">
        <v>11</v>
      </c>
      <c r="BB2222" s="40">
        <v>9</v>
      </c>
      <c r="BC2222" s="42">
        <v>6</v>
      </c>
      <c r="BD2222" s="40">
        <v>7</v>
      </c>
      <c r="BE2222" s="42">
        <v>10</v>
      </c>
      <c r="BF2222" s="40">
        <v>9</v>
      </c>
      <c r="BG2222" s="42">
        <v>8</v>
      </c>
    </row>
    <row r="2223" spans="1:59">
      <c r="A2223" t="s">
        <v>12</v>
      </c>
      <c r="B2223" s="36"/>
      <c r="C2223" s="51">
        <v>0.13934426229508201</v>
      </c>
      <c r="D2223" s="88">
        <v>0.15384615384615399</v>
      </c>
      <c r="E2223" s="88">
        <v>0.1875</v>
      </c>
      <c r="F2223" s="7">
        <v>0.133333333333333</v>
      </c>
      <c r="G2223" s="88">
        <v>0.27272727272727298</v>
      </c>
      <c r="H2223" s="88">
        <v>0.25</v>
      </c>
      <c r="I2223" s="88">
        <v>5.2631578947368397E-2</v>
      </c>
      <c r="J2223" s="7">
        <v>0.12121212121212099</v>
      </c>
      <c r="K2223" s="7">
        <v>0.1</v>
      </c>
      <c r="L2223" s="117">
        <v>0</v>
      </c>
      <c r="M2223" s="7">
        <v>0.148148148148148</v>
      </c>
      <c r="N2223" s="117">
        <v>7.1428571428571397E-2</v>
      </c>
      <c r="O2223" s="88">
        <v>7.1428571428571397E-2</v>
      </c>
      <c r="P2223" s="52">
        <v>0.16304347826087001</v>
      </c>
      <c r="Q2223" s="7">
        <v>4.3478260869565202E-2</v>
      </c>
      <c r="R2223" s="7">
        <v>0.18181818181818199</v>
      </c>
      <c r="S2223" s="52">
        <v>0.15625</v>
      </c>
      <c r="T2223" s="7">
        <v>0.125</v>
      </c>
      <c r="U2223" s="88">
        <v>0.17241379310344801</v>
      </c>
      <c r="V2223" s="52">
        <v>0.12121212121212099</v>
      </c>
      <c r="W2223" s="7">
        <v>0</v>
      </c>
      <c r="X2223" s="88">
        <v>0.115384615384615</v>
      </c>
      <c r="Y2223" s="88">
        <v>0.125</v>
      </c>
      <c r="Z2223" s="117">
        <v>0.407407407407407</v>
      </c>
      <c r="AA2223" s="7">
        <v>0.13265306122449</v>
      </c>
      <c r="AB2223" s="117">
        <v>0.2</v>
      </c>
      <c r="AC2223" s="51">
        <v>0.13888888888888901</v>
      </c>
      <c r="AD2223" s="88">
        <v>0.238095238095238</v>
      </c>
      <c r="AE2223" s="7">
        <v>0.14285714285714299</v>
      </c>
      <c r="AF2223" s="52">
        <v>8.8888888888888906E-2</v>
      </c>
      <c r="AG2223" s="88">
        <v>0.12</v>
      </c>
      <c r="AH2223" s="88">
        <v>0.230769230769231</v>
      </c>
      <c r="AI2223" s="52">
        <v>0.105263157894737</v>
      </c>
      <c r="AJ2223" s="7">
        <v>0.17171717171717199</v>
      </c>
      <c r="AK2223" s="88">
        <v>0</v>
      </c>
      <c r="AL2223" s="117">
        <v>0</v>
      </c>
      <c r="AM2223" s="7">
        <v>0.109090909090909</v>
      </c>
      <c r="AN2223" s="88">
        <v>0.115384615384615</v>
      </c>
      <c r="AO2223" s="117">
        <v>0.22222222222222199</v>
      </c>
      <c r="AP2223" s="88">
        <v>4.1666666666666699E-2</v>
      </c>
      <c r="AQ2223" s="52">
        <v>0.162162162162162</v>
      </c>
      <c r="AR2223" s="7">
        <v>0.116279069767442</v>
      </c>
      <c r="AS2223" s="88">
        <v>9.0909090909090898E-2</v>
      </c>
      <c r="AT2223" s="52">
        <v>0.175438596491228</v>
      </c>
      <c r="AU2223" s="7">
        <v>0.120481927710843</v>
      </c>
      <c r="AV2223" s="7">
        <v>0.102564102564103</v>
      </c>
      <c r="AW2223" s="7">
        <v>0.16923076923076899</v>
      </c>
      <c r="AX2223" s="7">
        <v>0.13829787234042601</v>
      </c>
      <c r="AY2223" s="117">
        <v>0.14285714285714299</v>
      </c>
      <c r="AZ2223" s="7">
        <v>0.15</v>
      </c>
      <c r="BA2223" s="52">
        <v>0.134146341463415</v>
      </c>
      <c r="BB2223" s="7">
        <v>0.140625</v>
      </c>
      <c r="BC2223" s="52">
        <v>0.115384615384615</v>
      </c>
      <c r="BD2223" s="7">
        <v>0.116666666666667</v>
      </c>
      <c r="BE2223" s="52">
        <v>0.16129032258064499</v>
      </c>
      <c r="BF2223" s="7">
        <v>0.152542372881356</v>
      </c>
      <c r="BG2223" s="52">
        <v>0.126984126984127</v>
      </c>
    </row>
    <row r="2224" spans="1:59">
      <c r="A2224" t="s">
        <v>13</v>
      </c>
      <c r="B2224" s="58"/>
      <c r="C2224" s="59"/>
      <c r="D2224" s="94"/>
      <c r="E2224" s="95"/>
      <c r="F2224" s="63"/>
      <c r="G2224" s="95"/>
      <c r="H2224" s="95"/>
      <c r="I2224" s="95"/>
      <c r="J2224" s="63"/>
      <c r="K2224" s="63"/>
      <c r="L2224" s="124"/>
      <c r="M2224" s="62"/>
      <c r="N2224" s="124"/>
      <c r="O2224" s="94"/>
      <c r="P2224" s="60"/>
      <c r="Q2224" s="62"/>
      <c r="R2224" s="63"/>
      <c r="S2224" s="60"/>
      <c r="T2224" s="62"/>
      <c r="U2224" s="95"/>
      <c r="V2224" s="60"/>
      <c r="W2224" s="62"/>
      <c r="X2224" s="95"/>
      <c r="Y2224" s="95"/>
      <c r="Z2224" s="124"/>
      <c r="AA2224" s="64"/>
      <c r="AB2224" s="126"/>
      <c r="AC2224" s="77"/>
      <c r="AD2224" s="127"/>
      <c r="AE2224" s="74"/>
      <c r="AF2224" s="61"/>
      <c r="AG2224" s="127"/>
      <c r="AH2224" s="128"/>
      <c r="AI2224" s="61"/>
      <c r="AJ2224" s="64"/>
      <c r="AK2224" s="128"/>
      <c r="AL2224" s="126"/>
      <c r="AM2224" s="64"/>
      <c r="AN2224" s="128"/>
      <c r="AO2224" s="126"/>
      <c r="AP2224" s="127"/>
      <c r="AQ2224" s="61"/>
      <c r="AR2224" s="64"/>
      <c r="AS2224" s="128"/>
      <c r="AT2224" s="61"/>
      <c r="AU2224" s="64"/>
      <c r="AV2224" s="74"/>
      <c r="AW2224" s="74"/>
      <c r="AX2224" s="74"/>
      <c r="AY2224" s="61"/>
      <c r="AZ2224" s="64"/>
      <c r="BA2224" s="61"/>
      <c r="BB2224" s="64"/>
      <c r="BC2224" s="61"/>
      <c r="BD2224" s="64"/>
      <c r="BE2224" s="61"/>
      <c r="BF2224" s="64"/>
      <c r="BG2224" s="61"/>
    </row>
    <row r="2225" spans="1:59">
      <c r="A2225" t="s">
        <v>4</v>
      </c>
      <c r="B2225" s="3"/>
    </row>
    <row r="2226" spans="1:59">
      <c r="A2226" t="s">
        <v>14</v>
      </c>
    </row>
    <row r="2227" spans="1:59">
      <c r="A2227" t="s">
        <v>1</v>
      </c>
      <c r="B2227" s="217" t="s">
        <v>21</v>
      </c>
      <c r="C2227" s="218"/>
    </row>
    <row r="2228" spans="1:59">
      <c r="A2228" t="s">
        <v>3</v>
      </c>
      <c r="B2228" s="2" t="s">
        <v>591</v>
      </c>
    </row>
    <row r="2229" spans="1:59">
      <c r="A2229" t="s">
        <v>7</v>
      </c>
      <c r="B2229" s="10" t="s">
        <v>539</v>
      </c>
      <c r="C2229" s="11"/>
      <c r="D2229" s="216"/>
      <c r="E2229" s="215"/>
      <c r="F2229" s="215"/>
      <c r="G2229" s="215"/>
      <c r="H2229" s="215"/>
      <c r="I2229" s="215"/>
      <c r="J2229" s="215"/>
      <c r="K2229" s="215"/>
      <c r="L2229" s="215"/>
      <c r="M2229" s="215"/>
      <c r="N2229" s="215"/>
      <c r="O2229" s="215"/>
      <c r="P2229" s="215"/>
      <c r="Q2229" s="215"/>
      <c r="R2229" s="215"/>
      <c r="S2229" s="215"/>
      <c r="T2229" s="215"/>
      <c r="U2229" s="215"/>
      <c r="V2229" s="215"/>
      <c r="W2229" s="215"/>
      <c r="X2229" s="215"/>
      <c r="Y2229" s="215"/>
      <c r="Z2229" s="215"/>
      <c r="AA2229" s="215"/>
      <c r="AB2229" s="215"/>
      <c r="AC2229" s="215"/>
      <c r="AD2229" s="215"/>
      <c r="AE2229" s="215"/>
      <c r="AF2229" s="215"/>
      <c r="AG2229" s="215"/>
      <c r="AH2229" s="215"/>
      <c r="AI2229" s="215"/>
      <c r="AJ2229" s="215"/>
      <c r="AK2229" s="215"/>
      <c r="AL2229" s="215"/>
      <c r="AM2229" s="215"/>
      <c r="AN2229" s="215"/>
      <c r="AO2229" s="215"/>
      <c r="AP2229" s="215"/>
      <c r="AQ2229" s="215"/>
      <c r="AR2229" s="215"/>
      <c r="AS2229" s="215"/>
      <c r="AT2229" s="215"/>
      <c r="AU2229" s="215"/>
      <c r="AV2229" s="215"/>
      <c r="AW2229" s="215"/>
      <c r="AX2229" s="215"/>
      <c r="AY2229" s="215"/>
      <c r="AZ2229" s="215"/>
      <c r="BA2229" s="215"/>
      <c r="BB2229" s="215"/>
      <c r="BC2229" s="215"/>
      <c r="BD2229" s="215"/>
      <c r="BE2229" s="215"/>
      <c r="BF2229" s="215"/>
      <c r="BG2229" s="214"/>
    </row>
    <row r="2230" spans="1:59" ht="38.200000000000003" customHeight="1">
      <c r="A2230" t="s">
        <v>5</v>
      </c>
      <c r="B2230" s="15"/>
      <c r="D2230" s="213" t="s">
        <v>25</v>
      </c>
      <c r="E2230" s="215"/>
      <c r="F2230" s="215"/>
      <c r="G2230" s="215"/>
      <c r="H2230" s="215"/>
      <c r="I2230" s="215"/>
      <c r="J2230" s="215"/>
      <c r="K2230" s="215"/>
      <c r="L2230" s="214"/>
      <c r="M2230" s="213" t="s">
        <v>26</v>
      </c>
      <c r="N2230" s="214"/>
      <c r="O2230" s="213" t="s">
        <v>27</v>
      </c>
      <c r="P2230" s="214"/>
      <c r="Q2230" s="213" t="s">
        <v>28</v>
      </c>
      <c r="R2230" s="215"/>
      <c r="S2230" s="214"/>
      <c r="T2230" s="213" t="s">
        <v>29</v>
      </c>
      <c r="U2230" s="215"/>
      <c r="V2230" s="214"/>
      <c r="W2230" s="213" t="s">
        <v>30</v>
      </c>
      <c r="X2230" s="215"/>
      <c r="Y2230" s="215"/>
      <c r="Z2230" s="214"/>
      <c r="AA2230" s="213" t="s">
        <v>31</v>
      </c>
      <c r="AB2230" s="214"/>
      <c r="AC2230" s="219" t="s">
        <v>32</v>
      </c>
      <c r="AD2230" s="213" t="s">
        <v>33</v>
      </c>
      <c r="AE2230" s="215"/>
      <c r="AF2230" s="214"/>
      <c r="AG2230" s="213" t="s">
        <v>34</v>
      </c>
      <c r="AH2230" s="215"/>
      <c r="AI2230" s="214"/>
      <c r="AJ2230" s="213" t="s">
        <v>35</v>
      </c>
      <c r="AK2230" s="215"/>
      <c r="AL2230" s="214"/>
      <c r="AM2230" s="213" t="s">
        <v>36</v>
      </c>
      <c r="AN2230" s="215"/>
      <c r="AO2230" s="214"/>
      <c r="AP2230" s="213" t="s">
        <v>37</v>
      </c>
      <c r="AQ2230" s="214"/>
      <c r="AR2230" s="213" t="s">
        <v>38</v>
      </c>
      <c r="AS2230" s="215"/>
      <c r="AT2230" s="214"/>
      <c r="AU2230" s="213" t="s">
        <v>39</v>
      </c>
      <c r="AV2230" s="215"/>
      <c r="AW2230" s="215"/>
      <c r="AX2230" s="215"/>
      <c r="AY2230" s="214"/>
      <c r="AZ2230" s="213" t="s">
        <v>40</v>
      </c>
      <c r="BA2230" s="214"/>
      <c r="BB2230" s="213" t="s">
        <v>41</v>
      </c>
      <c r="BC2230" s="214"/>
      <c r="BD2230" s="213" t="s">
        <v>42</v>
      </c>
      <c r="BE2230" s="214"/>
      <c r="BF2230" s="213" t="s">
        <v>43</v>
      </c>
      <c r="BG2230" s="214"/>
    </row>
    <row r="2231" spans="1:59" ht="151.9">
      <c r="A2231" t="s">
        <v>6</v>
      </c>
      <c r="B2231" s="16" t="s">
        <v>44</v>
      </c>
      <c r="C2231" s="17" t="s">
        <v>45</v>
      </c>
      <c r="D2231" s="80" t="s">
        <v>46</v>
      </c>
      <c r="E2231" s="81" t="s">
        <v>47</v>
      </c>
      <c r="F2231" s="19" t="s">
        <v>48</v>
      </c>
      <c r="G2231" s="81" t="s">
        <v>49</v>
      </c>
      <c r="H2231" s="81" t="s">
        <v>50</v>
      </c>
      <c r="I2231" s="81" t="s">
        <v>51</v>
      </c>
      <c r="J2231" s="19" t="s">
        <v>52</v>
      </c>
      <c r="K2231" s="19" t="s">
        <v>53</v>
      </c>
      <c r="L2231" s="108" t="s">
        <v>54</v>
      </c>
      <c r="M2231" s="18" t="s">
        <v>55</v>
      </c>
      <c r="N2231" s="108" t="s">
        <v>56</v>
      </c>
      <c r="O2231" s="80" t="s">
        <v>55</v>
      </c>
      <c r="P2231" s="20" t="s">
        <v>56</v>
      </c>
      <c r="Q2231" s="18" t="s">
        <v>57</v>
      </c>
      <c r="R2231" s="19" t="s">
        <v>58</v>
      </c>
      <c r="S2231" s="20" t="s">
        <v>59</v>
      </c>
      <c r="T2231" s="18" t="s">
        <v>60</v>
      </c>
      <c r="U2231" s="19" t="s">
        <v>61</v>
      </c>
      <c r="V2231" s="20" t="s">
        <v>62</v>
      </c>
      <c r="W2231" s="18" t="s">
        <v>63</v>
      </c>
      <c r="X2231" s="81" t="s">
        <v>64</v>
      </c>
      <c r="Y2231" s="81" t="s">
        <v>65</v>
      </c>
      <c r="Z2231" s="108" t="s">
        <v>66</v>
      </c>
      <c r="AA2231" s="18" t="s">
        <v>55</v>
      </c>
      <c r="AB2231" s="108" t="s">
        <v>56</v>
      </c>
      <c r="AC2231" s="17" t="s">
        <v>55</v>
      </c>
      <c r="AD2231" s="80" t="s">
        <v>67</v>
      </c>
      <c r="AE2231" s="19" t="s">
        <v>68</v>
      </c>
      <c r="AF2231" s="20" t="s">
        <v>69</v>
      </c>
      <c r="AG2231" s="80" t="s">
        <v>67</v>
      </c>
      <c r="AH2231" s="81" t="s">
        <v>68</v>
      </c>
      <c r="AI2231" s="20" t="s">
        <v>69</v>
      </c>
      <c r="AJ2231" s="18" t="s">
        <v>55</v>
      </c>
      <c r="AK2231" s="81" t="s">
        <v>56</v>
      </c>
      <c r="AL2231" s="108" t="s">
        <v>70</v>
      </c>
      <c r="AM2231" s="18" t="s">
        <v>55</v>
      </c>
      <c r="AN2231" s="81" t="s">
        <v>71</v>
      </c>
      <c r="AO2231" s="108" t="s">
        <v>72</v>
      </c>
      <c r="AP2231" s="80" t="s">
        <v>73</v>
      </c>
      <c r="AQ2231" s="20" t="s">
        <v>74</v>
      </c>
      <c r="AR2231" s="18" t="s">
        <v>75</v>
      </c>
      <c r="AS2231" s="81" t="s">
        <v>76</v>
      </c>
      <c r="AT2231" s="20" t="s">
        <v>77</v>
      </c>
      <c r="AU2231" s="18" t="s">
        <v>78</v>
      </c>
      <c r="AV2231" s="19" t="s">
        <v>79</v>
      </c>
      <c r="AW2231" s="19" t="s">
        <v>80</v>
      </c>
      <c r="AX2231" s="19" t="s">
        <v>81</v>
      </c>
      <c r="AY2231" s="20" t="s">
        <v>82</v>
      </c>
      <c r="AZ2231" s="18" t="s">
        <v>83</v>
      </c>
      <c r="BA2231" s="20" t="s">
        <v>84</v>
      </c>
      <c r="BB2231" s="18" t="s">
        <v>55</v>
      </c>
      <c r="BC2231" s="20" t="s">
        <v>56</v>
      </c>
      <c r="BD2231" s="18" t="s">
        <v>85</v>
      </c>
      <c r="BE2231" s="20" t="s">
        <v>86</v>
      </c>
      <c r="BF2231" s="18" t="s">
        <v>55</v>
      </c>
      <c r="BG2231" s="20" t="s">
        <v>56</v>
      </c>
    </row>
    <row r="2232" spans="1:59">
      <c r="A2232" t="s">
        <v>0</v>
      </c>
      <c r="B2232" s="21"/>
      <c r="C2232" s="22"/>
      <c r="D2232" s="82" t="s">
        <v>564</v>
      </c>
      <c r="E2232" s="83" t="s">
        <v>565</v>
      </c>
      <c r="F2232" s="24" t="s">
        <v>566</v>
      </c>
      <c r="G2232" s="83" t="s">
        <v>567</v>
      </c>
      <c r="H2232" s="83" t="s">
        <v>568</v>
      </c>
      <c r="I2232" s="83" t="s">
        <v>569</v>
      </c>
      <c r="J2232" s="24" t="s">
        <v>570</v>
      </c>
      <c r="K2232" s="24" t="s">
        <v>571</v>
      </c>
      <c r="L2232" s="109" t="s">
        <v>572</v>
      </c>
      <c r="M2232" s="23" t="s">
        <v>564</v>
      </c>
      <c r="N2232" s="109" t="s">
        <v>565</v>
      </c>
      <c r="O2232" s="82" t="s">
        <v>564</v>
      </c>
      <c r="P2232" s="25" t="s">
        <v>565</v>
      </c>
      <c r="Q2232" s="23" t="s">
        <v>564</v>
      </c>
      <c r="R2232" s="24" t="s">
        <v>565</v>
      </c>
      <c r="S2232" s="25" t="s">
        <v>566</v>
      </c>
      <c r="T2232" s="23" t="s">
        <v>564</v>
      </c>
      <c r="U2232" s="24" t="s">
        <v>565</v>
      </c>
      <c r="V2232" s="25" t="s">
        <v>566</v>
      </c>
      <c r="W2232" s="23" t="s">
        <v>564</v>
      </c>
      <c r="X2232" s="83" t="s">
        <v>565</v>
      </c>
      <c r="Y2232" s="83" t="s">
        <v>566</v>
      </c>
      <c r="Z2232" s="109" t="s">
        <v>567</v>
      </c>
      <c r="AA2232" s="23" t="s">
        <v>564</v>
      </c>
      <c r="AB2232" s="109" t="s">
        <v>565</v>
      </c>
      <c r="AC2232" s="22" t="s">
        <v>564</v>
      </c>
      <c r="AD2232" s="82" t="s">
        <v>564</v>
      </c>
      <c r="AE2232" s="24" t="s">
        <v>565</v>
      </c>
      <c r="AF2232" s="25" t="s">
        <v>566</v>
      </c>
      <c r="AG2232" s="82" t="s">
        <v>564</v>
      </c>
      <c r="AH2232" s="83" t="s">
        <v>565</v>
      </c>
      <c r="AI2232" s="25" t="s">
        <v>566</v>
      </c>
      <c r="AJ2232" s="23" t="s">
        <v>564</v>
      </c>
      <c r="AK2232" s="83" t="s">
        <v>565</v>
      </c>
      <c r="AL2232" s="109" t="s">
        <v>566</v>
      </c>
      <c r="AM2232" s="23" t="s">
        <v>564</v>
      </c>
      <c r="AN2232" s="83" t="s">
        <v>565</v>
      </c>
      <c r="AO2232" s="109" t="s">
        <v>566</v>
      </c>
      <c r="AP2232" s="82" t="s">
        <v>564</v>
      </c>
      <c r="AQ2232" s="25" t="s">
        <v>565</v>
      </c>
      <c r="AR2232" s="23" t="s">
        <v>564</v>
      </c>
      <c r="AS2232" s="83" t="s">
        <v>565</v>
      </c>
      <c r="AT2232" s="25" t="s">
        <v>566</v>
      </c>
      <c r="AU2232" s="23" t="s">
        <v>564</v>
      </c>
      <c r="AV2232" s="24" t="s">
        <v>565</v>
      </c>
      <c r="AW2232" s="24" t="s">
        <v>566</v>
      </c>
      <c r="AX2232" s="24" t="s">
        <v>567</v>
      </c>
      <c r="AY2232" s="25" t="s">
        <v>568</v>
      </c>
      <c r="AZ2232" s="23" t="s">
        <v>564</v>
      </c>
      <c r="BA2232" s="25" t="s">
        <v>565</v>
      </c>
      <c r="BB2232" s="23" t="s">
        <v>564</v>
      </c>
      <c r="BC2232" s="25" t="s">
        <v>565</v>
      </c>
      <c r="BD2232" s="23" t="s">
        <v>564</v>
      </c>
      <c r="BE2232" s="25" t="s">
        <v>565</v>
      </c>
      <c r="BF2232" s="23" t="s">
        <v>564</v>
      </c>
      <c r="BG2232" s="25" t="s">
        <v>565</v>
      </c>
    </row>
    <row r="2233" spans="1:59">
      <c r="A2233" t="s">
        <v>8</v>
      </c>
      <c r="B2233" s="26" t="s">
        <v>45</v>
      </c>
      <c r="C2233" s="27">
        <v>125</v>
      </c>
      <c r="D2233" s="84">
        <v>26</v>
      </c>
      <c r="E2233" s="85">
        <v>16</v>
      </c>
      <c r="F2233" s="29">
        <v>31</v>
      </c>
      <c r="G2233" s="85">
        <v>22</v>
      </c>
      <c r="H2233" s="85">
        <v>12</v>
      </c>
      <c r="I2233" s="85">
        <v>19</v>
      </c>
      <c r="J2233" s="29">
        <v>34</v>
      </c>
      <c r="K2233" s="29">
        <v>31</v>
      </c>
      <c r="L2233" s="110">
        <v>16</v>
      </c>
      <c r="M2233" s="28">
        <v>110</v>
      </c>
      <c r="N2233" s="110">
        <v>15</v>
      </c>
      <c r="O2233" s="84">
        <v>28</v>
      </c>
      <c r="P2233" s="30">
        <v>95</v>
      </c>
      <c r="Q2233" s="28">
        <v>47</v>
      </c>
      <c r="R2233" s="29">
        <v>34</v>
      </c>
      <c r="S2233" s="30">
        <v>32</v>
      </c>
      <c r="T2233" s="28">
        <v>56</v>
      </c>
      <c r="U2233" s="29">
        <v>30</v>
      </c>
      <c r="V2233" s="30">
        <v>35</v>
      </c>
      <c r="W2233" s="28">
        <v>46</v>
      </c>
      <c r="X2233" s="85">
        <v>26</v>
      </c>
      <c r="Y2233" s="85">
        <v>26</v>
      </c>
      <c r="Z2233" s="110">
        <v>27</v>
      </c>
      <c r="AA2233" s="28">
        <v>99</v>
      </c>
      <c r="AB2233" s="110">
        <v>21</v>
      </c>
      <c r="AC2233" s="27">
        <v>109</v>
      </c>
      <c r="AD2233" s="84">
        <v>21</v>
      </c>
      <c r="AE2233" s="29">
        <v>43</v>
      </c>
      <c r="AF2233" s="30">
        <v>45</v>
      </c>
      <c r="AG2233" s="84">
        <v>25</v>
      </c>
      <c r="AH2233" s="85">
        <v>27</v>
      </c>
      <c r="AI2233" s="30">
        <v>57</v>
      </c>
      <c r="AJ2233" s="28">
        <v>100</v>
      </c>
      <c r="AK2233" s="85">
        <v>11</v>
      </c>
      <c r="AL2233" s="110">
        <v>14</v>
      </c>
      <c r="AM2233" s="28">
        <v>55</v>
      </c>
      <c r="AN2233" s="85">
        <v>27</v>
      </c>
      <c r="AO2233" s="110">
        <v>27</v>
      </c>
      <c r="AP2233" s="84">
        <v>25</v>
      </c>
      <c r="AQ2233" s="30">
        <v>74</v>
      </c>
      <c r="AR2233" s="28">
        <v>44</v>
      </c>
      <c r="AS2233" s="85">
        <v>22</v>
      </c>
      <c r="AT2233" s="30">
        <v>59</v>
      </c>
      <c r="AU2233" s="28">
        <v>84</v>
      </c>
      <c r="AV2233" s="29">
        <v>40</v>
      </c>
      <c r="AW2233" s="29">
        <v>66</v>
      </c>
      <c r="AX2233" s="29">
        <v>95</v>
      </c>
      <c r="AY2233" s="30">
        <v>30</v>
      </c>
      <c r="AZ2233" s="28">
        <v>40</v>
      </c>
      <c r="BA2233" s="30">
        <v>85</v>
      </c>
      <c r="BB2233" s="28">
        <v>64</v>
      </c>
      <c r="BC2233" s="30">
        <v>53</v>
      </c>
      <c r="BD2233" s="28">
        <v>60</v>
      </c>
      <c r="BE2233" s="30">
        <v>65</v>
      </c>
      <c r="BF2233" s="28">
        <v>61</v>
      </c>
      <c r="BG2233" s="30">
        <v>64</v>
      </c>
    </row>
    <row r="2234" spans="1:59" ht="23.25">
      <c r="A2234" t="s">
        <v>10</v>
      </c>
      <c r="B2234" s="35" t="s">
        <v>541</v>
      </c>
      <c r="C2234" s="31">
        <v>28</v>
      </c>
      <c r="D2234" s="86">
        <v>6</v>
      </c>
      <c r="E2234" s="87">
        <v>4</v>
      </c>
      <c r="F2234" s="33">
        <v>4</v>
      </c>
      <c r="G2234" s="87">
        <v>1</v>
      </c>
      <c r="H2234" s="87">
        <v>2</v>
      </c>
      <c r="I2234" s="87">
        <v>19</v>
      </c>
      <c r="J2234" s="33">
        <v>5</v>
      </c>
      <c r="K2234" s="33">
        <v>2</v>
      </c>
      <c r="L2234" s="111">
        <v>1</v>
      </c>
      <c r="M2234" s="32">
        <v>16</v>
      </c>
      <c r="N2234" s="111">
        <v>12</v>
      </c>
      <c r="O2234" s="86">
        <v>28</v>
      </c>
      <c r="P2234" s="34">
        <v>0</v>
      </c>
      <c r="Q2234" s="32">
        <v>19</v>
      </c>
      <c r="R2234" s="33">
        <v>5</v>
      </c>
      <c r="S2234" s="34">
        <v>3</v>
      </c>
      <c r="T2234" s="32">
        <v>9</v>
      </c>
      <c r="U2234" s="33">
        <v>8</v>
      </c>
      <c r="V2234" s="34">
        <v>11</v>
      </c>
      <c r="W2234" s="32">
        <v>19</v>
      </c>
      <c r="X2234" s="87">
        <v>3</v>
      </c>
      <c r="Y2234" s="87">
        <v>4</v>
      </c>
      <c r="Z2234" s="111">
        <v>2</v>
      </c>
      <c r="AA2234" s="32">
        <v>27</v>
      </c>
      <c r="AB2234" s="111">
        <v>1</v>
      </c>
      <c r="AC2234" s="31">
        <v>28</v>
      </c>
      <c r="AD2234" s="86">
        <v>3</v>
      </c>
      <c r="AE2234" s="33">
        <v>10</v>
      </c>
      <c r="AF2234" s="34">
        <v>15</v>
      </c>
      <c r="AG2234" s="86">
        <v>3</v>
      </c>
      <c r="AH2234" s="87">
        <v>7</v>
      </c>
      <c r="AI2234" s="34">
        <v>18</v>
      </c>
      <c r="AJ2234" s="32">
        <v>22</v>
      </c>
      <c r="AK2234" s="87">
        <v>3</v>
      </c>
      <c r="AL2234" s="111">
        <v>3</v>
      </c>
      <c r="AM2234" s="32">
        <v>18</v>
      </c>
      <c r="AN2234" s="87">
        <v>7</v>
      </c>
      <c r="AO2234" s="111">
        <v>3</v>
      </c>
      <c r="AP2234" s="86">
        <v>7</v>
      </c>
      <c r="AQ2234" s="34">
        <v>18</v>
      </c>
      <c r="AR2234" s="32">
        <v>18</v>
      </c>
      <c r="AS2234" s="87">
        <v>4</v>
      </c>
      <c r="AT2234" s="34">
        <v>6</v>
      </c>
      <c r="AU2234" s="32">
        <v>18</v>
      </c>
      <c r="AV2234" s="33">
        <v>2</v>
      </c>
      <c r="AW2234" s="33">
        <v>16</v>
      </c>
      <c r="AX2234" s="33">
        <v>20</v>
      </c>
      <c r="AY2234" s="34">
        <v>8</v>
      </c>
      <c r="AZ2234" s="32">
        <v>9</v>
      </c>
      <c r="BA2234" s="34">
        <v>19</v>
      </c>
      <c r="BB2234" s="32">
        <v>22</v>
      </c>
      <c r="BC2234" s="34">
        <v>6</v>
      </c>
      <c r="BD2234" s="32">
        <v>28</v>
      </c>
      <c r="BE2234" s="34">
        <v>0</v>
      </c>
      <c r="BF2234" s="32">
        <v>4</v>
      </c>
      <c r="BG2234" s="34">
        <v>24</v>
      </c>
    </row>
    <row r="2235" spans="1:59">
      <c r="A2235" t="s">
        <v>12</v>
      </c>
      <c r="B2235" s="36"/>
      <c r="C2235" s="51">
        <v>0.224</v>
      </c>
      <c r="D2235" s="88">
        <v>0.230769230769231</v>
      </c>
      <c r="E2235" s="88">
        <v>0.25</v>
      </c>
      <c r="F2235" s="7">
        <v>0.12903225806451599</v>
      </c>
      <c r="G2235" s="88">
        <v>4.5454545454545497E-2</v>
      </c>
      <c r="H2235" s="88">
        <v>0.16666666666666699</v>
      </c>
      <c r="I2235" s="88">
        <v>1</v>
      </c>
      <c r="J2235" s="7">
        <v>0.14705882352941199</v>
      </c>
      <c r="K2235" s="7">
        <v>6.4516129032258104E-2</v>
      </c>
      <c r="L2235" s="117">
        <v>6.25E-2</v>
      </c>
      <c r="M2235" s="7">
        <v>0.145454545454545</v>
      </c>
      <c r="N2235" s="117">
        <v>0.8</v>
      </c>
      <c r="O2235" s="88">
        <v>1</v>
      </c>
      <c r="P2235" s="52">
        <v>0</v>
      </c>
      <c r="Q2235" s="7">
        <v>0.40425531914893598</v>
      </c>
      <c r="R2235" s="7">
        <v>0.14705882352941199</v>
      </c>
      <c r="S2235" s="52">
        <v>9.375E-2</v>
      </c>
      <c r="T2235" s="7">
        <v>0.160714285714286</v>
      </c>
      <c r="U2235" s="7">
        <v>0.266666666666667</v>
      </c>
      <c r="V2235" s="52">
        <v>0.314285714285714</v>
      </c>
      <c r="W2235" s="7">
        <v>0.41304347826087001</v>
      </c>
      <c r="X2235" s="88">
        <v>0.115384615384615</v>
      </c>
      <c r="Y2235" s="88">
        <v>0.15384615384615399</v>
      </c>
      <c r="Z2235" s="117">
        <v>7.4074074074074098E-2</v>
      </c>
      <c r="AA2235" s="7">
        <v>0.27272727272727298</v>
      </c>
      <c r="AB2235" s="117">
        <v>4.7619047619047603E-2</v>
      </c>
      <c r="AC2235" s="51">
        <v>0.25688073394495398</v>
      </c>
      <c r="AD2235" s="88">
        <v>0.14285714285714299</v>
      </c>
      <c r="AE2235" s="7">
        <v>0.232558139534884</v>
      </c>
      <c r="AF2235" s="52">
        <v>0.33333333333333298</v>
      </c>
      <c r="AG2235" s="88">
        <v>0.12</v>
      </c>
      <c r="AH2235" s="88">
        <v>0.25925925925925902</v>
      </c>
      <c r="AI2235" s="52">
        <v>0.31578947368421101</v>
      </c>
      <c r="AJ2235" s="7">
        <v>0.22</v>
      </c>
      <c r="AK2235" s="88">
        <v>0.27272727272727298</v>
      </c>
      <c r="AL2235" s="117">
        <v>0.214285714285714</v>
      </c>
      <c r="AM2235" s="7">
        <v>0.32727272727272699</v>
      </c>
      <c r="AN2235" s="88">
        <v>0.25925925925925902</v>
      </c>
      <c r="AO2235" s="117">
        <v>0.11111111111111099</v>
      </c>
      <c r="AP2235" s="88">
        <v>0.28000000000000003</v>
      </c>
      <c r="AQ2235" s="52">
        <v>0.24324324324324301</v>
      </c>
      <c r="AR2235" s="7">
        <v>0.40909090909090901</v>
      </c>
      <c r="AS2235" s="88">
        <v>0.18181818181818199</v>
      </c>
      <c r="AT2235" s="52">
        <v>0.101694915254237</v>
      </c>
      <c r="AU2235" s="7">
        <v>0.214285714285714</v>
      </c>
      <c r="AV2235" s="7">
        <v>0.05</v>
      </c>
      <c r="AW2235" s="7">
        <v>0.24242424242424199</v>
      </c>
      <c r="AX2235" s="7">
        <v>0.21052631578947401</v>
      </c>
      <c r="AY2235" s="52">
        <v>0.266666666666667</v>
      </c>
      <c r="AZ2235" s="7">
        <v>0.22500000000000001</v>
      </c>
      <c r="BA2235" s="52">
        <v>0.223529411764706</v>
      </c>
      <c r="BB2235" s="7">
        <v>0.34375</v>
      </c>
      <c r="BC2235" s="52">
        <v>0.113207547169811</v>
      </c>
      <c r="BD2235" s="7">
        <v>0.46666666666666701</v>
      </c>
      <c r="BE2235" s="52">
        <v>0</v>
      </c>
      <c r="BF2235" s="7">
        <v>6.5573770491803296E-2</v>
      </c>
      <c r="BG2235" s="52">
        <v>0.375</v>
      </c>
    </row>
    <row r="2236" spans="1:59">
      <c r="A2236" t="s">
        <v>13</v>
      </c>
      <c r="B2236" s="53"/>
      <c r="C2236" s="54"/>
      <c r="D2236" s="93"/>
      <c r="E2236" s="93"/>
      <c r="F2236" s="9"/>
      <c r="G2236" s="93"/>
      <c r="H2236" s="93"/>
      <c r="I2236" s="93"/>
      <c r="J2236" s="9"/>
      <c r="K2236" s="9"/>
      <c r="L2236" s="118"/>
      <c r="M2236" s="9"/>
      <c r="N2236" s="118"/>
      <c r="O2236" s="93"/>
      <c r="P2236" s="55"/>
      <c r="Q2236" s="9"/>
      <c r="R2236" s="9"/>
      <c r="S2236" s="55"/>
      <c r="T2236" s="9"/>
      <c r="U2236" s="9"/>
      <c r="V2236" s="55"/>
      <c r="W2236" s="9"/>
      <c r="X2236" s="93"/>
      <c r="Y2236" s="93"/>
      <c r="Z2236" s="118"/>
      <c r="AA2236" s="9"/>
      <c r="AB2236" s="118"/>
      <c r="AC2236" s="54"/>
      <c r="AD2236" s="93"/>
      <c r="AE2236" s="9"/>
      <c r="AF2236" s="55"/>
      <c r="AG2236" s="93"/>
      <c r="AH2236" s="93"/>
      <c r="AI2236" s="55"/>
      <c r="AJ2236" s="9"/>
      <c r="AK2236" s="93"/>
      <c r="AL2236" s="118"/>
      <c r="AM2236" s="9"/>
      <c r="AN2236" s="93"/>
      <c r="AO2236" s="118"/>
      <c r="AP2236" s="93"/>
      <c r="AQ2236" s="55"/>
      <c r="AR2236" s="9"/>
      <c r="AS2236" s="93"/>
      <c r="AT2236" s="55"/>
      <c r="AU2236" s="9"/>
      <c r="AV2236" s="9"/>
      <c r="AW2236" s="9"/>
      <c r="AX2236" s="9"/>
      <c r="AY2236" s="55"/>
      <c r="AZ2236" s="9"/>
      <c r="BA2236" s="55"/>
      <c r="BB2236" s="9"/>
      <c r="BC2236" s="55"/>
      <c r="BD2236" s="9"/>
      <c r="BE2236" s="55"/>
      <c r="BF2236" s="9"/>
      <c r="BG2236" s="55"/>
    </row>
    <row r="2237" spans="1:59">
      <c r="A2237" t="s">
        <v>10</v>
      </c>
      <c r="B2237" s="36" t="s">
        <v>542</v>
      </c>
      <c r="C2237" s="39">
        <v>12</v>
      </c>
      <c r="D2237" s="89">
        <v>3</v>
      </c>
      <c r="E2237" s="90">
        <v>1</v>
      </c>
      <c r="F2237" s="41">
        <v>3</v>
      </c>
      <c r="G2237" s="90">
        <v>1</v>
      </c>
      <c r="H2237" s="90">
        <v>1</v>
      </c>
      <c r="I2237" s="90">
        <v>0</v>
      </c>
      <c r="J2237" s="41">
        <v>1</v>
      </c>
      <c r="K2237" s="41">
        <v>3</v>
      </c>
      <c r="L2237" s="113">
        <v>0</v>
      </c>
      <c r="M2237" s="40">
        <v>12</v>
      </c>
      <c r="N2237" s="113">
        <v>0</v>
      </c>
      <c r="O2237" s="89">
        <v>0</v>
      </c>
      <c r="P2237" s="42">
        <v>12</v>
      </c>
      <c r="Q2237" s="40">
        <v>0</v>
      </c>
      <c r="R2237" s="41">
        <v>0</v>
      </c>
      <c r="S2237" s="42">
        <v>12</v>
      </c>
      <c r="T2237" s="40">
        <v>7</v>
      </c>
      <c r="U2237" s="41">
        <v>3</v>
      </c>
      <c r="V2237" s="42">
        <v>2</v>
      </c>
      <c r="W2237" s="40">
        <v>0</v>
      </c>
      <c r="X2237" s="90">
        <v>3</v>
      </c>
      <c r="Y2237" s="90">
        <v>4</v>
      </c>
      <c r="Z2237" s="113">
        <v>5</v>
      </c>
      <c r="AA2237" s="40">
        <v>10</v>
      </c>
      <c r="AB2237" s="113">
        <v>2</v>
      </c>
      <c r="AC2237" s="39">
        <v>10</v>
      </c>
      <c r="AD2237" s="89">
        <v>0</v>
      </c>
      <c r="AE2237" s="41">
        <v>3</v>
      </c>
      <c r="AF2237" s="42">
        <v>7</v>
      </c>
      <c r="AG2237" s="89">
        <v>0</v>
      </c>
      <c r="AH2237" s="90">
        <v>2</v>
      </c>
      <c r="AI2237" s="42">
        <v>8</v>
      </c>
      <c r="AJ2237" s="40">
        <v>10</v>
      </c>
      <c r="AK2237" s="90">
        <v>2</v>
      </c>
      <c r="AL2237" s="113">
        <v>0</v>
      </c>
      <c r="AM2237" s="40">
        <v>8</v>
      </c>
      <c r="AN2237" s="90">
        <v>1</v>
      </c>
      <c r="AO2237" s="113">
        <v>1</v>
      </c>
      <c r="AP2237" s="89">
        <v>0</v>
      </c>
      <c r="AQ2237" s="42">
        <v>10</v>
      </c>
      <c r="AR2237" s="40">
        <v>3</v>
      </c>
      <c r="AS2237" s="90">
        <v>1</v>
      </c>
      <c r="AT2237" s="42">
        <v>8</v>
      </c>
      <c r="AU2237" s="40">
        <v>7</v>
      </c>
      <c r="AV2237" s="41">
        <v>4</v>
      </c>
      <c r="AW2237" s="41">
        <v>6</v>
      </c>
      <c r="AX2237" s="41">
        <v>8</v>
      </c>
      <c r="AY2237" s="42">
        <v>4</v>
      </c>
      <c r="AZ2237" s="40">
        <v>6</v>
      </c>
      <c r="BA2237" s="42">
        <v>6</v>
      </c>
      <c r="BB2237" s="40">
        <v>8</v>
      </c>
      <c r="BC2237" s="42">
        <v>4</v>
      </c>
      <c r="BD2237" s="40">
        <v>6</v>
      </c>
      <c r="BE2237" s="42">
        <v>6</v>
      </c>
      <c r="BF2237" s="40">
        <v>8</v>
      </c>
      <c r="BG2237" s="42">
        <v>4</v>
      </c>
    </row>
    <row r="2238" spans="1:59">
      <c r="A2238" t="s">
        <v>12</v>
      </c>
      <c r="B2238" s="36"/>
      <c r="C2238" s="51">
        <v>9.6000000000000002E-2</v>
      </c>
      <c r="D2238" s="88">
        <v>0.115384615384615</v>
      </c>
      <c r="E2238" s="88">
        <v>6.25E-2</v>
      </c>
      <c r="F2238" s="7">
        <v>9.6774193548387094E-2</v>
      </c>
      <c r="G2238" s="88">
        <v>4.5454545454545497E-2</v>
      </c>
      <c r="H2238" s="88">
        <v>8.3333333333333301E-2</v>
      </c>
      <c r="I2238" s="88">
        <v>0</v>
      </c>
      <c r="J2238" s="7">
        <v>2.9411764705882401E-2</v>
      </c>
      <c r="K2238" s="7">
        <v>9.6774193548387094E-2</v>
      </c>
      <c r="L2238" s="117">
        <v>0</v>
      </c>
      <c r="M2238" s="7">
        <v>0.109090909090909</v>
      </c>
      <c r="N2238" s="117">
        <v>0</v>
      </c>
      <c r="O2238" s="88">
        <v>0</v>
      </c>
      <c r="P2238" s="52">
        <v>0.12631578947368399</v>
      </c>
      <c r="Q2238" s="7">
        <v>0</v>
      </c>
      <c r="R2238" s="7">
        <v>0</v>
      </c>
      <c r="S2238" s="52">
        <v>0.375</v>
      </c>
      <c r="T2238" s="7">
        <v>0.125</v>
      </c>
      <c r="U2238" s="7">
        <v>0.1</v>
      </c>
      <c r="V2238" s="52">
        <v>5.7142857142857197E-2</v>
      </c>
      <c r="W2238" s="7">
        <v>0</v>
      </c>
      <c r="X2238" s="88">
        <v>0.115384615384615</v>
      </c>
      <c r="Y2238" s="88">
        <v>0.15384615384615399</v>
      </c>
      <c r="Z2238" s="117">
        <v>0.18518518518518501</v>
      </c>
      <c r="AA2238" s="7">
        <v>0.10101010101010099</v>
      </c>
      <c r="AB2238" s="117">
        <v>9.5238095238095205E-2</v>
      </c>
      <c r="AC2238" s="51">
        <v>9.1743119266055106E-2</v>
      </c>
      <c r="AD2238" s="88">
        <v>0</v>
      </c>
      <c r="AE2238" s="7">
        <v>6.9767441860465101E-2</v>
      </c>
      <c r="AF2238" s="52">
        <v>0.155555555555556</v>
      </c>
      <c r="AG2238" s="88">
        <v>0</v>
      </c>
      <c r="AH2238" s="88">
        <v>7.4074074074074098E-2</v>
      </c>
      <c r="AI2238" s="52">
        <v>0.140350877192982</v>
      </c>
      <c r="AJ2238" s="7">
        <v>0.1</v>
      </c>
      <c r="AK2238" s="88">
        <v>0.18181818181818199</v>
      </c>
      <c r="AL2238" s="117">
        <v>0</v>
      </c>
      <c r="AM2238" s="7">
        <v>0.145454545454545</v>
      </c>
      <c r="AN2238" s="88">
        <v>3.7037037037037E-2</v>
      </c>
      <c r="AO2238" s="117">
        <v>3.7037037037037E-2</v>
      </c>
      <c r="AP2238" s="88">
        <v>0</v>
      </c>
      <c r="AQ2238" s="52">
        <v>0.135135135135135</v>
      </c>
      <c r="AR2238" s="7">
        <v>6.8181818181818205E-2</v>
      </c>
      <c r="AS2238" s="88">
        <v>4.5454545454545497E-2</v>
      </c>
      <c r="AT2238" s="52">
        <v>0.13559322033898299</v>
      </c>
      <c r="AU2238" s="7">
        <v>8.3333333333333301E-2</v>
      </c>
      <c r="AV2238" s="7">
        <v>0.1</v>
      </c>
      <c r="AW2238" s="7">
        <v>9.0909090909090898E-2</v>
      </c>
      <c r="AX2238" s="7">
        <v>8.42105263157895E-2</v>
      </c>
      <c r="AY2238" s="52">
        <v>0.133333333333333</v>
      </c>
      <c r="AZ2238" s="7">
        <v>0.15</v>
      </c>
      <c r="BA2238" s="52">
        <v>7.0588235294117702E-2</v>
      </c>
      <c r="BB2238" s="7">
        <v>0.125</v>
      </c>
      <c r="BC2238" s="52">
        <v>7.54716981132076E-2</v>
      </c>
      <c r="BD2238" s="7">
        <v>0.1</v>
      </c>
      <c r="BE2238" s="52">
        <v>9.2307692307692299E-2</v>
      </c>
      <c r="BF2238" s="7">
        <v>0.13114754098360701</v>
      </c>
      <c r="BG2238" s="52">
        <v>6.25E-2</v>
      </c>
    </row>
    <row r="2239" spans="1:59">
      <c r="A2239" t="s">
        <v>13</v>
      </c>
      <c r="B2239" s="53"/>
      <c r="C2239" s="54"/>
      <c r="D2239" s="93"/>
      <c r="E2239" s="93"/>
      <c r="F2239" s="9"/>
      <c r="G2239" s="93"/>
      <c r="H2239" s="93"/>
      <c r="I2239" s="93"/>
      <c r="J2239" s="9"/>
      <c r="K2239" s="9"/>
      <c r="L2239" s="118"/>
      <c r="M2239" s="9"/>
      <c r="N2239" s="118"/>
      <c r="O2239" s="93"/>
      <c r="P2239" s="55"/>
      <c r="Q2239" s="9"/>
      <c r="R2239" s="9"/>
      <c r="S2239" s="55"/>
      <c r="T2239" s="9"/>
      <c r="U2239" s="9"/>
      <c r="V2239" s="55"/>
      <c r="W2239" s="9"/>
      <c r="X2239" s="93"/>
      <c r="Y2239" s="93"/>
      <c r="Z2239" s="118"/>
      <c r="AA2239" s="9"/>
      <c r="AB2239" s="118"/>
      <c r="AC2239" s="54"/>
      <c r="AD2239" s="93"/>
      <c r="AE2239" s="9"/>
      <c r="AF2239" s="55"/>
      <c r="AG2239" s="93"/>
      <c r="AH2239" s="93"/>
      <c r="AI2239" s="55"/>
      <c r="AL2239" s="123"/>
      <c r="AO2239" s="123"/>
      <c r="AQ2239" s="56"/>
      <c r="AT2239" s="56"/>
      <c r="AY2239" s="56"/>
      <c r="BA2239" s="56"/>
      <c r="BC2239" s="56"/>
      <c r="BE2239" s="56"/>
      <c r="BG2239" s="56"/>
    </row>
    <row r="2240" spans="1:59">
      <c r="A2240" t="s">
        <v>10</v>
      </c>
      <c r="B2240" s="36" t="s">
        <v>543</v>
      </c>
      <c r="C2240" s="39">
        <v>61</v>
      </c>
      <c r="D2240" s="89">
        <v>15</v>
      </c>
      <c r="E2240" s="90">
        <v>8</v>
      </c>
      <c r="F2240" s="41">
        <v>20</v>
      </c>
      <c r="G2240" s="90">
        <v>21</v>
      </c>
      <c r="H2240" s="90">
        <v>1</v>
      </c>
      <c r="I2240" s="90">
        <v>1</v>
      </c>
      <c r="J2240" s="41">
        <v>20</v>
      </c>
      <c r="K2240" s="41">
        <v>16</v>
      </c>
      <c r="L2240" s="113">
        <v>12</v>
      </c>
      <c r="M2240" s="40">
        <v>59</v>
      </c>
      <c r="N2240" s="113">
        <v>2</v>
      </c>
      <c r="O2240" s="89">
        <v>4</v>
      </c>
      <c r="P2240" s="42">
        <v>56</v>
      </c>
      <c r="Q2240" s="40">
        <v>19</v>
      </c>
      <c r="R2240" s="41">
        <v>13</v>
      </c>
      <c r="S2240" s="42">
        <v>19</v>
      </c>
      <c r="T2240" s="40">
        <v>21</v>
      </c>
      <c r="U2240" s="41">
        <v>17</v>
      </c>
      <c r="V2240" s="42">
        <v>20</v>
      </c>
      <c r="W2240" s="40">
        <v>18</v>
      </c>
      <c r="X2240" s="90">
        <v>15</v>
      </c>
      <c r="Y2240" s="90">
        <v>14</v>
      </c>
      <c r="Z2240" s="113">
        <v>14</v>
      </c>
      <c r="AA2240" s="40">
        <v>40</v>
      </c>
      <c r="AB2240" s="113">
        <v>21</v>
      </c>
      <c r="AC2240" s="39">
        <v>50</v>
      </c>
      <c r="AD2240" s="89">
        <v>10</v>
      </c>
      <c r="AE2240" s="41">
        <v>23</v>
      </c>
      <c r="AF2240" s="42">
        <v>17</v>
      </c>
      <c r="AG2240" s="89">
        <v>11</v>
      </c>
      <c r="AH2240" s="90">
        <v>16</v>
      </c>
      <c r="AI2240" s="42">
        <v>23</v>
      </c>
      <c r="AJ2240" s="40">
        <v>48</v>
      </c>
      <c r="AK2240" s="90">
        <v>6</v>
      </c>
      <c r="AL2240" s="113">
        <v>7</v>
      </c>
      <c r="AM2240" s="40">
        <v>21</v>
      </c>
      <c r="AN2240" s="90">
        <v>14</v>
      </c>
      <c r="AO2240" s="113">
        <v>15</v>
      </c>
      <c r="AP2240" s="89">
        <v>13</v>
      </c>
      <c r="AQ2240" s="42">
        <v>32</v>
      </c>
      <c r="AR2240" s="40">
        <v>16</v>
      </c>
      <c r="AS2240" s="90">
        <v>10</v>
      </c>
      <c r="AT2240" s="42">
        <v>35</v>
      </c>
      <c r="AU2240" s="40">
        <v>41</v>
      </c>
      <c r="AV2240" s="41">
        <v>38</v>
      </c>
      <c r="AW2240" s="41">
        <v>33</v>
      </c>
      <c r="AX2240" s="41">
        <v>48</v>
      </c>
      <c r="AY2240" s="42">
        <v>13</v>
      </c>
      <c r="AZ2240" s="40">
        <v>22</v>
      </c>
      <c r="BA2240" s="42">
        <v>39</v>
      </c>
      <c r="BB2240" s="40">
        <v>26</v>
      </c>
      <c r="BC2240" s="42">
        <v>33</v>
      </c>
      <c r="BD2240" s="40">
        <v>24</v>
      </c>
      <c r="BE2240" s="42">
        <v>37</v>
      </c>
      <c r="BF2240" s="40">
        <v>61</v>
      </c>
      <c r="BG2240" s="42">
        <v>0</v>
      </c>
    </row>
    <row r="2241" spans="1:59">
      <c r="A2241" t="s">
        <v>12</v>
      </c>
      <c r="B2241" s="36"/>
      <c r="C2241" s="51">
        <v>0.48799999999999999</v>
      </c>
      <c r="D2241" s="88">
        <v>0.57692307692307698</v>
      </c>
      <c r="E2241" s="88">
        <v>0.5</v>
      </c>
      <c r="F2241" s="7">
        <v>0.64516129032258096</v>
      </c>
      <c r="G2241" s="88">
        <v>0.95454545454545503</v>
      </c>
      <c r="H2241" s="88">
        <v>8.3333333333333301E-2</v>
      </c>
      <c r="I2241" s="88">
        <v>5.2631578947368397E-2</v>
      </c>
      <c r="J2241" s="7">
        <v>0.58823529411764697</v>
      </c>
      <c r="K2241" s="7">
        <v>0.51612903225806495</v>
      </c>
      <c r="L2241" s="117">
        <v>0.75</v>
      </c>
      <c r="M2241" s="7">
        <v>0.53636363636363604</v>
      </c>
      <c r="N2241" s="117">
        <v>0.133333333333333</v>
      </c>
      <c r="O2241" s="88">
        <v>0.14285714285714299</v>
      </c>
      <c r="P2241" s="52">
        <v>0.58947368421052604</v>
      </c>
      <c r="Q2241" s="7">
        <v>0.40425531914893598</v>
      </c>
      <c r="R2241" s="7">
        <v>0.38235294117647101</v>
      </c>
      <c r="S2241" s="52">
        <v>0.59375</v>
      </c>
      <c r="T2241" s="7">
        <v>0.375</v>
      </c>
      <c r="U2241" s="7">
        <v>0.56666666666666698</v>
      </c>
      <c r="V2241" s="52">
        <v>0.57142857142857195</v>
      </c>
      <c r="W2241" s="7">
        <v>0.39130434782608697</v>
      </c>
      <c r="X2241" s="88">
        <v>0.57692307692307698</v>
      </c>
      <c r="Y2241" s="88">
        <v>0.53846153846153799</v>
      </c>
      <c r="Z2241" s="117">
        <v>0.51851851851851904</v>
      </c>
      <c r="AA2241" s="7">
        <v>0.40404040404040398</v>
      </c>
      <c r="AB2241" s="117">
        <v>1</v>
      </c>
      <c r="AC2241" s="51">
        <v>0.45871559633027498</v>
      </c>
      <c r="AD2241" s="88">
        <v>0.476190476190476</v>
      </c>
      <c r="AE2241" s="7">
        <v>0.53488372093023295</v>
      </c>
      <c r="AF2241" s="52">
        <v>0.37777777777777799</v>
      </c>
      <c r="AG2241" s="88">
        <v>0.44</v>
      </c>
      <c r="AH2241" s="88">
        <v>0.592592592592593</v>
      </c>
      <c r="AI2241" s="52">
        <v>0.40350877192982498</v>
      </c>
      <c r="AJ2241" s="7">
        <v>0.48</v>
      </c>
      <c r="AK2241" s="88">
        <v>0.54545454545454497</v>
      </c>
      <c r="AL2241" s="117">
        <v>0.5</v>
      </c>
      <c r="AM2241" s="7">
        <v>0.381818181818182</v>
      </c>
      <c r="AN2241" s="88">
        <v>0.51851851851851904</v>
      </c>
      <c r="AO2241" s="117">
        <v>0.55555555555555602</v>
      </c>
      <c r="AP2241" s="88">
        <v>0.52</v>
      </c>
      <c r="AQ2241" s="52">
        <v>0.43243243243243201</v>
      </c>
      <c r="AR2241" s="7">
        <v>0.36363636363636398</v>
      </c>
      <c r="AS2241" s="88">
        <v>0.45454545454545497</v>
      </c>
      <c r="AT2241" s="52">
        <v>0.59322033898305104</v>
      </c>
      <c r="AU2241" s="7">
        <v>0.48809523809523803</v>
      </c>
      <c r="AV2241" s="7">
        <v>0.95</v>
      </c>
      <c r="AW2241" s="7">
        <v>0.5</v>
      </c>
      <c r="AX2241" s="7">
        <v>0.50526315789473697</v>
      </c>
      <c r="AY2241" s="52">
        <v>0.43333333333333302</v>
      </c>
      <c r="AZ2241" s="7">
        <v>0.55000000000000004</v>
      </c>
      <c r="BA2241" s="52">
        <v>0.45882352941176502</v>
      </c>
      <c r="BB2241" s="7">
        <v>0.40625</v>
      </c>
      <c r="BC2241" s="52">
        <v>0.62264150943396201</v>
      </c>
      <c r="BD2241" s="7">
        <v>0.4</v>
      </c>
      <c r="BE2241" s="52">
        <v>0.56923076923076898</v>
      </c>
      <c r="BF2241" s="7">
        <v>1</v>
      </c>
      <c r="BG2241" s="52">
        <v>0</v>
      </c>
    </row>
    <row r="2242" spans="1:59">
      <c r="A2242" t="s">
        <v>13</v>
      </c>
      <c r="B2242" s="53"/>
      <c r="C2242" s="54"/>
      <c r="D2242" s="93"/>
      <c r="E2242" s="93"/>
      <c r="F2242" s="9"/>
      <c r="G2242" s="93"/>
      <c r="H2242" s="93"/>
      <c r="I2242" s="93"/>
      <c r="J2242" s="9"/>
      <c r="K2242" s="9"/>
      <c r="L2242" s="118"/>
      <c r="M2242" s="9"/>
      <c r="N2242" s="118"/>
      <c r="O2242" s="93"/>
      <c r="P2242" s="55"/>
      <c r="Q2242" s="9"/>
      <c r="R2242" s="9"/>
      <c r="S2242" s="55"/>
      <c r="T2242" s="9"/>
      <c r="U2242" s="9"/>
      <c r="V2242" s="55"/>
      <c r="W2242" s="9"/>
      <c r="X2242" s="93"/>
      <c r="Y2242" s="93"/>
      <c r="Z2242" s="118"/>
      <c r="AA2242" s="9"/>
      <c r="AB2242" s="118"/>
      <c r="AC2242" s="54"/>
      <c r="AD2242" s="93"/>
      <c r="AE2242" s="9"/>
      <c r="AF2242" s="55"/>
      <c r="AG2242" s="93"/>
      <c r="AH2242" s="93"/>
      <c r="AI2242" s="55"/>
      <c r="AJ2242" s="9"/>
      <c r="AK2242" s="93"/>
      <c r="AL2242" s="118"/>
      <c r="AM2242" s="9"/>
      <c r="AN2242" s="93"/>
      <c r="AO2242" s="118"/>
      <c r="AP2242" s="93"/>
      <c r="AQ2242" s="55"/>
      <c r="AR2242" s="9"/>
      <c r="AS2242" s="93"/>
      <c r="AT2242" s="55"/>
      <c r="AU2242" s="9"/>
      <c r="AV2242" s="9"/>
      <c r="AW2242" s="9"/>
      <c r="AX2242" s="9"/>
      <c r="AY2242" s="55"/>
      <c r="AZ2242" s="9"/>
      <c r="BA2242" s="55"/>
      <c r="BB2242" s="9"/>
      <c r="BC2242" s="55"/>
      <c r="BD2242" s="9"/>
      <c r="BE2242" s="55"/>
      <c r="BF2242" s="9"/>
      <c r="BG2242" s="55"/>
    </row>
    <row r="2243" spans="1:59" ht="23.25">
      <c r="A2243" t="s">
        <v>10</v>
      </c>
      <c r="B2243" s="36" t="s">
        <v>544</v>
      </c>
      <c r="C2243" s="39">
        <v>41</v>
      </c>
      <c r="D2243" s="89">
        <v>10</v>
      </c>
      <c r="E2243" s="90">
        <v>5</v>
      </c>
      <c r="F2243" s="41">
        <v>12</v>
      </c>
      <c r="G2243" s="90">
        <v>10</v>
      </c>
      <c r="H2243" s="90">
        <v>5</v>
      </c>
      <c r="I2243" s="90">
        <v>5</v>
      </c>
      <c r="J2243" s="41">
        <v>8</v>
      </c>
      <c r="K2243" s="41">
        <v>12</v>
      </c>
      <c r="L2243" s="113">
        <v>5</v>
      </c>
      <c r="M2243" s="40">
        <v>40</v>
      </c>
      <c r="N2243" s="113">
        <v>1</v>
      </c>
      <c r="O2243" s="89">
        <v>9</v>
      </c>
      <c r="P2243" s="42">
        <v>32</v>
      </c>
      <c r="Q2243" s="40">
        <v>13</v>
      </c>
      <c r="R2243" s="41">
        <v>10</v>
      </c>
      <c r="S2243" s="42">
        <v>14</v>
      </c>
      <c r="T2243" s="40">
        <v>15</v>
      </c>
      <c r="U2243" s="41">
        <v>9</v>
      </c>
      <c r="V2243" s="42">
        <v>15</v>
      </c>
      <c r="W2243" s="40">
        <v>10</v>
      </c>
      <c r="X2243" s="90">
        <v>8</v>
      </c>
      <c r="Y2243" s="90">
        <v>11</v>
      </c>
      <c r="Z2243" s="113">
        <v>12</v>
      </c>
      <c r="AA2243" s="40">
        <v>33</v>
      </c>
      <c r="AB2243" s="113">
        <v>7</v>
      </c>
      <c r="AC2243" s="39">
        <v>37</v>
      </c>
      <c r="AD2243" s="89">
        <v>9</v>
      </c>
      <c r="AE2243" s="41">
        <v>12</v>
      </c>
      <c r="AF2243" s="42">
        <v>16</v>
      </c>
      <c r="AG2243" s="89">
        <v>10</v>
      </c>
      <c r="AH2243" s="90">
        <v>7</v>
      </c>
      <c r="AI2243" s="42">
        <v>20</v>
      </c>
      <c r="AJ2243" s="40">
        <v>36</v>
      </c>
      <c r="AK2243" s="90">
        <v>3</v>
      </c>
      <c r="AL2243" s="113">
        <v>2</v>
      </c>
      <c r="AM2243" s="40">
        <v>21</v>
      </c>
      <c r="AN2243" s="90">
        <v>8</v>
      </c>
      <c r="AO2243" s="113">
        <v>8</v>
      </c>
      <c r="AP2243" s="89">
        <v>10</v>
      </c>
      <c r="AQ2243" s="42">
        <v>24</v>
      </c>
      <c r="AR2243" s="40">
        <v>13</v>
      </c>
      <c r="AS2243" s="90">
        <v>9</v>
      </c>
      <c r="AT2243" s="42">
        <v>19</v>
      </c>
      <c r="AU2243" s="40">
        <v>34</v>
      </c>
      <c r="AV2243" s="41">
        <v>16</v>
      </c>
      <c r="AW2243" s="41">
        <v>21</v>
      </c>
      <c r="AX2243" s="41">
        <v>35</v>
      </c>
      <c r="AY2243" s="42">
        <v>6</v>
      </c>
      <c r="AZ2243" s="40">
        <v>40</v>
      </c>
      <c r="BA2243" s="42">
        <v>1</v>
      </c>
      <c r="BB2243" s="40">
        <v>26</v>
      </c>
      <c r="BC2243" s="42">
        <v>13</v>
      </c>
      <c r="BD2243" s="40">
        <v>41</v>
      </c>
      <c r="BE2243" s="42">
        <v>0</v>
      </c>
      <c r="BF2243" s="40">
        <v>23</v>
      </c>
      <c r="BG2243" s="42">
        <v>18</v>
      </c>
    </row>
    <row r="2244" spans="1:59">
      <c r="A2244" t="s">
        <v>12</v>
      </c>
      <c r="B2244" s="36"/>
      <c r="C2244" s="51">
        <v>0.32800000000000001</v>
      </c>
      <c r="D2244" s="88">
        <v>0.38461538461538503</v>
      </c>
      <c r="E2244" s="88">
        <v>0.3125</v>
      </c>
      <c r="F2244" s="7">
        <v>0.38709677419354799</v>
      </c>
      <c r="G2244" s="88">
        <v>0.45454545454545497</v>
      </c>
      <c r="H2244" s="88">
        <v>0.41666666666666702</v>
      </c>
      <c r="I2244" s="88">
        <v>0.26315789473684198</v>
      </c>
      <c r="J2244" s="7">
        <v>0.23529411764705899</v>
      </c>
      <c r="K2244" s="7">
        <v>0.38709677419354799</v>
      </c>
      <c r="L2244" s="117">
        <v>0.3125</v>
      </c>
      <c r="M2244" s="7">
        <v>0.36363636363636398</v>
      </c>
      <c r="N2244" s="117">
        <v>6.6666666666666693E-2</v>
      </c>
      <c r="O2244" s="88">
        <v>0.32142857142857101</v>
      </c>
      <c r="P2244" s="52">
        <v>0.336842105263158</v>
      </c>
      <c r="Q2244" s="7">
        <v>0.27659574468085102</v>
      </c>
      <c r="R2244" s="7">
        <v>0.29411764705882398</v>
      </c>
      <c r="S2244" s="52">
        <v>0.4375</v>
      </c>
      <c r="T2244" s="7">
        <v>0.26785714285714302</v>
      </c>
      <c r="U2244" s="7">
        <v>0.3</v>
      </c>
      <c r="V2244" s="52">
        <v>0.42857142857142899</v>
      </c>
      <c r="W2244" s="7">
        <v>0.217391304347826</v>
      </c>
      <c r="X2244" s="88">
        <v>0.30769230769230799</v>
      </c>
      <c r="Y2244" s="88">
        <v>0.42307692307692302</v>
      </c>
      <c r="Z2244" s="117">
        <v>0.44444444444444398</v>
      </c>
      <c r="AA2244" s="7">
        <v>0.33333333333333298</v>
      </c>
      <c r="AB2244" s="117">
        <v>0.33333333333333298</v>
      </c>
      <c r="AC2244" s="51">
        <v>0.33944954128440402</v>
      </c>
      <c r="AD2244" s="88">
        <v>0.42857142857142899</v>
      </c>
      <c r="AE2244" s="7">
        <v>0.27906976744186002</v>
      </c>
      <c r="AF2244" s="52">
        <v>0.35555555555555601</v>
      </c>
      <c r="AG2244" s="88">
        <v>0.4</v>
      </c>
      <c r="AH2244" s="88">
        <v>0.25925925925925902</v>
      </c>
      <c r="AI2244" s="52">
        <v>0.35087719298245601</v>
      </c>
      <c r="AJ2244" s="7">
        <v>0.36</v>
      </c>
      <c r="AK2244" s="88">
        <v>0.27272727272727298</v>
      </c>
      <c r="AL2244" s="117">
        <v>0.14285714285714299</v>
      </c>
      <c r="AM2244" s="7">
        <v>0.381818181818182</v>
      </c>
      <c r="AN2244" s="88">
        <v>0.296296296296296</v>
      </c>
      <c r="AO2244" s="117">
        <v>0.296296296296296</v>
      </c>
      <c r="AP2244" s="88">
        <v>0.4</v>
      </c>
      <c r="AQ2244" s="52">
        <v>0.32432432432432401</v>
      </c>
      <c r="AR2244" s="7">
        <v>0.29545454545454503</v>
      </c>
      <c r="AS2244" s="88">
        <v>0.40909090909090901</v>
      </c>
      <c r="AT2244" s="52">
        <v>0.322033898305085</v>
      </c>
      <c r="AU2244" s="7">
        <v>0.40476190476190499</v>
      </c>
      <c r="AV2244" s="7">
        <v>0.4</v>
      </c>
      <c r="AW2244" s="7">
        <v>0.31818181818181801</v>
      </c>
      <c r="AX2244" s="7">
        <v>0.36842105263157898</v>
      </c>
      <c r="AY2244" s="52">
        <v>0.2</v>
      </c>
      <c r="AZ2244" s="7">
        <v>1</v>
      </c>
      <c r="BA2244" s="52">
        <v>1.1764705882352899E-2</v>
      </c>
      <c r="BB2244" s="7">
        <v>0.40625</v>
      </c>
      <c r="BC2244" s="52">
        <v>0.245283018867925</v>
      </c>
      <c r="BD2244" s="7">
        <v>0.68333333333333302</v>
      </c>
      <c r="BE2244" s="52">
        <v>0</v>
      </c>
      <c r="BF2244" s="7">
        <v>0.37704918032786899</v>
      </c>
      <c r="BG2244" s="52">
        <v>0.28125</v>
      </c>
    </row>
    <row r="2245" spans="1:59">
      <c r="A2245" t="s">
        <v>13</v>
      </c>
      <c r="B2245" s="53"/>
      <c r="C2245" s="54"/>
      <c r="D2245" s="93"/>
      <c r="E2245" s="93"/>
      <c r="F2245" s="9"/>
      <c r="G2245" s="93"/>
      <c r="H2245" s="93"/>
      <c r="I2245" s="93"/>
      <c r="J2245" s="9"/>
      <c r="K2245" s="9"/>
      <c r="L2245" s="118"/>
      <c r="M2245" s="9"/>
      <c r="N2245" s="118"/>
      <c r="O2245" s="93"/>
      <c r="P2245" s="55"/>
      <c r="Q2245" s="9"/>
      <c r="R2245" s="9"/>
      <c r="S2245" s="55"/>
      <c r="T2245" s="9"/>
      <c r="U2245" s="9"/>
      <c r="V2245" s="55"/>
      <c r="W2245" s="9"/>
      <c r="X2245" s="93"/>
      <c r="Y2245" s="93"/>
      <c r="Z2245" s="118"/>
      <c r="AA2245" s="9"/>
      <c r="AB2245" s="118"/>
      <c r="AC2245" s="54"/>
      <c r="AD2245" s="93"/>
      <c r="AE2245" s="9"/>
      <c r="AF2245" s="55"/>
      <c r="AG2245" s="93"/>
      <c r="AH2245" s="93"/>
      <c r="AI2245" s="55"/>
      <c r="AJ2245" s="9"/>
      <c r="AK2245" s="93"/>
      <c r="AL2245" s="118"/>
      <c r="AM2245" s="9"/>
      <c r="AN2245" s="93"/>
      <c r="AO2245" s="118"/>
      <c r="AP2245" s="93"/>
      <c r="AQ2245" s="55"/>
      <c r="AR2245" s="9"/>
      <c r="AS2245" s="93"/>
      <c r="AT2245" s="55"/>
      <c r="AU2245" s="9"/>
      <c r="AV2245" s="9"/>
      <c r="AW2245" s="9"/>
      <c r="AX2245" s="9"/>
      <c r="AY2245" s="55"/>
      <c r="AZ2245" s="9"/>
      <c r="BA2245" s="55"/>
      <c r="BB2245" s="9"/>
      <c r="BC2245" s="55"/>
      <c r="BD2245" s="9"/>
      <c r="BE2245" s="55"/>
      <c r="BG2245" s="56"/>
    </row>
    <row r="2246" spans="1:59">
      <c r="A2246" t="s">
        <v>10</v>
      </c>
      <c r="B2246" s="36" t="s">
        <v>545</v>
      </c>
      <c r="C2246" s="39">
        <v>99</v>
      </c>
      <c r="D2246" s="89">
        <v>21</v>
      </c>
      <c r="E2246" s="90">
        <v>12</v>
      </c>
      <c r="F2246" s="41">
        <v>25</v>
      </c>
      <c r="G2246" s="90">
        <v>21</v>
      </c>
      <c r="H2246" s="90">
        <v>7</v>
      </c>
      <c r="I2246" s="90">
        <v>19</v>
      </c>
      <c r="J2246" s="41">
        <v>25</v>
      </c>
      <c r="K2246" s="41">
        <v>23</v>
      </c>
      <c r="L2246" s="113">
        <v>15</v>
      </c>
      <c r="M2246" s="40">
        <v>85</v>
      </c>
      <c r="N2246" s="113">
        <v>14</v>
      </c>
      <c r="O2246" s="89">
        <v>28</v>
      </c>
      <c r="P2246" s="42">
        <v>70</v>
      </c>
      <c r="Q2246" s="40">
        <v>39</v>
      </c>
      <c r="R2246" s="41">
        <v>22</v>
      </c>
      <c r="S2246" s="42">
        <v>28</v>
      </c>
      <c r="T2246" s="40">
        <v>39</v>
      </c>
      <c r="U2246" s="41">
        <v>27</v>
      </c>
      <c r="V2246" s="42">
        <v>30</v>
      </c>
      <c r="W2246" s="40">
        <v>37</v>
      </c>
      <c r="X2246" s="90">
        <v>20</v>
      </c>
      <c r="Y2246" s="90">
        <v>19</v>
      </c>
      <c r="Z2246" s="113">
        <v>23</v>
      </c>
      <c r="AA2246" s="40">
        <v>77</v>
      </c>
      <c r="AB2246" s="113">
        <v>21</v>
      </c>
      <c r="AC2246" s="39">
        <v>87</v>
      </c>
      <c r="AD2246" s="89">
        <v>15</v>
      </c>
      <c r="AE2246" s="41">
        <v>34</v>
      </c>
      <c r="AF2246" s="42">
        <v>38</v>
      </c>
      <c r="AG2246" s="89">
        <v>16</v>
      </c>
      <c r="AH2246" s="90">
        <v>21</v>
      </c>
      <c r="AI2246" s="42">
        <v>50</v>
      </c>
      <c r="AJ2246" s="40">
        <v>79</v>
      </c>
      <c r="AK2246" s="90">
        <v>10</v>
      </c>
      <c r="AL2246" s="113">
        <v>10</v>
      </c>
      <c r="AM2246" s="40">
        <v>46</v>
      </c>
      <c r="AN2246" s="90">
        <v>22</v>
      </c>
      <c r="AO2246" s="113">
        <v>19</v>
      </c>
      <c r="AP2246" s="89">
        <v>21</v>
      </c>
      <c r="AQ2246" s="42">
        <v>58</v>
      </c>
      <c r="AR2246" s="40">
        <v>36</v>
      </c>
      <c r="AS2246" s="90">
        <v>15</v>
      </c>
      <c r="AT2246" s="42">
        <v>48</v>
      </c>
      <c r="AU2246" s="40">
        <v>69</v>
      </c>
      <c r="AV2246" s="41">
        <v>39</v>
      </c>
      <c r="AW2246" s="41">
        <v>56</v>
      </c>
      <c r="AX2246" s="41">
        <v>79</v>
      </c>
      <c r="AY2246" s="42">
        <v>20</v>
      </c>
      <c r="AZ2246" s="40">
        <v>40</v>
      </c>
      <c r="BA2246" s="42">
        <v>59</v>
      </c>
      <c r="BB2246" s="40">
        <v>55</v>
      </c>
      <c r="BC2246" s="42">
        <v>41</v>
      </c>
      <c r="BD2246" s="40">
        <v>60</v>
      </c>
      <c r="BE2246" s="42">
        <v>39</v>
      </c>
      <c r="BF2246" s="40">
        <v>61</v>
      </c>
      <c r="BG2246" s="42">
        <v>38</v>
      </c>
    </row>
    <row r="2247" spans="1:59">
      <c r="A2247" t="s">
        <v>12</v>
      </c>
      <c r="B2247" s="36"/>
      <c r="C2247" s="51">
        <v>0.79200000000000004</v>
      </c>
      <c r="D2247" s="88">
        <v>0.80769230769230804</v>
      </c>
      <c r="E2247" s="88">
        <v>0.75</v>
      </c>
      <c r="F2247" s="7">
        <v>0.80645161290322598</v>
      </c>
      <c r="G2247" s="88">
        <v>0.95454545454545503</v>
      </c>
      <c r="H2247" s="88">
        <v>0.58333333333333304</v>
      </c>
      <c r="I2247" s="88">
        <v>1</v>
      </c>
      <c r="J2247" s="7">
        <v>0.73529411764705899</v>
      </c>
      <c r="K2247" s="7">
        <v>0.74193548387096797</v>
      </c>
      <c r="L2247" s="117">
        <v>0.9375</v>
      </c>
      <c r="M2247" s="7">
        <v>0.77272727272727304</v>
      </c>
      <c r="N2247" s="117">
        <v>0.93333333333333302</v>
      </c>
      <c r="O2247" s="88">
        <v>1</v>
      </c>
      <c r="P2247" s="52">
        <v>0.73684210526315796</v>
      </c>
      <c r="Q2247" s="7">
        <v>0.82978723404255295</v>
      </c>
      <c r="R2247" s="7">
        <v>0.64705882352941202</v>
      </c>
      <c r="S2247" s="52">
        <v>0.875</v>
      </c>
      <c r="T2247" s="7">
        <v>0.69642857142857095</v>
      </c>
      <c r="U2247" s="7">
        <v>0.9</v>
      </c>
      <c r="V2247" s="52">
        <v>0.85714285714285698</v>
      </c>
      <c r="W2247" s="7">
        <v>0.80434782608695699</v>
      </c>
      <c r="X2247" s="88">
        <v>0.76923076923076905</v>
      </c>
      <c r="Y2247" s="88">
        <v>0.73076923076923095</v>
      </c>
      <c r="Z2247" s="117">
        <v>0.85185185185185197</v>
      </c>
      <c r="AA2247" s="7">
        <v>0.77777777777777801</v>
      </c>
      <c r="AB2247" s="117">
        <v>1</v>
      </c>
      <c r="AC2247" s="51">
        <v>0.798165137614679</v>
      </c>
      <c r="AD2247" s="88">
        <v>0.71428571428571397</v>
      </c>
      <c r="AE2247" s="7">
        <v>0.79069767441860495</v>
      </c>
      <c r="AF2247" s="52">
        <v>0.844444444444444</v>
      </c>
      <c r="AG2247" s="88">
        <v>0.64</v>
      </c>
      <c r="AH2247" s="88">
        <v>0.77777777777777801</v>
      </c>
      <c r="AI2247" s="52">
        <v>0.87719298245613997</v>
      </c>
      <c r="AJ2247" s="7">
        <v>0.79</v>
      </c>
      <c r="AK2247" s="88">
        <v>0.90909090909090895</v>
      </c>
      <c r="AL2247" s="117">
        <v>0.71428571428571397</v>
      </c>
      <c r="AM2247" s="7">
        <v>0.83636363636363598</v>
      </c>
      <c r="AN2247" s="88">
        <v>0.81481481481481499</v>
      </c>
      <c r="AO2247" s="117">
        <v>0.70370370370370405</v>
      </c>
      <c r="AP2247" s="88">
        <v>0.84</v>
      </c>
      <c r="AQ2247" s="52">
        <v>0.78378378378378399</v>
      </c>
      <c r="AR2247" s="7">
        <v>0.81818181818181801</v>
      </c>
      <c r="AS2247" s="88">
        <v>0.68181818181818199</v>
      </c>
      <c r="AT2247" s="52">
        <v>0.81355932203389802</v>
      </c>
      <c r="AU2247" s="7">
        <v>0.82142857142857095</v>
      </c>
      <c r="AV2247" s="7">
        <v>0.97499999999999998</v>
      </c>
      <c r="AW2247" s="7">
        <v>0.84848484848484895</v>
      </c>
      <c r="AX2247" s="7">
        <v>0.83157894736842097</v>
      </c>
      <c r="AY2247" s="52">
        <v>0.66666666666666696</v>
      </c>
      <c r="AZ2247" s="7">
        <v>1</v>
      </c>
      <c r="BA2247" s="52">
        <v>0.69411764705882395</v>
      </c>
      <c r="BB2247" s="7">
        <v>0.859375</v>
      </c>
      <c r="BC2247" s="52">
        <v>0.77358490566037696</v>
      </c>
      <c r="BD2247" s="7">
        <v>1</v>
      </c>
      <c r="BE2247" s="52">
        <v>0.6</v>
      </c>
      <c r="BF2247" s="7">
        <v>1</v>
      </c>
      <c r="BG2247" s="52">
        <v>0.59375</v>
      </c>
    </row>
    <row r="2248" spans="1:59">
      <c r="A2248" t="s">
        <v>13</v>
      </c>
      <c r="B2248" s="53"/>
      <c r="C2248" s="54"/>
      <c r="D2248" s="93"/>
      <c r="E2248" s="93"/>
      <c r="F2248" s="9"/>
      <c r="G2248" s="93"/>
      <c r="H2248" s="93"/>
      <c r="I2248" s="93"/>
      <c r="J2248" s="9"/>
      <c r="K2248" s="9"/>
      <c r="L2248" s="118"/>
      <c r="M2248" s="9"/>
      <c r="N2248" s="118"/>
      <c r="O2248" s="93"/>
      <c r="P2248" s="55"/>
      <c r="Q2248" s="9"/>
      <c r="R2248" s="9"/>
      <c r="S2248" s="55"/>
      <c r="T2248" s="9"/>
      <c r="U2248" s="9"/>
      <c r="V2248" s="55"/>
      <c r="W2248" s="9"/>
      <c r="X2248" s="93"/>
      <c r="Y2248" s="93"/>
      <c r="Z2248" s="118"/>
      <c r="AA2248" s="9"/>
      <c r="AB2248" s="118"/>
      <c r="AC2248" s="54"/>
      <c r="AD2248" s="93"/>
      <c r="AE2248" s="9"/>
      <c r="AF2248" s="55"/>
      <c r="AG2248" s="93"/>
      <c r="AH2248" s="93"/>
      <c r="AI2248" s="55"/>
      <c r="AJ2248" s="9"/>
      <c r="AK2248" s="93"/>
      <c r="AL2248" s="118"/>
      <c r="AM2248" s="9"/>
      <c r="AN2248" s="93"/>
      <c r="AO2248" s="118"/>
      <c r="AP2248" s="93"/>
      <c r="AQ2248" s="55"/>
      <c r="AR2248" s="9"/>
      <c r="AS2248" s="93"/>
      <c r="AT2248" s="55"/>
      <c r="AU2248" s="9"/>
      <c r="AV2248" s="9"/>
      <c r="AW2248" s="9"/>
      <c r="AX2248" s="9"/>
      <c r="AY2248" s="55"/>
      <c r="AZ2248" s="9"/>
      <c r="BA2248" s="55"/>
      <c r="BB2248" s="9"/>
      <c r="BC2248" s="55"/>
      <c r="BD2248" s="9"/>
      <c r="BE2248" s="55"/>
      <c r="BF2248" s="9"/>
      <c r="BG2248" s="55"/>
    </row>
    <row r="2249" spans="1:59">
      <c r="A2249" t="s">
        <v>10</v>
      </c>
      <c r="B2249" s="36" t="s">
        <v>546</v>
      </c>
      <c r="C2249" s="39">
        <v>26</v>
      </c>
      <c r="D2249" s="89">
        <v>5</v>
      </c>
      <c r="E2249" s="90">
        <v>4</v>
      </c>
      <c r="F2249" s="41">
        <v>6</v>
      </c>
      <c r="G2249" s="90">
        <v>1</v>
      </c>
      <c r="H2249" s="90">
        <v>5</v>
      </c>
      <c r="I2249" s="90">
        <v>0</v>
      </c>
      <c r="J2249" s="41">
        <v>9</v>
      </c>
      <c r="K2249" s="41">
        <v>8</v>
      </c>
      <c r="L2249" s="113">
        <v>1</v>
      </c>
      <c r="M2249" s="40">
        <v>25</v>
      </c>
      <c r="N2249" s="113">
        <v>1</v>
      </c>
      <c r="O2249" s="89">
        <v>0</v>
      </c>
      <c r="P2249" s="42">
        <v>25</v>
      </c>
      <c r="Q2249" s="40">
        <v>8</v>
      </c>
      <c r="R2249" s="41">
        <v>12</v>
      </c>
      <c r="S2249" s="42">
        <v>4</v>
      </c>
      <c r="T2249" s="40">
        <v>17</v>
      </c>
      <c r="U2249" s="41">
        <v>3</v>
      </c>
      <c r="V2249" s="42">
        <v>5</v>
      </c>
      <c r="W2249" s="40">
        <v>9</v>
      </c>
      <c r="X2249" s="90">
        <v>6</v>
      </c>
      <c r="Y2249" s="90">
        <v>7</v>
      </c>
      <c r="Z2249" s="113">
        <v>4</v>
      </c>
      <c r="AA2249" s="40">
        <v>22</v>
      </c>
      <c r="AB2249" s="113">
        <v>0</v>
      </c>
      <c r="AC2249" s="39">
        <v>22</v>
      </c>
      <c r="AD2249" s="89">
        <v>6</v>
      </c>
      <c r="AE2249" s="41">
        <v>9</v>
      </c>
      <c r="AF2249" s="42">
        <v>7</v>
      </c>
      <c r="AG2249" s="89">
        <v>9</v>
      </c>
      <c r="AH2249" s="90">
        <v>6</v>
      </c>
      <c r="AI2249" s="42">
        <v>7</v>
      </c>
      <c r="AJ2249" s="40">
        <v>21</v>
      </c>
      <c r="AK2249" s="90">
        <v>1</v>
      </c>
      <c r="AL2249" s="113">
        <v>4</v>
      </c>
      <c r="AM2249" s="40">
        <v>9</v>
      </c>
      <c r="AN2249" s="90">
        <v>5</v>
      </c>
      <c r="AO2249" s="113">
        <v>8</v>
      </c>
      <c r="AP2249" s="89">
        <v>4</v>
      </c>
      <c r="AQ2249" s="42">
        <v>16</v>
      </c>
      <c r="AR2249" s="40">
        <v>8</v>
      </c>
      <c r="AS2249" s="90">
        <v>7</v>
      </c>
      <c r="AT2249" s="42">
        <v>11</v>
      </c>
      <c r="AU2249" s="40">
        <v>15</v>
      </c>
      <c r="AV2249" s="41">
        <v>1</v>
      </c>
      <c r="AW2249" s="41">
        <v>10</v>
      </c>
      <c r="AX2249" s="41">
        <v>16</v>
      </c>
      <c r="AY2249" s="42">
        <v>10</v>
      </c>
      <c r="AZ2249" s="40">
        <v>0</v>
      </c>
      <c r="BA2249" s="42">
        <v>26</v>
      </c>
      <c r="BB2249" s="40">
        <v>9</v>
      </c>
      <c r="BC2249" s="42">
        <v>12</v>
      </c>
      <c r="BD2249" s="40">
        <v>0</v>
      </c>
      <c r="BE2249" s="42">
        <v>26</v>
      </c>
      <c r="BF2249" s="40">
        <v>0</v>
      </c>
      <c r="BG2249" s="42">
        <v>26</v>
      </c>
    </row>
    <row r="2250" spans="1:59">
      <c r="A2250" t="s">
        <v>12</v>
      </c>
      <c r="B2250" s="36"/>
      <c r="C2250" s="51">
        <v>0.20799999999999999</v>
      </c>
      <c r="D2250" s="88">
        <v>0.19230769230769201</v>
      </c>
      <c r="E2250" s="88">
        <v>0.25</v>
      </c>
      <c r="F2250" s="7">
        <v>0.19354838709677399</v>
      </c>
      <c r="G2250" s="88">
        <v>4.5454545454545497E-2</v>
      </c>
      <c r="H2250" s="88">
        <v>0.41666666666666702</v>
      </c>
      <c r="I2250" s="88">
        <v>0</v>
      </c>
      <c r="J2250" s="7">
        <v>0.26470588235294101</v>
      </c>
      <c r="K2250" s="7">
        <v>0.25806451612903197</v>
      </c>
      <c r="L2250" s="117">
        <v>6.25E-2</v>
      </c>
      <c r="M2250" s="7">
        <v>0.22727272727272699</v>
      </c>
      <c r="N2250" s="117">
        <v>6.6666666666666693E-2</v>
      </c>
      <c r="O2250" s="88">
        <v>0</v>
      </c>
      <c r="P2250" s="52">
        <v>0.26315789473684198</v>
      </c>
      <c r="Q2250" s="7">
        <v>0.170212765957447</v>
      </c>
      <c r="R2250" s="7">
        <v>0.35294117647058798</v>
      </c>
      <c r="S2250" s="52">
        <v>0.125</v>
      </c>
      <c r="T2250" s="7">
        <v>0.30357142857142899</v>
      </c>
      <c r="U2250" s="7">
        <v>0.1</v>
      </c>
      <c r="V2250" s="52">
        <v>0.14285714285714299</v>
      </c>
      <c r="W2250" s="7">
        <v>0.19565217391304299</v>
      </c>
      <c r="X2250" s="88">
        <v>0.230769230769231</v>
      </c>
      <c r="Y2250" s="88">
        <v>0.269230769230769</v>
      </c>
      <c r="Z2250" s="117">
        <v>0.148148148148148</v>
      </c>
      <c r="AA2250" s="7">
        <v>0.22222222222222199</v>
      </c>
      <c r="AB2250" s="117">
        <v>0</v>
      </c>
      <c r="AC2250" s="51">
        <v>0.201834862385321</v>
      </c>
      <c r="AD2250" s="88">
        <v>0.28571428571428598</v>
      </c>
      <c r="AE2250" s="7">
        <v>0.209302325581395</v>
      </c>
      <c r="AF2250" s="52">
        <v>0.155555555555556</v>
      </c>
      <c r="AG2250" s="88">
        <v>0.36</v>
      </c>
      <c r="AH2250" s="88">
        <v>0.22222222222222199</v>
      </c>
      <c r="AI2250" s="52">
        <v>0.12280701754386</v>
      </c>
      <c r="AJ2250" s="7">
        <v>0.21</v>
      </c>
      <c r="AK2250" s="88">
        <v>9.0909090909090898E-2</v>
      </c>
      <c r="AL2250" s="117">
        <v>0.28571428571428598</v>
      </c>
      <c r="AM2250" s="7">
        <v>0.163636363636364</v>
      </c>
      <c r="AN2250" s="88">
        <v>0.18518518518518501</v>
      </c>
      <c r="AO2250" s="117">
        <v>0.296296296296296</v>
      </c>
      <c r="AP2250" s="88">
        <v>0.16</v>
      </c>
      <c r="AQ2250" s="52">
        <v>0.21621621621621601</v>
      </c>
      <c r="AR2250" s="7">
        <v>0.18181818181818199</v>
      </c>
      <c r="AS2250" s="88">
        <v>0.31818181818181801</v>
      </c>
      <c r="AT2250" s="52">
        <v>0.186440677966102</v>
      </c>
      <c r="AU2250" s="7">
        <v>0.17857142857142899</v>
      </c>
      <c r="AV2250" s="7">
        <v>2.5000000000000001E-2</v>
      </c>
      <c r="AW2250" s="7">
        <v>0.15151515151515199</v>
      </c>
      <c r="AX2250" s="7">
        <v>0.168421052631579</v>
      </c>
      <c r="AY2250" s="52">
        <v>0.33333333333333298</v>
      </c>
      <c r="AZ2250" s="7">
        <v>0</v>
      </c>
      <c r="BA2250" s="52">
        <v>0.30588235294117699</v>
      </c>
      <c r="BB2250" s="7">
        <v>0.140625</v>
      </c>
      <c r="BC2250" s="52">
        <v>0.22641509433962301</v>
      </c>
      <c r="BD2250" s="7">
        <v>0</v>
      </c>
      <c r="BE2250" s="52">
        <v>0.4</v>
      </c>
      <c r="BF2250" s="7">
        <v>0</v>
      </c>
      <c r="BG2250" s="52">
        <v>0.40625</v>
      </c>
    </row>
    <row r="2251" spans="1:59">
      <c r="A2251" t="s">
        <v>13</v>
      </c>
      <c r="B2251" s="58"/>
      <c r="C2251" s="59"/>
      <c r="D2251" s="94"/>
      <c r="E2251" s="95"/>
      <c r="F2251" s="63"/>
      <c r="G2251" s="95"/>
      <c r="H2251" s="95"/>
      <c r="I2251" s="95"/>
      <c r="J2251" s="63"/>
      <c r="K2251" s="63"/>
      <c r="L2251" s="124"/>
      <c r="M2251" s="62"/>
      <c r="N2251" s="124"/>
      <c r="O2251" s="94"/>
      <c r="P2251" s="60"/>
      <c r="Q2251" s="62"/>
      <c r="R2251" s="63"/>
      <c r="S2251" s="60"/>
      <c r="T2251" s="62"/>
      <c r="U2251" s="63"/>
      <c r="V2251" s="60"/>
      <c r="W2251" s="62"/>
      <c r="X2251" s="95"/>
      <c r="Y2251" s="95"/>
      <c r="Z2251" s="124"/>
      <c r="AA2251" s="62"/>
      <c r="AB2251" s="124"/>
      <c r="AC2251" s="59"/>
      <c r="AD2251" s="94"/>
      <c r="AE2251" s="63"/>
      <c r="AF2251" s="60"/>
      <c r="AG2251" s="94"/>
      <c r="AH2251" s="95"/>
      <c r="AI2251" s="60"/>
      <c r="AJ2251" s="62"/>
      <c r="AK2251" s="95"/>
      <c r="AL2251" s="124"/>
      <c r="AM2251" s="62"/>
      <c r="AN2251" s="95"/>
      <c r="AO2251" s="124"/>
      <c r="AP2251" s="94"/>
      <c r="AQ2251" s="60"/>
      <c r="AR2251" s="62"/>
      <c r="AS2251" s="95"/>
      <c r="AT2251" s="60"/>
      <c r="AU2251" s="62"/>
      <c r="AV2251" s="63"/>
      <c r="AW2251" s="63"/>
      <c r="AX2251" s="63"/>
      <c r="AY2251" s="60"/>
      <c r="AZ2251" s="62"/>
      <c r="BA2251" s="60"/>
      <c r="BB2251" s="62"/>
      <c r="BC2251" s="60"/>
      <c r="BD2251" s="62"/>
      <c r="BE2251" s="60"/>
      <c r="BF2251" s="62"/>
      <c r="BG2251" s="60"/>
    </row>
    <row r="2252" spans="1:59">
      <c r="A2252" t="s">
        <v>4</v>
      </c>
      <c r="B2252" s="3"/>
    </row>
    <row r="2253" spans="1:59">
      <c r="A2253" t="s">
        <v>14</v>
      </c>
    </row>
    <row r="2254" spans="1:59">
      <c r="A2254" t="s">
        <v>1</v>
      </c>
      <c r="B2254" s="217" t="s">
        <v>21</v>
      </c>
      <c r="C2254" s="218"/>
    </row>
    <row r="2255" spans="1:59" ht="26.65">
      <c r="A2255" t="s">
        <v>3</v>
      </c>
      <c r="B2255" s="2" t="s">
        <v>592</v>
      </c>
    </row>
    <row r="2256" spans="1:59">
      <c r="A2256" t="s">
        <v>7</v>
      </c>
      <c r="B2256" s="10" t="s">
        <v>540</v>
      </c>
      <c r="C2256" s="11"/>
      <c r="D2256" s="216"/>
      <c r="E2256" s="215"/>
      <c r="F2256" s="215"/>
      <c r="G2256" s="215"/>
      <c r="H2256" s="215"/>
      <c r="I2256" s="215"/>
      <c r="J2256" s="215"/>
      <c r="K2256" s="215"/>
      <c r="L2256" s="215"/>
      <c r="M2256" s="215"/>
      <c r="N2256" s="215"/>
      <c r="O2256" s="215"/>
      <c r="P2256" s="215"/>
      <c r="Q2256" s="215"/>
      <c r="R2256" s="215"/>
      <c r="S2256" s="215"/>
      <c r="T2256" s="215"/>
      <c r="U2256" s="215"/>
      <c r="V2256" s="215"/>
      <c r="W2256" s="215"/>
      <c r="X2256" s="215"/>
      <c r="Y2256" s="215"/>
      <c r="Z2256" s="215"/>
      <c r="AA2256" s="215"/>
      <c r="AB2256" s="215"/>
      <c r="AC2256" s="215"/>
      <c r="AD2256" s="215"/>
      <c r="AE2256" s="215"/>
      <c r="AF2256" s="215"/>
      <c r="AG2256" s="215"/>
      <c r="AH2256" s="215"/>
      <c r="AI2256" s="215"/>
      <c r="AJ2256" s="215"/>
      <c r="AK2256" s="215"/>
      <c r="AL2256" s="215"/>
      <c r="AM2256" s="215"/>
      <c r="AN2256" s="215"/>
      <c r="AO2256" s="215"/>
      <c r="AP2256" s="215"/>
      <c r="AQ2256" s="215"/>
      <c r="AR2256" s="215"/>
      <c r="AS2256" s="215"/>
      <c r="AT2256" s="215"/>
      <c r="AU2256" s="215"/>
      <c r="AV2256" s="215"/>
      <c r="AW2256" s="215"/>
      <c r="AX2256" s="215"/>
      <c r="AY2256" s="215"/>
      <c r="AZ2256" s="215"/>
      <c r="BA2256" s="215"/>
      <c r="BB2256" s="215"/>
      <c r="BC2256" s="215"/>
      <c r="BD2256" s="215"/>
      <c r="BE2256" s="215"/>
      <c r="BF2256" s="215"/>
      <c r="BG2256" s="214"/>
    </row>
    <row r="2257" spans="1:59" ht="38.200000000000003" customHeight="1">
      <c r="A2257" t="s">
        <v>5</v>
      </c>
      <c r="B2257" s="15"/>
      <c r="D2257" s="213" t="s">
        <v>25</v>
      </c>
      <c r="E2257" s="215"/>
      <c r="F2257" s="215"/>
      <c r="G2257" s="215"/>
      <c r="H2257" s="215"/>
      <c r="I2257" s="215"/>
      <c r="J2257" s="215"/>
      <c r="K2257" s="215"/>
      <c r="L2257" s="214"/>
      <c r="M2257" s="213" t="s">
        <v>26</v>
      </c>
      <c r="N2257" s="214"/>
      <c r="O2257" s="213" t="s">
        <v>27</v>
      </c>
      <c r="P2257" s="214"/>
      <c r="Q2257" s="213" t="s">
        <v>28</v>
      </c>
      <c r="R2257" s="215"/>
      <c r="S2257" s="214"/>
      <c r="T2257" s="213" t="s">
        <v>29</v>
      </c>
      <c r="U2257" s="215"/>
      <c r="V2257" s="214"/>
      <c r="W2257" s="213" t="s">
        <v>30</v>
      </c>
      <c r="X2257" s="215"/>
      <c r="Y2257" s="215"/>
      <c r="Z2257" s="214"/>
      <c r="AA2257" s="213" t="s">
        <v>31</v>
      </c>
      <c r="AB2257" s="214"/>
      <c r="AC2257" s="219" t="s">
        <v>32</v>
      </c>
      <c r="AD2257" s="213" t="s">
        <v>33</v>
      </c>
      <c r="AE2257" s="215"/>
      <c r="AF2257" s="214"/>
      <c r="AG2257" s="213" t="s">
        <v>34</v>
      </c>
      <c r="AH2257" s="215"/>
      <c r="AI2257" s="214"/>
      <c r="AJ2257" s="213" t="s">
        <v>35</v>
      </c>
      <c r="AK2257" s="215"/>
      <c r="AL2257" s="214"/>
      <c r="AM2257" s="213" t="s">
        <v>36</v>
      </c>
      <c r="AN2257" s="215"/>
      <c r="AO2257" s="214"/>
      <c r="AP2257" s="213" t="s">
        <v>37</v>
      </c>
      <c r="AQ2257" s="214"/>
      <c r="AR2257" s="213" t="s">
        <v>38</v>
      </c>
      <c r="AS2257" s="215"/>
      <c r="AT2257" s="214"/>
      <c r="AU2257" s="213" t="s">
        <v>39</v>
      </c>
      <c r="AV2257" s="215"/>
      <c r="AW2257" s="215"/>
      <c r="AX2257" s="215"/>
      <c r="AY2257" s="214"/>
      <c r="AZ2257" s="213" t="s">
        <v>40</v>
      </c>
      <c r="BA2257" s="214"/>
      <c r="BB2257" s="213" t="s">
        <v>41</v>
      </c>
      <c r="BC2257" s="214"/>
      <c r="BD2257" s="213" t="s">
        <v>42</v>
      </c>
      <c r="BE2257" s="214"/>
      <c r="BF2257" s="213" t="s">
        <v>43</v>
      </c>
      <c r="BG2257" s="214"/>
    </row>
    <row r="2258" spans="1:59" ht="151.9">
      <c r="A2258" t="s">
        <v>6</v>
      </c>
      <c r="B2258" s="16" t="s">
        <v>44</v>
      </c>
      <c r="C2258" s="17" t="s">
        <v>45</v>
      </c>
      <c r="D2258" s="80" t="s">
        <v>46</v>
      </c>
      <c r="E2258" s="81" t="s">
        <v>47</v>
      </c>
      <c r="F2258" s="19" t="s">
        <v>48</v>
      </c>
      <c r="G2258" s="81" t="s">
        <v>49</v>
      </c>
      <c r="H2258" s="81" t="s">
        <v>50</v>
      </c>
      <c r="I2258" s="81" t="s">
        <v>51</v>
      </c>
      <c r="J2258" s="19" t="s">
        <v>52</v>
      </c>
      <c r="K2258" s="19" t="s">
        <v>53</v>
      </c>
      <c r="L2258" s="108" t="s">
        <v>54</v>
      </c>
      <c r="M2258" s="18" t="s">
        <v>55</v>
      </c>
      <c r="N2258" s="108" t="s">
        <v>56</v>
      </c>
      <c r="O2258" s="80" t="s">
        <v>55</v>
      </c>
      <c r="P2258" s="20" t="s">
        <v>56</v>
      </c>
      <c r="Q2258" s="18" t="s">
        <v>57</v>
      </c>
      <c r="R2258" s="19" t="s">
        <v>58</v>
      </c>
      <c r="S2258" s="20" t="s">
        <v>59</v>
      </c>
      <c r="T2258" s="18" t="s">
        <v>60</v>
      </c>
      <c r="U2258" s="19" t="s">
        <v>61</v>
      </c>
      <c r="V2258" s="20" t="s">
        <v>62</v>
      </c>
      <c r="W2258" s="18" t="s">
        <v>63</v>
      </c>
      <c r="X2258" s="81" t="s">
        <v>64</v>
      </c>
      <c r="Y2258" s="81" t="s">
        <v>65</v>
      </c>
      <c r="Z2258" s="108" t="s">
        <v>66</v>
      </c>
      <c r="AA2258" s="18" t="s">
        <v>55</v>
      </c>
      <c r="AB2258" s="108" t="s">
        <v>56</v>
      </c>
      <c r="AC2258" s="17" t="s">
        <v>55</v>
      </c>
      <c r="AD2258" s="80" t="s">
        <v>67</v>
      </c>
      <c r="AE2258" s="19" t="s">
        <v>68</v>
      </c>
      <c r="AF2258" s="20" t="s">
        <v>69</v>
      </c>
      <c r="AG2258" s="80" t="s">
        <v>67</v>
      </c>
      <c r="AH2258" s="81" t="s">
        <v>68</v>
      </c>
      <c r="AI2258" s="20" t="s">
        <v>69</v>
      </c>
      <c r="AJ2258" s="18" t="s">
        <v>55</v>
      </c>
      <c r="AK2258" s="81" t="s">
        <v>56</v>
      </c>
      <c r="AL2258" s="108" t="s">
        <v>70</v>
      </c>
      <c r="AM2258" s="18" t="s">
        <v>55</v>
      </c>
      <c r="AN2258" s="81" t="s">
        <v>71</v>
      </c>
      <c r="AO2258" s="108" t="s">
        <v>72</v>
      </c>
      <c r="AP2258" s="80" t="s">
        <v>73</v>
      </c>
      <c r="AQ2258" s="20" t="s">
        <v>74</v>
      </c>
      <c r="AR2258" s="18" t="s">
        <v>75</v>
      </c>
      <c r="AS2258" s="81" t="s">
        <v>76</v>
      </c>
      <c r="AT2258" s="20" t="s">
        <v>77</v>
      </c>
      <c r="AU2258" s="18" t="s">
        <v>78</v>
      </c>
      <c r="AV2258" s="19" t="s">
        <v>79</v>
      </c>
      <c r="AW2258" s="19" t="s">
        <v>80</v>
      </c>
      <c r="AX2258" s="19" t="s">
        <v>81</v>
      </c>
      <c r="AY2258" s="20" t="s">
        <v>82</v>
      </c>
      <c r="AZ2258" s="18" t="s">
        <v>83</v>
      </c>
      <c r="BA2258" s="20" t="s">
        <v>84</v>
      </c>
      <c r="BB2258" s="18" t="s">
        <v>55</v>
      </c>
      <c r="BC2258" s="20" t="s">
        <v>56</v>
      </c>
      <c r="BD2258" s="18" t="s">
        <v>85</v>
      </c>
      <c r="BE2258" s="20" t="s">
        <v>86</v>
      </c>
      <c r="BF2258" s="18" t="s">
        <v>55</v>
      </c>
      <c r="BG2258" s="20" t="s">
        <v>56</v>
      </c>
    </row>
    <row r="2259" spans="1:59">
      <c r="A2259" t="s">
        <v>0</v>
      </c>
      <c r="B2259" s="21"/>
      <c r="C2259" s="22"/>
      <c r="D2259" s="82" t="s">
        <v>564</v>
      </c>
      <c r="E2259" s="83" t="s">
        <v>565</v>
      </c>
      <c r="F2259" s="24" t="s">
        <v>566</v>
      </c>
      <c r="G2259" s="83" t="s">
        <v>567</v>
      </c>
      <c r="H2259" s="83" t="s">
        <v>568</v>
      </c>
      <c r="I2259" s="83" t="s">
        <v>569</v>
      </c>
      <c r="J2259" s="24" t="s">
        <v>570</v>
      </c>
      <c r="K2259" s="24" t="s">
        <v>571</v>
      </c>
      <c r="L2259" s="109" t="s">
        <v>572</v>
      </c>
      <c r="M2259" s="23" t="s">
        <v>564</v>
      </c>
      <c r="N2259" s="109" t="s">
        <v>565</v>
      </c>
      <c r="O2259" s="82" t="s">
        <v>564</v>
      </c>
      <c r="P2259" s="25" t="s">
        <v>565</v>
      </c>
      <c r="Q2259" s="23" t="s">
        <v>564</v>
      </c>
      <c r="R2259" s="24" t="s">
        <v>565</v>
      </c>
      <c r="S2259" s="25" t="s">
        <v>566</v>
      </c>
      <c r="T2259" s="23" t="s">
        <v>564</v>
      </c>
      <c r="U2259" s="24" t="s">
        <v>565</v>
      </c>
      <c r="V2259" s="25" t="s">
        <v>566</v>
      </c>
      <c r="W2259" s="23" t="s">
        <v>564</v>
      </c>
      <c r="X2259" s="83" t="s">
        <v>565</v>
      </c>
      <c r="Y2259" s="83" t="s">
        <v>566</v>
      </c>
      <c r="Z2259" s="109" t="s">
        <v>567</v>
      </c>
      <c r="AA2259" s="23" t="s">
        <v>564</v>
      </c>
      <c r="AB2259" s="109" t="s">
        <v>565</v>
      </c>
      <c r="AC2259" s="22" t="s">
        <v>564</v>
      </c>
      <c r="AD2259" s="82" t="s">
        <v>564</v>
      </c>
      <c r="AE2259" s="24" t="s">
        <v>565</v>
      </c>
      <c r="AF2259" s="25" t="s">
        <v>566</v>
      </c>
      <c r="AG2259" s="82" t="s">
        <v>564</v>
      </c>
      <c r="AH2259" s="83" t="s">
        <v>565</v>
      </c>
      <c r="AI2259" s="25" t="s">
        <v>566</v>
      </c>
      <c r="AJ2259" s="23" t="s">
        <v>564</v>
      </c>
      <c r="AK2259" s="83" t="s">
        <v>565</v>
      </c>
      <c r="AL2259" s="109" t="s">
        <v>566</v>
      </c>
      <c r="AM2259" s="23" t="s">
        <v>564</v>
      </c>
      <c r="AN2259" s="83" t="s">
        <v>565</v>
      </c>
      <c r="AO2259" s="109" t="s">
        <v>566</v>
      </c>
      <c r="AP2259" s="82" t="s">
        <v>564</v>
      </c>
      <c r="AQ2259" s="25" t="s">
        <v>565</v>
      </c>
      <c r="AR2259" s="23" t="s">
        <v>564</v>
      </c>
      <c r="AS2259" s="83" t="s">
        <v>565</v>
      </c>
      <c r="AT2259" s="25" t="s">
        <v>566</v>
      </c>
      <c r="AU2259" s="23" t="s">
        <v>564</v>
      </c>
      <c r="AV2259" s="24" t="s">
        <v>565</v>
      </c>
      <c r="AW2259" s="24" t="s">
        <v>566</v>
      </c>
      <c r="AX2259" s="24" t="s">
        <v>567</v>
      </c>
      <c r="AY2259" s="25" t="s">
        <v>568</v>
      </c>
      <c r="AZ2259" s="23" t="s">
        <v>564</v>
      </c>
      <c r="BA2259" s="25" t="s">
        <v>565</v>
      </c>
      <c r="BB2259" s="23" t="s">
        <v>564</v>
      </c>
      <c r="BC2259" s="25" t="s">
        <v>565</v>
      </c>
      <c r="BD2259" s="23" t="s">
        <v>564</v>
      </c>
      <c r="BE2259" s="25" t="s">
        <v>565</v>
      </c>
      <c r="BF2259" s="23" t="s">
        <v>564</v>
      </c>
      <c r="BG2259" s="25" t="s">
        <v>565</v>
      </c>
    </row>
    <row r="2260" spans="1:59">
      <c r="A2260" t="s">
        <v>8</v>
      </c>
      <c r="B2260" s="26" t="s">
        <v>45</v>
      </c>
      <c r="C2260" s="27">
        <v>125</v>
      </c>
      <c r="D2260" s="84">
        <v>26</v>
      </c>
      <c r="E2260" s="85">
        <v>16</v>
      </c>
      <c r="F2260" s="29">
        <v>31</v>
      </c>
      <c r="G2260" s="85">
        <v>22</v>
      </c>
      <c r="H2260" s="85">
        <v>12</v>
      </c>
      <c r="I2260" s="85">
        <v>19</v>
      </c>
      <c r="J2260" s="29">
        <v>34</v>
      </c>
      <c r="K2260" s="29">
        <v>31</v>
      </c>
      <c r="L2260" s="110">
        <v>16</v>
      </c>
      <c r="M2260" s="28">
        <v>110</v>
      </c>
      <c r="N2260" s="110">
        <v>15</v>
      </c>
      <c r="O2260" s="84">
        <v>28</v>
      </c>
      <c r="P2260" s="30">
        <v>95</v>
      </c>
      <c r="Q2260" s="28">
        <v>47</v>
      </c>
      <c r="R2260" s="29">
        <v>34</v>
      </c>
      <c r="S2260" s="30">
        <v>32</v>
      </c>
      <c r="T2260" s="28">
        <v>56</v>
      </c>
      <c r="U2260" s="29">
        <v>30</v>
      </c>
      <c r="V2260" s="30">
        <v>35</v>
      </c>
      <c r="W2260" s="28">
        <v>46</v>
      </c>
      <c r="X2260" s="85">
        <v>26</v>
      </c>
      <c r="Y2260" s="85">
        <v>26</v>
      </c>
      <c r="Z2260" s="110">
        <v>27</v>
      </c>
      <c r="AA2260" s="28">
        <v>99</v>
      </c>
      <c r="AB2260" s="110">
        <v>21</v>
      </c>
      <c r="AC2260" s="27">
        <v>109</v>
      </c>
      <c r="AD2260" s="84">
        <v>21</v>
      </c>
      <c r="AE2260" s="29">
        <v>43</v>
      </c>
      <c r="AF2260" s="30">
        <v>45</v>
      </c>
      <c r="AG2260" s="84">
        <v>25</v>
      </c>
      <c r="AH2260" s="85">
        <v>27</v>
      </c>
      <c r="AI2260" s="30">
        <v>57</v>
      </c>
      <c r="AJ2260" s="28">
        <v>100</v>
      </c>
      <c r="AK2260" s="85">
        <v>11</v>
      </c>
      <c r="AL2260" s="110">
        <v>14</v>
      </c>
      <c r="AM2260" s="28">
        <v>55</v>
      </c>
      <c r="AN2260" s="85">
        <v>27</v>
      </c>
      <c r="AO2260" s="110">
        <v>27</v>
      </c>
      <c r="AP2260" s="84">
        <v>25</v>
      </c>
      <c r="AQ2260" s="30">
        <v>74</v>
      </c>
      <c r="AR2260" s="28">
        <v>44</v>
      </c>
      <c r="AS2260" s="85">
        <v>22</v>
      </c>
      <c r="AT2260" s="30">
        <v>59</v>
      </c>
      <c r="AU2260" s="28">
        <v>84</v>
      </c>
      <c r="AV2260" s="29">
        <v>40</v>
      </c>
      <c r="AW2260" s="29">
        <v>66</v>
      </c>
      <c r="AX2260" s="29">
        <v>95</v>
      </c>
      <c r="AY2260" s="30">
        <v>30</v>
      </c>
      <c r="AZ2260" s="28">
        <v>40</v>
      </c>
      <c r="BA2260" s="30">
        <v>85</v>
      </c>
      <c r="BB2260" s="28">
        <v>64</v>
      </c>
      <c r="BC2260" s="30">
        <v>53</v>
      </c>
      <c r="BD2260" s="28">
        <v>60</v>
      </c>
      <c r="BE2260" s="30">
        <v>65</v>
      </c>
      <c r="BF2260" s="28">
        <v>61</v>
      </c>
      <c r="BG2260" s="30">
        <v>64</v>
      </c>
    </row>
    <row r="2261" spans="1:59">
      <c r="A2261" t="s">
        <v>10</v>
      </c>
      <c r="B2261" s="35" t="s">
        <v>210</v>
      </c>
      <c r="C2261" s="31">
        <v>75</v>
      </c>
      <c r="D2261" s="86">
        <v>20</v>
      </c>
      <c r="E2261" s="87">
        <v>13</v>
      </c>
      <c r="F2261" s="33">
        <v>27</v>
      </c>
      <c r="G2261" s="87">
        <v>13</v>
      </c>
      <c r="H2261" s="87">
        <v>7</v>
      </c>
      <c r="I2261" s="87">
        <v>5</v>
      </c>
      <c r="J2261" s="33">
        <v>28</v>
      </c>
      <c r="K2261" s="33">
        <v>21</v>
      </c>
      <c r="L2261" s="111">
        <v>11</v>
      </c>
      <c r="M2261" s="32">
        <v>74</v>
      </c>
      <c r="N2261" s="111">
        <v>1</v>
      </c>
      <c r="O2261" s="86">
        <v>12</v>
      </c>
      <c r="P2261" s="34">
        <v>61</v>
      </c>
      <c r="Q2261" s="32">
        <v>26</v>
      </c>
      <c r="R2261" s="33">
        <v>21</v>
      </c>
      <c r="S2261" s="34">
        <v>22</v>
      </c>
      <c r="T2261" s="32">
        <v>34</v>
      </c>
      <c r="U2261" s="33">
        <v>14</v>
      </c>
      <c r="V2261" s="34">
        <v>24</v>
      </c>
      <c r="W2261" s="32">
        <v>24</v>
      </c>
      <c r="X2261" s="87">
        <v>21</v>
      </c>
      <c r="Y2261" s="87">
        <v>14</v>
      </c>
      <c r="Z2261" s="111">
        <v>16</v>
      </c>
      <c r="AA2261" s="32">
        <v>60</v>
      </c>
      <c r="AB2261" s="111">
        <v>12</v>
      </c>
      <c r="AC2261" s="31">
        <v>67</v>
      </c>
      <c r="AD2261" s="86">
        <v>13</v>
      </c>
      <c r="AE2261" s="33">
        <v>22</v>
      </c>
      <c r="AF2261" s="34">
        <v>32</v>
      </c>
      <c r="AG2261" s="86">
        <v>16</v>
      </c>
      <c r="AH2261" s="87">
        <v>17</v>
      </c>
      <c r="AI2261" s="34">
        <v>34</v>
      </c>
      <c r="AJ2261" s="32">
        <v>63</v>
      </c>
      <c r="AK2261" s="87">
        <v>6</v>
      </c>
      <c r="AL2261" s="111">
        <v>6</v>
      </c>
      <c r="AM2261" s="32">
        <v>35</v>
      </c>
      <c r="AN2261" s="87">
        <v>14</v>
      </c>
      <c r="AO2261" s="111">
        <v>18</v>
      </c>
      <c r="AP2261" s="86">
        <v>14</v>
      </c>
      <c r="AQ2261" s="34">
        <v>47</v>
      </c>
      <c r="AR2261" s="32">
        <v>26</v>
      </c>
      <c r="AS2261" s="87">
        <v>13</v>
      </c>
      <c r="AT2261" s="34">
        <v>36</v>
      </c>
      <c r="AU2261" s="32">
        <v>55</v>
      </c>
      <c r="AV2261" s="33">
        <v>28</v>
      </c>
      <c r="AW2261" s="33">
        <v>38</v>
      </c>
      <c r="AX2261" s="33">
        <v>60</v>
      </c>
      <c r="AY2261" s="34">
        <v>15</v>
      </c>
      <c r="AZ2261" s="32">
        <v>29</v>
      </c>
      <c r="BA2261" s="34">
        <v>46</v>
      </c>
      <c r="BB2261" s="32">
        <v>35</v>
      </c>
      <c r="BC2261" s="34">
        <v>35</v>
      </c>
      <c r="BD2261" s="32">
        <v>34</v>
      </c>
      <c r="BE2261" s="34">
        <v>41</v>
      </c>
      <c r="BF2261" s="32">
        <v>39</v>
      </c>
      <c r="BG2261" s="34">
        <v>36</v>
      </c>
    </row>
    <row r="2262" spans="1:59">
      <c r="A2262" t="s">
        <v>12</v>
      </c>
      <c r="B2262" s="36"/>
      <c r="C2262" s="51">
        <v>0.6</v>
      </c>
      <c r="D2262" s="88">
        <v>0.76923076923076905</v>
      </c>
      <c r="E2262" s="88">
        <v>0.8125</v>
      </c>
      <c r="F2262" s="7">
        <v>0.87096774193548399</v>
      </c>
      <c r="G2262" s="88">
        <v>0.59090909090909105</v>
      </c>
      <c r="H2262" s="88">
        <v>0.58333333333333304</v>
      </c>
      <c r="I2262" s="88">
        <v>0.26315789473684198</v>
      </c>
      <c r="J2262" s="7">
        <v>0.82352941176470595</v>
      </c>
      <c r="K2262" s="7">
        <v>0.67741935483870996</v>
      </c>
      <c r="L2262" s="117">
        <v>0.6875</v>
      </c>
      <c r="M2262" s="7">
        <v>0.67272727272727295</v>
      </c>
      <c r="N2262" s="117">
        <v>6.6666666666666693E-2</v>
      </c>
      <c r="O2262" s="88">
        <v>0.42857142857142899</v>
      </c>
      <c r="P2262" s="52">
        <v>0.64210526315789496</v>
      </c>
      <c r="Q2262" s="7">
        <v>0.55319148936170204</v>
      </c>
      <c r="R2262" s="7">
        <v>0.61764705882352899</v>
      </c>
      <c r="S2262" s="52">
        <v>0.6875</v>
      </c>
      <c r="T2262" s="7">
        <v>0.60714285714285698</v>
      </c>
      <c r="U2262" s="7">
        <v>0.46666666666666701</v>
      </c>
      <c r="V2262" s="52">
        <v>0.68571428571428605</v>
      </c>
      <c r="W2262" s="7">
        <v>0.52173913043478304</v>
      </c>
      <c r="X2262" s="88">
        <v>0.80769230769230804</v>
      </c>
      <c r="Y2262" s="88">
        <v>0.53846153846153799</v>
      </c>
      <c r="Z2262" s="117">
        <v>0.592592592592593</v>
      </c>
      <c r="AA2262" s="7">
        <v>0.60606060606060597</v>
      </c>
      <c r="AB2262" s="117">
        <v>0.57142857142857195</v>
      </c>
      <c r="AC2262" s="51">
        <v>0.61467889908256901</v>
      </c>
      <c r="AD2262" s="88">
        <v>0.61904761904761896</v>
      </c>
      <c r="AE2262" s="7">
        <v>0.51162790697674398</v>
      </c>
      <c r="AF2262" s="52">
        <v>0.71111111111111103</v>
      </c>
      <c r="AG2262" s="88">
        <v>0.64</v>
      </c>
      <c r="AH2262" s="88">
        <v>0.62962962962962998</v>
      </c>
      <c r="AI2262" s="52">
        <v>0.59649122807017496</v>
      </c>
      <c r="AJ2262" s="7">
        <v>0.63</v>
      </c>
      <c r="AK2262" s="88">
        <v>0.54545454545454497</v>
      </c>
      <c r="AL2262" s="117">
        <v>0.42857142857142899</v>
      </c>
      <c r="AM2262" s="7">
        <v>0.63636363636363602</v>
      </c>
      <c r="AN2262" s="88">
        <v>0.51851851851851904</v>
      </c>
      <c r="AO2262" s="117">
        <v>0.66666666666666696</v>
      </c>
      <c r="AP2262" s="88">
        <v>0.56000000000000005</v>
      </c>
      <c r="AQ2262" s="52">
        <v>0.63513513513513498</v>
      </c>
      <c r="AR2262" s="7">
        <v>0.59090909090909105</v>
      </c>
      <c r="AS2262" s="88">
        <v>0.59090909090909105</v>
      </c>
      <c r="AT2262" s="52">
        <v>0.61016949152542399</v>
      </c>
      <c r="AU2262" s="7">
        <v>0.65476190476190499</v>
      </c>
      <c r="AV2262" s="7">
        <v>0.7</v>
      </c>
      <c r="AW2262" s="7">
        <v>0.57575757575757602</v>
      </c>
      <c r="AX2262" s="7">
        <v>0.63157894736842102</v>
      </c>
      <c r="AY2262" s="52">
        <v>0.5</v>
      </c>
      <c r="AZ2262" s="7">
        <v>0.72499999999999998</v>
      </c>
      <c r="BA2262" s="52">
        <v>0.54117647058823504</v>
      </c>
      <c r="BB2262" s="7">
        <v>0.546875</v>
      </c>
      <c r="BC2262" s="52">
        <v>0.660377358490566</v>
      </c>
      <c r="BD2262" s="7">
        <v>0.56666666666666698</v>
      </c>
      <c r="BE2262" s="52">
        <v>0.63076923076923097</v>
      </c>
      <c r="BF2262" s="7">
        <v>0.63934426229508201</v>
      </c>
      <c r="BG2262" s="52">
        <v>0.5625</v>
      </c>
    </row>
    <row r="2263" spans="1:59">
      <c r="A2263" t="s">
        <v>13</v>
      </c>
      <c r="B2263" s="53"/>
      <c r="C2263" s="54"/>
      <c r="D2263" s="93"/>
      <c r="E2263" s="93"/>
      <c r="F2263" s="9"/>
      <c r="G2263" s="93"/>
      <c r="H2263" s="93"/>
      <c r="I2263" s="93"/>
      <c r="J2263" s="9"/>
      <c r="K2263" s="9"/>
      <c r="L2263" s="118"/>
      <c r="M2263" s="9"/>
      <c r="N2263" s="118"/>
      <c r="O2263" s="93"/>
      <c r="P2263" s="55"/>
      <c r="Q2263" s="9"/>
      <c r="R2263" s="9"/>
      <c r="S2263" s="55"/>
      <c r="T2263" s="9"/>
      <c r="U2263" s="9"/>
      <c r="V2263" s="55"/>
      <c r="W2263" s="9"/>
      <c r="X2263" s="93"/>
      <c r="Z2263" s="123"/>
      <c r="AB2263" s="123"/>
      <c r="AC2263" s="57"/>
      <c r="AF2263" s="56"/>
      <c r="AI2263" s="56"/>
      <c r="AL2263" s="123"/>
      <c r="AO2263" s="123"/>
      <c r="AQ2263" s="56"/>
      <c r="AT2263" s="56"/>
      <c r="AY2263" s="56"/>
      <c r="BA2263" s="56"/>
      <c r="BC2263" s="56"/>
      <c r="BE2263" s="56"/>
      <c r="BG2263" s="56"/>
    </row>
    <row r="2264" spans="1:59">
      <c r="A2264" t="s">
        <v>10</v>
      </c>
      <c r="B2264" s="36" t="s">
        <v>208</v>
      </c>
      <c r="C2264" s="39">
        <v>93</v>
      </c>
      <c r="D2264" s="89">
        <v>24</v>
      </c>
      <c r="E2264" s="90">
        <v>14</v>
      </c>
      <c r="F2264" s="41">
        <v>24</v>
      </c>
      <c r="G2264" s="90">
        <v>19</v>
      </c>
      <c r="H2264" s="90">
        <v>11</v>
      </c>
      <c r="I2264" s="90">
        <v>8</v>
      </c>
      <c r="J2264" s="41">
        <v>27</v>
      </c>
      <c r="K2264" s="41">
        <v>25</v>
      </c>
      <c r="L2264" s="113">
        <v>11</v>
      </c>
      <c r="M2264" s="40">
        <v>88</v>
      </c>
      <c r="N2264" s="113">
        <v>5</v>
      </c>
      <c r="O2264" s="89">
        <v>16</v>
      </c>
      <c r="P2264" s="42">
        <v>77</v>
      </c>
      <c r="Q2264" s="40">
        <v>32</v>
      </c>
      <c r="R2264" s="41">
        <v>29</v>
      </c>
      <c r="S2264" s="42">
        <v>27</v>
      </c>
      <c r="T2264" s="40">
        <v>40</v>
      </c>
      <c r="U2264" s="41">
        <v>24</v>
      </c>
      <c r="V2264" s="42">
        <v>26</v>
      </c>
      <c r="W2264" s="40">
        <v>30</v>
      </c>
      <c r="X2264" s="90">
        <v>23</v>
      </c>
      <c r="Y2264" s="90">
        <v>20</v>
      </c>
      <c r="Z2264" s="113">
        <v>20</v>
      </c>
      <c r="AA2264" s="40">
        <v>76</v>
      </c>
      <c r="AB2264" s="113">
        <v>15</v>
      </c>
      <c r="AC2264" s="39">
        <v>83</v>
      </c>
      <c r="AD2264" s="89">
        <v>18</v>
      </c>
      <c r="AE2264" s="41">
        <v>31</v>
      </c>
      <c r="AF2264" s="42">
        <v>34</v>
      </c>
      <c r="AG2264" s="89">
        <v>22</v>
      </c>
      <c r="AH2264" s="90">
        <v>21</v>
      </c>
      <c r="AI2264" s="42">
        <v>40</v>
      </c>
      <c r="AJ2264" s="40">
        <v>76</v>
      </c>
      <c r="AK2264" s="90">
        <v>8</v>
      </c>
      <c r="AL2264" s="113">
        <v>9</v>
      </c>
      <c r="AM2264" s="40">
        <v>39</v>
      </c>
      <c r="AN2264" s="90">
        <v>21</v>
      </c>
      <c r="AO2264" s="113">
        <v>23</v>
      </c>
      <c r="AP2264" s="89">
        <v>20</v>
      </c>
      <c r="AQ2264" s="42">
        <v>54</v>
      </c>
      <c r="AR2264" s="40">
        <v>29</v>
      </c>
      <c r="AS2264" s="90">
        <v>18</v>
      </c>
      <c r="AT2264" s="42">
        <v>46</v>
      </c>
      <c r="AU2264" s="40">
        <v>64</v>
      </c>
      <c r="AV2264" s="41">
        <v>30</v>
      </c>
      <c r="AW2264" s="41">
        <v>51</v>
      </c>
      <c r="AX2264" s="41">
        <v>73</v>
      </c>
      <c r="AY2264" s="42">
        <v>20</v>
      </c>
      <c r="AZ2264" s="40">
        <v>34</v>
      </c>
      <c r="BA2264" s="42">
        <v>59</v>
      </c>
      <c r="BB2264" s="40">
        <v>47</v>
      </c>
      <c r="BC2264" s="42">
        <v>40</v>
      </c>
      <c r="BD2264" s="40">
        <v>44</v>
      </c>
      <c r="BE2264" s="42">
        <v>49</v>
      </c>
      <c r="BF2264" s="40">
        <v>46</v>
      </c>
      <c r="BG2264" s="42">
        <v>47</v>
      </c>
    </row>
    <row r="2265" spans="1:59">
      <c r="A2265" t="s">
        <v>12</v>
      </c>
      <c r="B2265" s="36"/>
      <c r="C2265" s="51">
        <v>0.74399999999999999</v>
      </c>
      <c r="D2265" s="88">
        <v>0.92307692307692302</v>
      </c>
      <c r="E2265" s="88">
        <v>0.875</v>
      </c>
      <c r="F2265" s="7">
        <v>0.77419354838709697</v>
      </c>
      <c r="G2265" s="88">
        <v>0.86363636363636398</v>
      </c>
      <c r="H2265" s="88">
        <v>0.91666666666666696</v>
      </c>
      <c r="I2265" s="88">
        <v>0.42105263157894701</v>
      </c>
      <c r="J2265" s="7">
        <v>0.79411764705882404</v>
      </c>
      <c r="K2265" s="7">
        <v>0.80645161290322598</v>
      </c>
      <c r="L2265" s="117">
        <v>0.6875</v>
      </c>
      <c r="M2265" s="7">
        <v>0.8</v>
      </c>
      <c r="N2265" s="117">
        <v>0.33333333333333298</v>
      </c>
      <c r="O2265" s="88">
        <v>0.57142857142857195</v>
      </c>
      <c r="P2265" s="52">
        <v>0.81052631578947398</v>
      </c>
      <c r="Q2265" s="7">
        <v>0.680851063829787</v>
      </c>
      <c r="R2265" s="7">
        <v>0.85294117647058798</v>
      </c>
      <c r="S2265" s="52">
        <v>0.84375</v>
      </c>
      <c r="T2265" s="7">
        <v>0.71428571428571397</v>
      </c>
      <c r="U2265" s="7">
        <v>0.8</v>
      </c>
      <c r="V2265" s="52">
        <v>0.74285714285714299</v>
      </c>
      <c r="W2265" s="7">
        <v>0.65217391304347805</v>
      </c>
      <c r="X2265" s="88">
        <v>0.88461538461538503</v>
      </c>
      <c r="Y2265" s="88">
        <v>0.76923076923076905</v>
      </c>
      <c r="Z2265" s="117">
        <v>0.74074074074074103</v>
      </c>
      <c r="AA2265" s="7">
        <v>0.76767676767676796</v>
      </c>
      <c r="AB2265" s="117">
        <v>0.71428571428571397</v>
      </c>
      <c r="AC2265" s="51">
        <v>0.76146788990825698</v>
      </c>
      <c r="AD2265" s="88">
        <v>0.85714285714285698</v>
      </c>
      <c r="AE2265" s="7">
        <v>0.72093023255814004</v>
      </c>
      <c r="AF2265" s="52">
        <v>0.75555555555555598</v>
      </c>
      <c r="AG2265" s="88">
        <v>0.88</v>
      </c>
      <c r="AH2265" s="88">
        <v>0.77777777777777801</v>
      </c>
      <c r="AI2265" s="52">
        <v>0.70175438596491202</v>
      </c>
      <c r="AJ2265" s="7">
        <v>0.76</v>
      </c>
      <c r="AK2265" s="88">
        <v>0.72727272727272696</v>
      </c>
      <c r="AL2265" s="117">
        <v>0.64285714285714302</v>
      </c>
      <c r="AM2265" s="7">
        <v>0.70909090909090899</v>
      </c>
      <c r="AN2265" s="88">
        <v>0.77777777777777801</v>
      </c>
      <c r="AO2265" s="117">
        <v>0.85185185185185197</v>
      </c>
      <c r="AP2265" s="88">
        <v>0.8</v>
      </c>
      <c r="AQ2265" s="52">
        <v>0.72972972972973005</v>
      </c>
      <c r="AR2265" s="7">
        <v>0.65909090909090895</v>
      </c>
      <c r="AS2265" s="88">
        <v>0.81818181818181801</v>
      </c>
      <c r="AT2265" s="52">
        <v>0.77966101694915302</v>
      </c>
      <c r="AU2265" s="7">
        <v>0.76190476190476197</v>
      </c>
      <c r="AV2265" s="7">
        <v>0.75</v>
      </c>
      <c r="AW2265" s="7">
        <v>0.77272727272727304</v>
      </c>
      <c r="AX2265" s="7">
        <v>0.768421052631579</v>
      </c>
      <c r="AY2265" s="52">
        <v>0.66666666666666696</v>
      </c>
      <c r="AZ2265" s="7">
        <v>0.85</v>
      </c>
      <c r="BA2265" s="52">
        <v>0.69411764705882395</v>
      </c>
      <c r="BB2265" s="7">
        <v>0.734375</v>
      </c>
      <c r="BC2265" s="52">
        <v>0.75471698113207597</v>
      </c>
      <c r="BD2265" s="7">
        <v>0.73333333333333295</v>
      </c>
      <c r="BE2265" s="52">
        <v>0.75384615384615405</v>
      </c>
      <c r="BF2265" s="7">
        <v>0.75409836065573799</v>
      </c>
      <c r="BG2265" s="52">
        <v>0.734375</v>
      </c>
    </row>
    <row r="2266" spans="1:59">
      <c r="A2266" t="s">
        <v>13</v>
      </c>
      <c r="B2266" s="53"/>
      <c r="C2266" s="54"/>
      <c r="D2266" s="93"/>
      <c r="E2266" s="93"/>
      <c r="F2266" s="9"/>
      <c r="G2266" s="93"/>
      <c r="H2266" s="93"/>
      <c r="I2266" s="93"/>
      <c r="J2266" s="9"/>
      <c r="K2266" s="9"/>
      <c r="L2266" s="118"/>
      <c r="M2266" s="9"/>
      <c r="N2266" s="118"/>
      <c r="O2266" s="93"/>
      <c r="P2266" s="55"/>
      <c r="Q2266" s="9"/>
      <c r="R2266" s="9"/>
      <c r="S2266" s="55"/>
      <c r="T2266" s="9"/>
      <c r="U2266" s="9"/>
      <c r="V2266" s="55"/>
      <c r="W2266" s="9"/>
      <c r="X2266" s="93"/>
      <c r="Z2266" s="123"/>
      <c r="AB2266" s="123"/>
      <c r="AC2266" s="57"/>
      <c r="AF2266" s="56"/>
      <c r="AI2266" s="56"/>
      <c r="AL2266" s="123"/>
      <c r="AO2266" s="123"/>
      <c r="AQ2266" s="56"/>
      <c r="AT2266" s="56"/>
      <c r="AY2266" s="56"/>
      <c r="BA2266" s="56"/>
      <c r="BC2266" s="56"/>
      <c r="BE2266" s="56"/>
      <c r="BG2266" s="56"/>
    </row>
    <row r="2267" spans="1:59">
      <c r="A2267" t="s">
        <v>10</v>
      </c>
      <c r="B2267" s="36" t="s">
        <v>209</v>
      </c>
      <c r="C2267" s="39">
        <v>82</v>
      </c>
      <c r="D2267" s="89">
        <v>21</v>
      </c>
      <c r="E2267" s="90">
        <v>8</v>
      </c>
      <c r="F2267" s="41">
        <v>31</v>
      </c>
      <c r="G2267" s="90">
        <v>15</v>
      </c>
      <c r="H2267" s="90">
        <v>12</v>
      </c>
      <c r="I2267" s="90">
        <v>4</v>
      </c>
      <c r="J2267" s="41">
        <v>26</v>
      </c>
      <c r="K2267" s="41">
        <v>21</v>
      </c>
      <c r="L2267" s="113">
        <v>11</v>
      </c>
      <c r="M2267" s="40">
        <v>81</v>
      </c>
      <c r="N2267" s="113">
        <v>1</v>
      </c>
      <c r="O2267" s="89">
        <v>11</v>
      </c>
      <c r="P2267" s="42">
        <v>69</v>
      </c>
      <c r="Q2267" s="40">
        <v>27</v>
      </c>
      <c r="R2267" s="41">
        <v>24</v>
      </c>
      <c r="S2267" s="42">
        <v>25</v>
      </c>
      <c r="T2267" s="40">
        <v>41</v>
      </c>
      <c r="U2267" s="41">
        <v>18</v>
      </c>
      <c r="V2267" s="42">
        <v>20</v>
      </c>
      <c r="W2267" s="40">
        <v>25</v>
      </c>
      <c r="X2267" s="90">
        <v>18</v>
      </c>
      <c r="Y2267" s="90">
        <v>19</v>
      </c>
      <c r="Z2267" s="113">
        <v>20</v>
      </c>
      <c r="AA2267" s="40">
        <v>70</v>
      </c>
      <c r="AB2267" s="113">
        <v>10</v>
      </c>
      <c r="AC2267" s="39">
        <v>74</v>
      </c>
      <c r="AD2267" s="89">
        <v>17</v>
      </c>
      <c r="AE2267" s="41">
        <v>26</v>
      </c>
      <c r="AF2267" s="42">
        <v>31</v>
      </c>
      <c r="AG2267" s="89">
        <v>18</v>
      </c>
      <c r="AH2267" s="90">
        <v>19</v>
      </c>
      <c r="AI2267" s="42">
        <v>37</v>
      </c>
      <c r="AJ2267" s="40">
        <v>70</v>
      </c>
      <c r="AK2267" s="90">
        <v>5</v>
      </c>
      <c r="AL2267" s="113">
        <v>7</v>
      </c>
      <c r="AM2267" s="40">
        <v>36</v>
      </c>
      <c r="AN2267" s="90">
        <v>17</v>
      </c>
      <c r="AO2267" s="113">
        <v>21</v>
      </c>
      <c r="AP2267" s="89">
        <v>16</v>
      </c>
      <c r="AQ2267" s="42">
        <v>50</v>
      </c>
      <c r="AR2267" s="40">
        <v>27</v>
      </c>
      <c r="AS2267" s="90">
        <v>15</v>
      </c>
      <c r="AT2267" s="42">
        <v>40</v>
      </c>
      <c r="AU2267" s="40">
        <v>56</v>
      </c>
      <c r="AV2267" s="41">
        <v>29</v>
      </c>
      <c r="AW2267" s="41">
        <v>38</v>
      </c>
      <c r="AX2267" s="41">
        <v>61</v>
      </c>
      <c r="AY2267" s="42">
        <v>21</v>
      </c>
      <c r="AZ2267" s="40">
        <v>34</v>
      </c>
      <c r="BA2267" s="42">
        <v>48</v>
      </c>
      <c r="BB2267" s="40">
        <v>44</v>
      </c>
      <c r="BC2267" s="42">
        <v>34</v>
      </c>
      <c r="BD2267" s="40">
        <v>40</v>
      </c>
      <c r="BE2267" s="42">
        <v>42</v>
      </c>
      <c r="BF2267" s="40">
        <v>42</v>
      </c>
      <c r="BG2267" s="42">
        <v>40</v>
      </c>
    </row>
    <row r="2268" spans="1:59">
      <c r="A2268" t="s">
        <v>12</v>
      </c>
      <c r="B2268" s="36"/>
      <c r="C2268" s="51">
        <v>0.65600000000000003</v>
      </c>
      <c r="D2268" s="88">
        <v>0.80769230769230804</v>
      </c>
      <c r="E2268" s="88">
        <v>0.5</v>
      </c>
      <c r="F2268" s="7">
        <v>1</v>
      </c>
      <c r="G2268" s="88">
        <v>0.68181818181818199</v>
      </c>
      <c r="H2268" s="88">
        <v>1</v>
      </c>
      <c r="I2268" s="88">
        <v>0.21052631578947401</v>
      </c>
      <c r="J2268" s="7">
        <v>0.76470588235294101</v>
      </c>
      <c r="K2268" s="7">
        <v>0.67741935483870996</v>
      </c>
      <c r="L2268" s="117">
        <v>0.6875</v>
      </c>
      <c r="M2268" s="7">
        <v>0.736363636363636</v>
      </c>
      <c r="N2268" s="117">
        <v>6.6666666666666693E-2</v>
      </c>
      <c r="O2268" s="88">
        <v>0.39285714285714302</v>
      </c>
      <c r="P2268" s="52">
        <v>0.72631578947368403</v>
      </c>
      <c r="Q2268" s="7">
        <v>0.57446808510638303</v>
      </c>
      <c r="R2268" s="7">
        <v>0.70588235294117696</v>
      </c>
      <c r="S2268" s="52">
        <v>0.78125</v>
      </c>
      <c r="T2268" s="7">
        <v>0.73214285714285698</v>
      </c>
      <c r="U2268" s="7">
        <v>0.6</v>
      </c>
      <c r="V2268" s="52">
        <v>0.57142857142857195</v>
      </c>
      <c r="W2268" s="7">
        <v>0.54347826086956497</v>
      </c>
      <c r="X2268" s="88">
        <v>0.69230769230769196</v>
      </c>
      <c r="Y2268" s="88">
        <v>0.73076923076923095</v>
      </c>
      <c r="Z2268" s="117">
        <v>0.74074074074074103</v>
      </c>
      <c r="AA2268" s="7">
        <v>0.70707070707070696</v>
      </c>
      <c r="AB2268" s="117">
        <v>0.476190476190476</v>
      </c>
      <c r="AC2268" s="51">
        <v>0.67889908256880704</v>
      </c>
      <c r="AD2268" s="88">
        <v>0.80952380952380998</v>
      </c>
      <c r="AE2268" s="7">
        <v>0.60465116279069797</v>
      </c>
      <c r="AF2268" s="52">
        <v>0.68888888888888899</v>
      </c>
      <c r="AG2268" s="88">
        <v>0.72</v>
      </c>
      <c r="AH2268" s="88">
        <v>0.70370370370370405</v>
      </c>
      <c r="AI2268" s="52">
        <v>0.64912280701754399</v>
      </c>
      <c r="AJ2268" s="7">
        <v>0.7</v>
      </c>
      <c r="AK2268" s="88">
        <v>0.45454545454545497</v>
      </c>
      <c r="AL2268" s="117">
        <v>0.5</v>
      </c>
      <c r="AM2268" s="7">
        <v>0.65454545454545499</v>
      </c>
      <c r="AN2268" s="88">
        <v>0.62962962962962998</v>
      </c>
      <c r="AO2268" s="117">
        <v>0.77777777777777801</v>
      </c>
      <c r="AP2268" s="88">
        <v>0.64</v>
      </c>
      <c r="AQ2268" s="52">
        <v>0.67567567567567599</v>
      </c>
      <c r="AR2268" s="7">
        <v>0.61363636363636398</v>
      </c>
      <c r="AS2268" s="88">
        <v>0.68181818181818199</v>
      </c>
      <c r="AT2268" s="52">
        <v>0.677966101694915</v>
      </c>
      <c r="AU2268" s="7">
        <v>0.66666666666666696</v>
      </c>
      <c r="AV2268" s="7">
        <v>0.72499999999999998</v>
      </c>
      <c r="AW2268" s="7">
        <v>0.57575757575757602</v>
      </c>
      <c r="AX2268" s="7">
        <v>0.64210526315789496</v>
      </c>
      <c r="AY2268" s="52">
        <v>0.7</v>
      </c>
      <c r="AZ2268" s="7">
        <v>0.85</v>
      </c>
      <c r="BA2268" s="52">
        <v>0.56470588235294095</v>
      </c>
      <c r="BB2268" s="7">
        <v>0.6875</v>
      </c>
      <c r="BC2268" s="52">
        <v>0.64150943396226401</v>
      </c>
      <c r="BD2268" s="7">
        <v>0.66666666666666696</v>
      </c>
      <c r="BE2268" s="52">
        <v>0.64615384615384597</v>
      </c>
      <c r="BF2268" s="7">
        <v>0.68852459016393397</v>
      </c>
      <c r="BG2268" s="52">
        <v>0.625</v>
      </c>
    </row>
    <row r="2269" spans="1:59">
      <c r="A2269" t="s">
        <v>13</v>
      </c>
      <c r="B2269" s="53"/>
      <c r="C2269" s="54"/>
      <c r="D2269" s="93"/>
      <c r="E2269" s="93"/>
      <c r="F2269" s="9"/>
      <c r="G2269" s="93"/>
      <c r="H2269" s="93"/>
      <c r="I2269" s="93"/>
      <c r="J2269" s="9"/>
      <c r="K2269" s="9"/>
      <c r="L2269" s="118"/>
      <c r="M2269" s="9"/>
      <c r="N2269" s="118"/>
      <c r="O2269" s="93"/>
      <c r="P2269" s="55"/>
      <c r="Q2269" s="9"/>
      <c r="R2269" s="9"/>
      <c r="S2269" s="55"/>
      <c r="T2269" s="9"/>
      <c r="U2269" s="9"/>
      <c r="V2269" s="55"/>
      <c r="W2269" s="9"/>
      <c r="X2269" s="93"/>
      <c r="Y2269" s="93"/>
      <c r="Z2269" s="118"/>
      <c r="AA2269" s="9"/>
      <c r="AB2269" s="118"/>
      <c r="AC2269" s="54"/>
      <c r="AD2269" s="93"/>
      <c r="AE2269" s="9"/>
      <c r="AF2269" s="55"/>
      <c r="AG2269" s="93"/>
      <c r="AH2269" s="93"/>
      <c r="AI2269" s="55"/>
      <c r="AJ2269" s="9"/>
      <c r="AK2269" s="93"/>
      <c r="AL2269" s="118"/>
      <c r="AM2269" s="9"/>
      <c r="AN2269" s="93"/>
      <c r="AO2269" s="118"/>
      <c r="AP2269" s="93"/>
      <c r="AQ2269" s="55"/>
      <c r="AR2269" s="9"/>
      <c r="AS2269" s="93"/>
      <c r="AT2269" s="55"/>
      <c r="AU2269" s="9"/>
      <c r="AV2269" s="9"/>
      <c r="AW2269" s="9"/>
      <c r="AX2269" s="9"/>
      <c r="AY2269" s="55"/>
      <c r="AZ2269" s="9"/>
      <c r="BA2269" s="55"/>
      <c r="BC2269" s="56"/>
      <c r="BE2269" s="56"/>
      <c r="BG2269" s="56"/>
    </row>
    <row r="2270" spans="1:59" ht="34.9">
      <c r="A2270" t="s">
        <v>10</v>
      </c>
      <c r="B2270" s="36" t="s">
        <v>220</v>
      </c>
      <c r="C2270" s="39">
        <v>29</v>
      </c>
      <c r="D2270" s="89">
        <v>13</v>
      </c>
      <c r="E2270" s="90">
        <v>5</v>
      </c>
      <c r="F2270" s="41">
        <v>8</v>
      </c>
      <c r="G2270" s="90">
        <v>4</v>
      </c>
      <c r="H2270" s="90">
        <v>0</v>
      </c>
      <c r="I2270" s="90">
        <v>5</v>
      </c>
      <c r="J2270" s="41">
        <v>10</v>
      </c>
      <c r="K2270" s="41">
        <v>7</v>
      </c>
      <c r="L2270" s="113">
        <v>2</v>
      </c>
      <c r="M2270" s="40">
        <v>26</v>
      </c>
      <c r="N2270" s="113">
        <v>3</v>
      </c>
      <c r="O2270" s="89">
        <v>7</v>
      </c>
      <c r="P2270" s="42">
        <v>22</v>
      </c>
      <c r="Q2270" s="40">
        <v>10</v>
      </c>
      <c r="R2270" s="41">
        <v>8</v>
      </c>
      <c r="S2270" s="42">
        <v>11</v>
      </c>
      <c r="T2270" s="40">
        <v>9</v>
      </c>
      <c r="U2270" s="41">
        <v>7</v>
      </c>
      <c r="V2270" s="42">
        <v>13</v>
      </c>
      <c r="W2270" s="40">
        <v>6</v>
      </c>
      <c r="X2270" s="90">
        <v>6</v>
      </c>
      <c r="Y2270" s="90">
        <v>9</v>
      </c>
      <c r="Z2270" s="113">
        <v>8</v>
      </c>
      <c r="AA2270" s="40">
        <v>27</v>
      </c>
      <c r="AB2270" s="113">
        <v>2</v>
      </c>
      <c r="AC2270" s="39">
        <v>25</v>
      </c>
      <c r="AD2270" s="89">
        <v>1</v>
      </c>
      <c r="AE2270" s="41">
        <v>7</v>
      </c>
      <c r="AF2270" s="42">
        <v>17</v>
      </c>
      <c r="AG2270" s="89">
        <v>2</v>
      </c>
      <c r="AH2270" s="90">
        <v>4</v>
      </c>
      <c r="AI2270" s="42">
        <v>19</v>
      </c>
      <c r="AJ2270" s="40">
        <v>28</v>
      </c>
      <c r="AK2270" s="90">
        <v>1</v>
      </c>
      <c r="AL2270" s="113">
        <v>0</v>
      </c>
      <c r="AM2270" s="40">
        <v>19</v>
      </c>
      <c r="AN2270" s="90">
        <v>3</v>
      </c>
      <c r="AO2270" s="113">
        <v>3</v>
      </c>
      <c r="AP2270" s="89">
        <v>6</v>
      </c>
      <c r="AQ2270" s="42">
        <v>18</v>
      </c>
      <c r="AR2270" s="40">
        <v>9</v>
      </c>
      <c r="AS2270" s="90">
        <v>4</v>
      </c>
      <c r="AT2270" s="42">
        <v>16</v>
      </c>
      <c r="AU2270" s="40">
        <v>22</v>
      </c>
      <c r="AV2270" s="41">
        <v>11</v>
      </c>
      <c r="AW2270" s="41">
        <v>14</v>
      </c>
      <c r="AX2270" s="41">
        <v>23</v>
      </c>
      <c r="AY2270" s="42">
        <v>6</v>
      </c>
      <c r="AZ2270" s="40">
        <v>15</v>
      </c>
      <c r="BA2270" s="42">
        <v>14</v>
      </c>
      <c r="BB2270" s="40">
        <v>16</v>
      </c>
      <c r="BC2270" s="42">
        <v>11</v>
      </c>
      <c r="BD2270" s="40">
        <v>17</v>
      </c>
      <c r="BE2270" s="42">
        <v>12</v>
      </c>
      <c r="BF2270" s="40">
        <v>14</v>
      </c>
      <c r="BG2270" s="42">
        <v>15</v>
      </c>
    </row>
    <row r="2271" spans="1:59">
      <c r="A2271" t="s">
        <v>12</v>
      </c>
      <c r="B2271" s="36"/>
      <c r="C2271" s="51">
        <v>0.23200000000000001</v>
      </c>
      <c r="D2271" s="88">
        <v>0.5</v>
      </c>
      <c r="E2271" s="88">
        <v>0.3125</v>
      </c>
      <c r="F2271" s="7">
        <v>0.25806451612903197</v>
      </c>
      <c r="G2271" s="88">
        <v>0.18181818181818199</v>
      </c>
      <c r="H2271" s="88">
        <v>0</v>
      </c>
      <c r="I2271" s="88">
        <v>0.26315789473684198</v>
      </c>
      <c r="J2271" s="7">
        <v>0.29411764705882398</v>
      </c>
      <c r="K2271" s="7">
        <v>0.225806451612903</v>
      </c>
      <c r="L2271" s="117">
        <v>0.125</v>
      </c>
      <c r="M2271" s="7">
        <v>0.236363636363636</v>
      </c>
      <c r="N2271" s="117">
        <v>0.2</v>
      </c>
      <c r="O2271" s="88">
        <v>0.25</v>
      </c>
      <c r="P2271" s="52">
        <v>0.231578947368421</v>
      </c>
      <c r="Q2271" s="7">
        <v>0.21276595744680901</v>
      </c>
      <c r="R2271" s="7">
        <v>0.23529411764705899</v>
      </c>
      <c r="S2271" s="52">
        <v>0.34375</v>
      </c>
      <c r="T2271" s="7">
        <v>0.160714285714286</v>
      </c>
      <c r="U2271" s="7">
        <v>0.233333333333333</v>
      </c>
      <c r="V2271" s="52">
        <v>0.371428571428571</v>
      </c>
      <c r="W2271" s="7">
        <v>0.13043478260869601</v>
      </c>
      <c r="X2271" s="88">
        <v>0.230769230769231</v>
      </c>
      <c r="Y2271" s="88">
        <v>0.34615384615384598</v>
      </c>
      <c r="Z2271" s="117">
        <v>0.296296296296296</v>
      </c>
      <c r="AA2271" s="7">
        <v>0.27272727272727298</v>
      </c>
      <c r="AB2271" s="117">
        <v>9.5238095238095205E-2</v>
      </c>
      <c r="AC2271" s="51">
        <v>0.22935779816513799</v>
      </c>
      <c r="AD2271" s="88">
        <v>4.7619047619047603E-2</v>
      </c>
      <c r="AE2271" s="7">
        <v>0.162790697674419</v>
      </c>
      <c r="AF2271" s="52">
        <v>0.37777777777777799</v>
      </c>
      <c r="AG2271" s="88">
        <v>0.08</v>
      </c>
      <c r="AH2271" s="88">
        <v>0.148148148148148</v>
      </c>
      <c r="AI2271" s="52">
        <v>0.33333333333333298</v>
      </c>
      <c r="AJ2271" s="7">
        <v>0.28000000000000003</v>
      </c>
      <c r="AK2271" s="88">
        <v>9.0909090909090898E-2</v>
      </c>
      <c r="AL2271" s="117">
        <v>0</v>
      </c>
      <c r="AM2271" s="7">
        <v>0.34545454545454501</v>
      </c>
      <c r="AN2271" s="88">
        <v>0.11111111111111099</v>
      </c>
      <c r="AO2271" s="117">
        <v>0.11111111111111099</v>
      </c>
      <c r="AP2271" s="88">
        <v>0.24</v>
      </c>
      <c r="AQ2271" s="52">
        <v>0.24324324324324301</v>
      </c>
      <c r="AR2271" s="7">
        <v>0.204545454545455</v>
      </c>
      <c r="AS2271" s="88">
        <v>0.18181818181818199</v>
      </c>
      <c r="AT2271" s="52">
        <v>0.27118644067796599</v>
      </c>
      <c r="AU2271" s="7">
        <v>0.26190476190476197</v>
      </c>
      <c r="AV2271" s="7">
        <v>0.27500000000000002</v>
      </c>
      <c r="AW2271" s="7">
        <v>0.21212121212121199</v>
      </c>
      <c r="AX2271" s="7">
        <v>0.24210526315789499</v>
      </c>
      <c r="AY2271" s="52">
        <v>0.2</v>
      </c>
      <c r="AZ2271" s="7">
        <v>0.375</v>
      </c>
      <c r="BA2271" s="52">
        <v>0.16470588235294101</v>
      </c>
      <c r="BB2271" s="7">
        <v>0.25</v>
      </c>
      <c r="BC2271" s="52">
        <v>0.20754716981132099</v>
      </c>
      <c r="BD2271" s="7">
        <v>0.28333333333333299</v>
      </c>
      <c r="BE2271" s="52">
        <v>0.18461538461538499</v>
      </c>
      <c r="BF2271" s="7">
        <v>0.22950819672131101</v>
      </c>
      <c r="BG2271" s="52">
        <v>0.234375</v>
      </c>
    </row>
    <row r="2272" spans="1:59">
      <c r="A2272" t="s">
        <v>13</v>
      </c>
      <c r="B2272" s="53"/>
      <c r="C2272" s="54"/>
      <c r="D2272" s="93"/>
      <c r="E2272" s="93"/>
      <c r="F2272" s="9"/>
      <c r="G2272" s="93"/>
      <c r="H2272" s="93"/>
      <c r="I2272" s="93"/>
      <c r="J2272" s="9"/>
      <c r="K2272" s="9"/>
      <c r="L2272" s="118"/>
      <c r="M2272" s="9"/>
      <c r="N2272" s="118"/>
      <c r="O2272" s="93"/>
      <c r="P2272" s="55"/>
      <c r="Q2272" s="9"/>
      <c r="R2272" s="9"/>
      <c r="S2272" s="55"/>
      <c r="T2272" s="9"/>
      <c r="U2272" s="9"/>
      <c r="V2272" s="55"/>
      <c r="W2272" s="9"/>
      <c r="X2272" s="93"/>
      <c r="Y2272" s="93"/>
      <c r="Z2272" s="118"/>
      <c r="AA2272" s="9"/>
      <c r="AB2272" s="118"/>
      <c r="AC2272" s="54"/>
      <c r="AD2272" s="93"/>
      <c r="AE2272" s="9"/>
      <c r="AF2272" s="55"/>
      <c r="AG2272" s="93"/>
      <c r="AH2272" s="93"/>
      <c r="AI2272" s="55"/>
      <c r="AJ2272" s="9"/>
      <c r="AK2272" s="93"/>
      <c r="AL2272" s="118"/>
      <c r="AM2272" s="9"/>
      <c r="AN2272" s="93"/>
      <c r="AO2272" s="118"/>
      <c r="AP2272" s="93"/>
      <c r="AQ2272" s="55"/>
      <c r="AR2272" s="9"/>
      <c r="AS2272" s="93"/>
      <c r="AT2272" s="55"/>
      <c r="AU2272" s="9"/>
      <c r="AV2272" s="9"/>
      <c r="AW2272" s="9"/>
      <c r="AX2272" s="9"/>
      <c r="AY2272" s="55"/>
      <c r="AZ2272" s="9"/>
      <c r="BA2272" s="55"/>
      <c r="BC2272" s="56"/>
      <c r="BE2272" s="56"/>
      <c r="BG2272" s="56"/>
    </row>
    <row r="2273" spans="1:59" ht="46.5">
      <c r="A2273" t="s">
        <v>10</v>
      </c>
      <c r="B2273" s="36" t="s">
        <v>221</v>
      </c>
      <c r="C2273" s="39">
        <v>20</v>
      </c>
      <c r="D2273" s="89">
        <v>11</v>
      </c>
      <c r="E2273" s="90">
        <v>2</v>
      </c>
      <c r="F2273" s="41">
        <v>8</v>
      </c>
      <c r="G2273" s="90">
        <v>1</v>
      </c>
      <c r="H2273" s="90">
        <v>3</v>
      </c>
      <c r="I2273" s="90">
        <v>2</v>
      </c>
      <c r="J2273" s="41">
        <v>7</v>
      </c>
      <c r="K2273" s="41">
        <v>3</v>
      </c>
      <c r="L2273" s="113">
        <v>4</v>
      </c>
      <c r="M2273" s="40">
        <v>20</v>
      </c>
      <c r="N2273" s="113">
        <v>0</v>
      </c>
      <c r="O2273" s="89">
        <v>4</v>
      </c>
      <c r="P2273" s="42">
        <v>16</v>
      </c>
      <c r="Q2273" s="40">
        <v>5</v>
      </c>
      <c r="R2273" s="41">
        <v>9</v>
      </c>
      <c r="S2273" s="42">
        <v>6</v>
      </c>
      <c r="T2273" s="40">
        <v>5</v>
      </c>
      <c r="U2273" s="41">
        <v>2</v>
      </c>
      <c r="V2273" s="42">
        <v>12</v>
      </c>
      <c r="W2273" s="40">
        <v>6</v>
      </c>
      <c r="X2273" s="90">
        <v>6</v>
      </c>
      <c r="Y2273" s="90">
        <v>3</v>
      </c>
      <c r="Z2273" s="113">
        <v>5</v>
      </c>
      <c r="AA2273" s="40">
        <v>17</v>
      </c>
      <c r="AB2273" s="113">
        <v>3</v>
      </c>
      <c r="AC2273" s="39">
        <v>17</v>
      </c>
      <c r="AD2273" s="89">
        <v>3</v>
      </c>
      <c r="AE2273" s="41">
        <v>6</v>
      </c>
      <c r="AF2273" s="42">
        <v>8</v>
      </c>
      <c r="AG2273" s="89">
        <v>5</v>
      </c>
      <c r="AH2273" s="90">
        <v>2</v>
      </c>
      <c r="AI2273" s="42">
        <v>10</v>
      </c>
      <c r="AJ2273" s="40">
        <v>17</v>
      </c>
      <c r="AK2273" s="90">
        <v>3</v>
      </c>
      <c r="AL2273" s="113">
        <v>0</v>
      </c>
      <c r="AM2273" s="40">
        <v>11</v>
      </c>
      <c r="AN2273" s="90">
        <v>4</v>
      </c>
      <c r="AO2273" s="113">
        <v>2</v>
      </c>
      <c r="AP2273" s="89">
        <v>5</v>
      </c>
      <c r="AQ2273" s="42">
        <v>11</v>
      </c>
      <c r="AR2273" s="40">
        <v>3</v>
      </c>
      <c r="AS2273" s="90">
        <v>5</v>
      </c>
      <c r="AT2273" s="42">
        <v>12</v>
      </c>
      <c r="AU2273" s="40">
        <v>16</v>
      </c>
      <c r="AV2273" s="41">
        <v>5</v>
      </c>
      <c r="AW2273" s="41">
        <v>10</v>
      </c>
      <c r="AX2273" s="41">
        <v>17</v>
      </c>
      <c r="AY2273" s="42">
        <v>3</v>
      </c>
      <c r="AZ2273" s="40">
        <v>8</v>
      </c>
      <c r="BA2273" s="42">
        <v>12</v>
      </c>
      <c r="BB2273" s="40">
        <v>11</v>
      </c>
      <c r="BC2273" s="42">
        <v>6</v>
      </c>
      <c r="BD2273" s="40">
        <v>9</v>
      </c>
      <c r="BE2273" s="42">
        <v>11</v>
      </c>
      <c r="BF2273" s="40">
        <v>9</v>
      </c>
      <c r="BG2273" s="42">
        <v>11</v>
      </c>
    </row>
    <row r="2274" spans="1:59">
      <c r="A2274" t="s">
        <v>12</v>
      </c>
      <c r="B2274" s="36"/>
      <c r="C2274" s="51">
        <v>0.16</v>
      </c>
      <c r="D2274" s="88">
        <v>0.42307692307692302</v>
      </c>
      <c r="E2274" s="88">
        <v>0.125</v>
      </c>
      <c r="F2274" s="7">
        <v>0.25806451612903197</v>
      </c>
      <c r="G2274" s="88">
        <v>4.5454545454545497E-2</v>
      </c>
      <c r="H2274" s="88">
        <v>0.25</v>
      </c>
      <c r="I2274" s="88">
        <v>0.105263157894737</v>
      </c>
      <c r="J2274" s="7">
        <v>0.20588235294117699</v>
      </c>
      <c r="K2274" s="7">
        <v>9.6774193548387094E-2</v>
      </c>
      <c r="L2274" s="117">
        <v>0.25</v>
      </c>
      <c r="M2274" s="7">
        <v>0.18181818181818199</v>
      </c>
      <c r="N2274" s="117">
        <v>0</v>
      </c>
      <c r="O2274" s="88">
        <v>0.14285714285714299</v>
      </c>
      <c r="P2274" s="52">
        <v>0.168421052631579</v>
      </c>
      <c r="Q2274" s="7">
        <v>0.10638297872340401</v>
      </c>
      <c r="R2274" s="7">
        <v>0.26470588235294101</v>
      </c>
      <c r="S2274" s="52">
        <v>0.1875</v>
      </c>
      <c r="T2274" s="7">
        <v>8.9285714285714302E-2</v>
      </c>
      <c r="U2274" s="7">
        <v>6.6666666666666693E-2</v>
      </c>
      <c r="V2274" s="52">
        <v>0.34285714285714303</v>
      </c>
      <c r="W2274" s="7">
        <v>0.13043478260869601</v>
      </c>
      <c r="X2274" s="88">
        <v>0.230769230769231</v>
      </c>
      <c r="Y2274" s="88">
        <v>0.115384615384615</v>
      </c>
      <c r="Z2274" s="117">
        <v>0.18518518518518501</v>
      </c>
      <c r="AA2274" s="7">
        <v>0.17171717171717199</v>
      </c>
      <c r="AB2274" s="117">
        <v>0.14285714285714299</v>
      </c>
      <c r="AC2274" s="51">
        <v>0.155963302752294</v>
      </c>
      <c r="AD2274" s="88">
        <v>0.14285714285714299</v>
      </c>
      <c r="AE2274" s="7">
        <v>0.13953488372093001</v>
      </c>
      <c r="AF2274" s="52">
        <v>0.17777777777777801</v>
      </c>
      <c r="AG2274" s="88">
        <v>0.2</v>
      </c>
      <c r="AH2274" s="88">
        <v>7.4074074074074098E-2</v>
      </c>
      <c r="AI2274" s="52">
        <v>0.175438596491228</v>
      </c>
      <c r="AJ2274" s="7">
        <v>0.17</v>
      </c>
      <c r="AK2274" s="88">
        <v>0.27272727272727298</v>
      </c>
      <c r="AL2274" s="117">
        <v>0</v>
      </c>
      <c r="AM2274" s="7">
        <v>0.2</v>
      </c>
      <c r="AN2274" s="88">
        <v>0.148148148148148</v>
      </c>
      <c r="AO2274" s="117">
        <v>7.4074074074074098E-2</v>
      </c>
      <c r="AP2274" s="88">
        <v>0.2</v>
      </c>
      <c r="AQ2274" s="52">
        <v>0.14864864864864899</v>
      </c>
      <c r="AR2274" s="7">
        <v>6.8181818181818205E-2</v>
      </c>
      <c r="AS2274" s="88">
        <v>0.22727272727272699</v>
      </c>
      <c r="AT2274" s="52">
        <v>0.20338983050847501</v>
      </c>
      <c r="AU2274" s="7">
        <v>0.19047619047618999</v>
      </c>
      <c r="AV2274" s="7">
        <v>0.125</v>
      </c>
      <c r="AW2274" s="7">
        <v>0.15151515151515199</v>
      </c>
      <c r="AX2274" s="7">
        <v>0.17894736842105299</v>
      </c>
      <c r="AY2274" s="52">
        <v>0.1</v>
      </c>
      <c r="AZ2274" s="7">
        <v>0.2</v>
      </c>
      <c r="BA2274" s="52">
        <v>0.14117647058823499</v>
      </c>
      <c r="BB2274" s="7">
        <v>0.171875</v>
      </c>
      <c r="BC2274" s="52">
        <v>0.113207547169811</v>
      </c>
      <c r="BD2274" s="7">
        <v>0.15</v>
      </c>
      <c r="BE2274" s="52">
        <v>0.16923076923076899</v>
      </c>
      <c r="BF2274" s="7">
        <v>0.14754098360655701</v>
      </c>
      <c r="BG2274" s="52">
        <v>0.171875</v>
      </c>
    </row>
    <row r="2275" spans="1:59">
      <c r="A2275" t="s">
        <v>13</v>
      </c>
      <c r="B2275" s="53"/>
      <c r="C2275" s="54"/>
      <c r="D2275" s="93"/>
      <c r="E2275" s="93"/>
      <c r="F2275" s="9"/>
      <c r="G2275" s="93"/>
      <c r="H2275" s="93"/>
      <c r="I2275" s="93"/>
      <c r="J2275" s="9"/>
      <c r="K2275" s="9"/>
      <c r="L2275" s="118"/>
      <c r="M2275" s="9"/>
      <c r="N2275" s="118"/>
      <c r="O2275" s="93"/>
      <c r="P2275" s="55"/>
      <c r="Q2275" s="9"/>
      <c r="R2275" s="9"/>
      <c r="S2275" s="55"/>
      <c r="T2275" s="9"/>
      <c r="U2275" s="9"/>
      <c r="V2275" s="55"/>
      <c r="W2275" s="9"/>
      <c r="X2275" s="93"/>
      <c r="Y2275" s="93"/>
      <c r="Z2275" s="118"/>
      <c r="AA2275" s="9"/>
      <c r="AB2275" s="118"/>
      <c r="AC2275" s="54"/>
      <c r="AD2275" s="93"/>
      <c r="AE2275" s="9"/>
      <c r="AF2275" s="55"/>
      <c r="AG2275" s="93"/>
      <c r="AH2275" s="93"/>
      <c r="AI2275" s="55"/>
      <c r="AJ2275" s="9"/>
      <c r="AK2275" s="93"/>
      <c r="AL2275" s="118"/>
      <c r="AM2275" s="9"/>
      <c r="AN2275" s="93"/>
      <c r="AO2275" s="118"/>
      <c r="AP2275" s="93"/>
      <c r="AQ2275" s="55"/>
      <c r="AR2275" s="9"/>
      <c r="AT2275" s="56"/>
      <c r="AY2275" s="56"/>
      <c r="BA2275" s="56"/>
      <c r="BC2275" s="56"/>
      <c r="BE2275" s="56"/>
      <c r="BG2275" s="56"/>
    </row>
    <row r="2276" spans="1:59" ht="23.25">
      <c r="A2276" t="s">
        <v>10</v>
      </c>
      <c r="B2276" s="36" t="s">
        <v>213</v>
      </c>
      <c r="C2276" s="39">
        <v>56</v>
      </c>
      <c r="D2276" s="89">
        <v>22</v>
      </c>
      <c r="E2276" s="90">
        <v>8</v>
      </c>
      <c r="F2276" s="41">
        <v>18</v>
      </c>
      <c r="G2276" s="90">
        <v>15</v>
      </c>
      <c r="H2276" s="90">
        <v>10</v>
      </c>
      <c r="I2276" s="90">
        <v>2</v>
      </c>
      <c r="J2276" s="41">
        <v>20</v>
      </c>
      <c r="K2276" s="41">
        <v>12</v>
      </c>
      <c r="L2276" s="113">
        <v>7</v>
      </c>
      <c r="M2276" s="40">
        <v>55</v>
      </c>
      <c r="N2276" s="113">
        <v>1</v>
      </c>
      <c r="O2276" s="89">
        <v>8</v>
      </c>
      <c r="P2276" s="42">
        <v>47</v>
      </c>
      <c r="Q2276" s="40">
        <v>18</v>
      </c>
      <c r="R2276" s="41">
        <v>17</v>
      </c>
      <c r="S2276" s="42">
        <v>16</v>
      </c>
      <c r="T2276" s="40">
        <v>26</v>
      </c>
      <c r="U2276" s="41">
        <v>10</v>
      </c>
      <c r="V2276" s="42">
        <v>17</v>
      </c>
      <c r="W2276" s="40">
        <v>21</v>
      </c>
      <c r="X2276" s="90">
        <v>12</v>
      </c>
      <c r="Y2276" s="90">
        <v>7</v>
      </c>
      <c r="Z2276" s="113">
        <v>16</v>
      </c>
      <c r="AA2276" s="40">
        <v>46</v>
      </c>
      <c r="AB2276" s="113">
        <v>9</v>
      </c>
      <c r="AC2276" s="39">
        <v>48</v>
      </c>
      <c r="AD2276" s="89">
        <v>11</v>
      </c>
      <c r="AE2276" s="41">
        <v>17</v>
      </c>
      <c r="AF2276" s="42">
        <v>20</v>
      </c>
      <c r="AG2276" s="89">
        <v>14</v>
      </c>
      <c r="AH2276" s="90">
        <v>10</v>
      </c>
      <c r="AI2276" s="42">
        <v>24</v>
      </c>
      <c r="AJ2276" s="40">
        <v>44</v>
      </c>
      <c r="AK2276" s="90">
        <v>6</v>
      </c>
      <c r="AL2276" s="113">
        <v>6</v>
      </c>
      <c r="AM2276" s="40">
        <v>20</v>
      </c>
      <c r="AN2276" s="90">
        <v>11</v>
      </c>
      <c r="AO2276" s="113">
        <v>17</v>
      </c>
      <c r="AP2276" s="89">
        <v>13</v>
      </c>
      <c r="AQ2276" s="42">
        <v>31</v>
      </c>
      <c r="AR2276" s="40">
        <v>13</v>
      </c>
      <c r="AS2276" s="90">
        <v>9</v>
      </c>
      <c r="AT2276" s="42">
        <v>34</v>
      </c>
      <c r="AU2276" s="40">
        <v>42</v>
      </c>
      <c r="AV2276" s="41">
        <v>23</v>
      </c>
      <c r="AW2276" s="41">
        <v>29</v>
      </c>
      <c r="AX2276" s="41">
        <v>47</v>
      </c>
      <c r="AY2276" s="42">
        <v>9</v>
      </c>
      <c r="AZ2276" s="40">
        <v>21</v>
      </c>
      <c r="BA2276" s="42">
        <v>35</v>
      </c>
      <c r="BB2276" s="40">
        <v>28</v>
      </c>
      <c r="BC2276" s="42">
        <v>23</v>
      </c>
      <c r="BD2276" s="40">
        <v>25</v>
      </c>
      <c r="BE2276" s="42">
        <v>31</v>
      </c>
      <c r="BF2276" s="40">
        <v>33</v>
      </c>
      <c r="BG2276" s="42">
        <v>23</v>
      </c>
    </row>
    <row r="2277" spans="1:59">
      <c r="A2277" t="s">
        <v>12</v>
      </c>
      <c r="B2277" s="36"/>
      <c r="C2277" s="51">
        <v>0.44800000000000001</v>
      </c>
      <c r="D2277" s="88">
        <v>0.84615384615384603</v>
      </c>
      <c r="E2277" s="88">
        <v>0.5</v>
      </c>
      <c r="F2277" s="7">
        <v>0.58064516129032295</v>
      </c>
      <c r="G2277" s="88">
        <v>0.68181818181818199</v>
      </c>
      <c r="H2277" s="88">
        <v>0.83333333333333304</v>
      </c>
      <c r="I2277" s="88">
        <v>0.105263157894737</v>
      </c>
      <c r="J2277" s="7">
        <v>0.58823529411764697</v>
      </c>
      <c r="K2277" s="7">
        <v>0.38709677419354799</v>
      </c>
      <c r="L2277" s="117">
        <v>0.4375</v>
      </c>
      <c r="M2277" s="7">
        <v>0.5</v>
      </c>
      <c r="N2277" s="117">
        <v>6.6666666666666693E-2</v>
      </c>
      <c r="O2277" s="88">
        <v>0.28571428571428598</v>
      </c>
      <c r="P2277" s="52">
        <v>0.49473684210526298</v>
      </c>
      <c r="Q2277" s="7">
        <v>0.38297872340425498</v>
      </c>
      <c r="R2277" s="7">
        <v>0.5</v>
      </c>
      <c r="S2277" s="52">
        <v>0.5</v>
      </c>
      <c r="T2277" s="7">
        <v>0.46428571428571402</v>
      </c>
      <c r="U2277" s="7">
        <v>0.33333333333333298</v>
      </c>
      <c r="V2277" s="52">
        <v>0.48571428571428599</v>
      </c>
      <c r="W2277" s="7">
        <v>0.45652173913043498</v>
      </c>
      <c r="X2277" s="88">
        <v>0.46153846153846201</v>
      </c>
      <c r="Y2277" s="88">
        <v>0.269230769230769</v>
      </c>
      <c r="Z2277" s="117">
        <v>0.592592592592593</v>
      </c>
      <c r="AA2277" s="7">
        <v>0.46464646464646497</v>
      </c>
      <c r="AB2277" s="117">
        <v>0.42857142857142899</v>
      </c>
      <c r="AC2277" s="51">
        <v>0.44036697247706402</v>
      </c>
      <c r="AD2277" s="88">
        <v>0.52380952380952395</v>
      </c>
      <c r="AE2277" s="7">
        <v>0.39534883720930197</v>
      </c>
      <c r="AF2277" s="52">
        <v>0.44444444444444398</v>
      </c>
      <c r="AG2277" s="88">
        <v>0.56000000000000005</v>
      </c>
      <c r="AH2277" s="88">
        <v>0.37037037037037002</v>
      </c>
      <c r="AI2277" s="52">
        <v>0.42105263157894701</v>
      </c>
      <c r="AJ2277" s="7">
        <v>0.44</v>
      </c>
      <c r="AK2277" s="88">
        <v>0.54545454545454497</v>
      </c>
      <c r="AL2277" s="117">
        <v>0.42857142857142899</v>
      </c>
      <c r="AM2277" s="7">
        <v>0.36363636363636398</v>
      </c>
      <c r="AN2277" s="88">
        <v>0.407407407407407</v>
      </c>
      <c r="AO2277" s="117">
        <v>0.62962962962962998</v>
      </c>
      <c r="AP2277" s="88">
        <v>0.52</v>
      </c>
      <c r="AQ2277" s="52">
        <v>0.41891891891891903</v>
      </c>
      <c r="AR2277" s="7">
        <v>0.29545454545454503</v>
      </c>
      <c r="AS2277" s="88">
        <v>0.40909090909090901</v>
      </c>
      <c r="AT2277" s="52">
        <v>0.57627118644067798</v>
      </c>
      <c r="AU2277" s="7">
        <v>0.5</v>
      </c>
      <c r="AV2277" s="7">
        <v>0.57499999999999996</v>
      </c>
      <c r="AW2277" s="7">
        <v>0.439393939393939</v>
      </c>
      <c r="AX2277" s="7">
        <v>0.49473684210526298</v>
      </c>
      <c r="AY2277" s="52">
        <v>0.3</v>
      </c>
      <c r="AZ2277" s="7">
        <v>0.52500000000000002</v>
      </c>
      <c r="BA2277" s="52">
        <v>0.41176470588235298</v>
      </c>
      <c r="BB2277" s="7">
        <v>0.4375</v>
      </c>
      <c r="BC2277" s="52">
        <v>0.43396226415094302</v>
      </c>
      <c r="BD2277" s="7">
        <v>0.41666666666666702</v>
      </c>
      <c r="BE2277" s="52">
        <v>0.47692307692307701</v>
      </c>
      <c r="BF2277" s="7">
        <v>0.54098360655737698</v>
      </c>
      <c r="BG2277" s="52">
        <v>0.359375</v>
      </c>
    </row>
    <row r="2278" spans="1:59">
      <c r="A2278" t="s">
        <v>13</v>
      </c>
      <c r="B2278" s="53"/>
      <c r="C2278" s="54"/>
      <c r="D2278" s="93"/>
      <c r="E2278" s="93"/>
      <c r="F2278" s="9"/>
      <c r="G2278" s="93"/>
      <c r="H2278" s="93"/>
      <c r="I2278" s="93"/>
      <c r="J2278" s="9"/>
      <c r="K2278" s="9"/>
      <c r="L2278" s="118"/>
      <c r="M2278" s="9"/>
      <c r="N2278" s="118"/>
      <c r="O2278" s="93"/>
      <c r="P2278" s="55"/>
      <c r="Q2278" s="9"/>
      <c r="R2278" s="9"/>
      <c r="S2278" s="55"/>
      <c r="T2278" s="9"/>
      <c r="U2278" s="9"/>
      <c r="V2278" s="55"/>
      <c r="W2278" s="9"/>
      <c r="X2278" s="93"/>
      <c r="Y2278" s="93"/>
      <c r="Z2278" s="118"/>
      <c r="AA2278" s="9"/>
      <c r="AB2278" s="118"/>
      <c r="AC2278" s="54"/>
      <c r="AD2278" s="93"/>
      <c r="AE2278" s="9"/>
      <c r="AF2278" s="55"/>
      <c r="AG2278" s="93"/>
      <c r="AH2278" s="93"/>
      <c r="AI2278" s="55"/>
      <c r="AJ2278" s="9"/>
      <c r="AK2278" s="93"/>
      <c r="AL2278" s="118"/>
      <c r="AM2278" s="9"/>
      <c r="AN2278" s="93"/>
      <c r="AO2278" s="118"/>
      <c r="AP2278" s="93"/>
      <c r="AQ2278" s="55"/>
      <c r="AR2278" s="9"/>
      <c r="AS2278" s="93"/>
      <c r="AT2278" s="55"/>
      <c r="AU2278" s="9"/>
      <c r="AV2278" s="9"/>
      <c r="AW2278" s="9"/>
      <c r="AX2278" s="9"/>
      <c r="AY2278" s="55"/>
      <c r="AZ2278" s="9"/>
      <c r="BA2278" s="55"/>
      <c r="BB2278" s="9"/>
      <c r="BC2278" s="55"/>
      <c r="BD2278" s="9"/>
      <c r="BE2278" s="55"/>
      <c r="BF2278" s="9"/>
      <c r="BG2278" s="55"/>
    </row>
    <row r="2279" spans="1:59">
      <c r="A2279" t="s">
        <v>10</v>
      </c>
      <c r="B2279" s="36" t="s">
        <v>215</v>
      </c>
      <c r="C2279" s="39">
        <v>42</v>
      </c>
      <c r="D2279" s="89">
        <v>10</v>
      </c>
      <c r="E2279" s="90">
        <v>8</v>
      </c>
      <c r="F2279" s="41">
        <v>13</v>
      </c>
      <c r="G2279" s="90">
        <v>13</v>
      </c>
      <c r="H2279" s="90">
        <v>2</v>
      </c>
      <c r="I2279" s="90">
        <v>5</v>
      </c>
      <c r="J2279" s="41">
        <v>17</v>
      </c>
      <c r="K2279" s="41">
        <v>5</v>
      </c>
      <c r="L2279" s="113">
        <v>5</v>
      </c>
      <c r="M2279" s="40">
        <v>41</v>
      </c>
      <c r="N2279" s="113">
        <v>1</v>
      </c>
      <c r="O2279" s="89">
        <v>9</v>
      </c>
      <c r="P2279" s="42">
        <v>33</v>
      </c>
      <c r="Q2279" s="40">
        <v>19</v>
      </c>
      <c r="R2279" s="41">
        <v>7</v>
      </c>
      <c r="S2279" s="42">
        <v>10</v>
      </c>
      <c r="T2279" s="40">
        <v>16</v>
      </c>
      <c r="U2279" s="41">
        <v>10</v>
      </c>
      <c r="V2279" s="42">
        <v>15</v>
      </c>
      <c r="W2279" s="40">
        <v>14</v>
      </c>
      <c r="X2279" s="90">
        <v>12</v>
      </c>
      <c r="Y2279" s="90">
        <v>9</v>
      </c>
      <c r="Z2279" s="113">
        <v>7</v>
      </c>
      <c r="AA2279" s="40">
        <v>33</v>
      </c>
      <c r="AB2279" s="113">
        <v>9</v>
      </c>
      <c r="AC2279" s="39">
        <v>40</v>
      </c>
      <c r="AD2279" s="89">
        <v>8</v>
      </c>
      <c r="AE2279" s="41">
        <v>13</v>
      </c>
      <c r="AF2279" s="42">
        <v>19</v>
      </c>
      <c r="AG2279" s="89">
        <v>7</v>
      </c>
      <c r="AH2279" s="90">
        <v>11</v>
      </c>
      <c r="AI2279" s="42">
        <v>22</v>
      </c>
      <c r="AJ2279" s="40">
        <v>35</v>
      </c>
      <c r="AK2279" s="90">
        <v>3</v>
      </c>
      <c r="AL2279" s="113">
        <v>4</v>
      </c>
      <c r="AM2279" s="40">
        <v>20</v>
      </c>
      <c r="AN2279" s="90">
        <v>10</v>
      </c>
      <c r="AO2279" s="113">
        <v>10</v>
      </c>
      <c r="AP2279" s="89">
        <v>10</v>
      </c>
      <c r="AQ2279" s="42">
        <v>28</v>
      </c>
      <c r="AR2279" s="40">
        <v>12</v>
      </c>
      <c r="AS2279" s="90">
        <v>9</v>
      </c>
      <c r="AT2279" s="42">
        <v>21</v>
      </c>
      <c r="AU2279" s="40">
        <v>33</v>
      </c>
      <c r="AV2279" s="41">
        <v>22</v>
      </c>
      <c r="AW2279" s="41">
        <v>26</v>
      </c>
      <c r="AX2279" s="41">
        <v>36</v>
      </c>
      <c r="AY2279" s="42">
        <v>6</v>
      </c>
      <c r="AZ2279" s="40">
        <v>17</v>
      </c>
      <c r="BA2279" s="42">
        <v>25</v>
      </c>
      <c r="BB2279" s="40">
        <v>18</v>
      </c>
      <c r="BC2279" s="42">
        <v>23</v>
      </c>
      <c r="BD2279" s="40">
        <v>19</v>
      </c>
      <c r="BE2279" s="42">
        <v>23</v>
      </c>
      <c r="BF2279" s="40">
        <v>30</v>
      </c>
      <c r="BG2279" s="42">
        <v>12</v>
      </c>
    </row>
    <row r="2280" spans="1:59">
      <c r="A2280" t="s">
        <v>12</v>
      </c>
      <c r="B2280" s="36"/>
      <c r="C2280" s="51">
        <v>0.33600000000000002</v>
      </c>
      <c r="D2280" s="88">
        <v>0.38461538461538503</v>
      </c>
      <c r="E2280" s="88">
        <v>0.5</v>
      </c>
      <c r="F2280" s="7">
        <v>0.41935483870967699</v>
      </c>
      <c r="G2280" s="88">
        <v>0.59090909090909105</v>
      </c>
      <c r="H2280" s="88">
        <v>0.16666666666666699</v>
      </c>
      <c r="I2280" s="88">
        <v>0.26315789473684198</v>
      </c>
      <c r="J2280" s="7">
        <v>0.5</v>
      </c>
      <c r="K2280" s="7">
        <v>0.16129032258064499</v>
      </c>
      <c r="L2280" s="117">
        <v>0.3125</v>
      </c>
      <c r="M2280" s="7">
        <v>0.37272727272727302</v>
      </c>
      <c r="N2280" s="117">
        <v>6.6666666666666693E-2</v>
      </c>
      <c r="O2280" s="88">
        <v>0.32142857142857101</v>
      </c>
      <c r="P2280" s="52">
        <v>0.34736842105263199</v>
      </c>
      <c r="Q2280" s="7">
        <v>0.40425531914893598</v>
      </c>
      <c r="R2280" s="7">
        <v>0.20588235294117699</v>
      </c>
      <c r="S2280" s="52">
        <v>0.3125</v>
      </c>
      <c r="T2280" s="7">
        <v>0.28571428571428598</v>
      </c>
      <c r="U2280" s="7">
        <v>0.33333333333333298</v>
      </c>
      <c r="V2280" s="52">
        <v>0.42857142857142899</v>
      </c>
      <c r="W2280" s="7">
        <v>0.30434782608695699</v>
      </c>
      <c r="X2280" s="88">
        <v>0.46153846153846201</v>
      </c>
      <c r="Y2280" s="88">
        <v>0.34615384615384598</v>
      </c>
      <c r="Z2280" s="117">
        <v>0.25925925925925902</v>
      </c>
      <c r="AA2280" s="7">
        <v>0.33333333333333298</v>
      </c>
      <c r="AB2280" s="117">
        <v>0.42857142857142899</v>
      </c>
      <c r="AC2280" s="51">
        <v>0.36697247706421998</v>
      </c>
      <c r="AD2280" s="88">
        <v>0.38095238095238099</v>
      </c>
      <c r="AE2280" s="7">
        <v>0.30232558139534899</v>
      </c>
      <c r="AF2280" s="52">
        <v>0.422222222222222</v>
      </c>
      <c r="AG2280" s="88">
        <v>0.28000000000000003</v>
      </c>
      <c r="AH2280" s="88">
        <v>0.407407407407407</v>
      </c>
      <c r="AI2280" s="52">
        <v>0.38596491228070201</v>
      </c>
      <c r="AJ2280" s="7">
        <v>0.35</v>
      </c>
      <c r="AK2280" s="88">
        <v>0.27272727272727298</v>
      </c>
      <c r="AL2280" s="117">
        <v>0.28571428571428598</v>
      </c>
      <c r="AM2280" s="7">
        <v>0.36363636363636398</v>
      </c>
      <c r="AN2280" s="88">
        <v>0.37037037037037002</v>
      </c>
      <c r="AO2280" s="117">
        <v>0.37037037037037002</v>
      </c>
      <c r="AP2280" s="88">
        <v>0.4</v>
      </c>
      <c r="AQ2280" s="52">
        <v>0.37837837837837801</v>
      </c>
      <c r="AR2280" s="7">
        <v>0.27272727272727298</v>
      </c>
      <c r="AS2280" s="88">
        <v>0.40909090909090901</v>
      </c>
      <c r="AT2280" s="52">
        <v>0.355932203389831</v>
      </c>
      <c r="AU2280" s="7">
        <v>0.39285714285714302</v>
      </c>
      <c r="AV2280" s="7">
        <v>0.55000000000000004</v>
      </c>
      <c r="AW2280" s="7">
        <v>0.39393939393939398</v>
      </c>
      <c r="AX2280" s="7">
        <v>0.37894736842105298</v>
      </c>
      <c r="AY2280" s="52">
        <v>0.2</v>
      </c>
      <c r="AZ2280" s="7">
        <v>0.42499999999999999</v>
      </c>
      <c r="BA2280" s="52">
        <v>0.29411764705882398</v>
      </c>
      <c r="BB2280" s="7">
        <v>0.28125</v>
      </c>
      <c r="BC2280" s="52">
        <v>0.43396226415094302</v>
      </c>
      <c r="BD2280" s="7">
        <v>0.31666666666666698</v>
      </c>
      <c r="BE2280" s="52">
        <v>0.35384615384615398</v>
      </c>
      <c r="BF2280" s="7">
        <v>0.49180327868852503</v>
      </c>
      <c r="BG2280" s="52">
        <v>0.1875</v>
      </c>
    </row>
    <row r="2281" spans="1:59">
      <c r="A2281" t="s">
        <v>13</v>
      </c>
      <c r="B2281" s="53"/>
      <c r="C2281" s="54"/>
      <c r="D2281" s="93"/>
      <c r="E2281" s="93"/>
      <c r="F2281" s="9"/>
      <c r="G2281" s="93"/>
      <c r="H2281" s="93"/>
      <c r="I2281" s="93"/>
      <c r="J2281" s="9"/>
      <c r="K2281" s="9"/>
      <c r="L2281" s="118"/>
      <c r="M2281" s="9"/>
      <c r="N2281" s="118"/>
      <c r="O2281" s="93"/>
      <c r="P2281" s="55"/>
      <c r="Q2281" s="9"/>
      <c r="R2281" s="9"/>
      <c r="S2281" s="55"/>
      <c r="T2281" s="9"/>
      <c r="U2281" s="9"/>
      <c r="V2281" s="55"/>
      <c r="W2281" s="9"/>
      <c r="X2281" s="93"/>
      <c r="Y2281" s="93"/>
      <c r="Z2281" s="118"/>
      <c r="AA2281" s="9"/>
      <c r="AB2281" s="118"/>
      <c r="AC2281" s="54"/>
      <c r="AD2281" s="93"/>
      <c r="AE2281" s="9"/>
      <c r="AF2281" s="55"/>
      <c r="AG2281" s="93"/>
      <c r="AH2281" s="93"/>
      <c r="AI2281" s="55"/>
      <c r="AJ2281" s="9"/>
      <c r="AK2281" s="93"/>
      <c r="AL2281" s="118"/>
      <c r="AM2281" s="9"/>
      <c r="AN2281" s="93"/>
      <c r="AO2281" s="118"/>
      <c r="AP2281" s="93"/>
      <c r="AQ2281" s="55"/>
      <c r="AR2281" s="9"/>
      <c r="AS2281" s="93"/>
      <c r="AT2281" s="55"/>
      <c r="AU2281" s="9"/>
      <c r="AV2281" s="9"/>
      <c r="AW2281" s="9"/>
      <c r="AX2281" s="9"/>
      <c r="AY2281" s="55"/>
      <c r="AZ2281" s="9"/>
      <c r="BA2281" s="55"/>
      <c r="BB2281" s="9"/>
      <c r="BC2281" s="55"/>
      <c r="BD2281" s="9"/>
      <c r="BE2281" s="55"/>
      <c r="BF2281" s="9"/>
      <c r="BG2281" s="55"/>
    </row>
    <row r="2282" spans="1:59" ht="23.25">
      <c r="A2282" t="s">
        <v>10</v>
      </c>
      <c r="B2282" s="36" t="s">
        <v>211</v>
      </c>
      <c r="C2282" s="39">
        <v>69</v>
      </c>
      <c r="D2282" s="89">
        <v>21</v>
      </c>
      <c r="E2282" s="90">
        <v>12</v>
      </c>
      <c r="F2282" s="41">
        <v>24</v>
      </c>
      <c r="G2282" s="90">
        <v>12</v>
      </c>
      <c r="H2282" s="90">
        <v>1</v>
      </c>
      <c r="I2282" s="90">
        <v>7</v>
      </c>
      <c r="J2282" s="41">
        <v>31</v>
      </c>
      <c r="K2282" s="41">
        <v>15</v>
      </c>
      <c r="L2282" s="113">
        <v>14</v>
      </c>
      <c r="M2282" s="40">
        <v>65</v>
      </c>
      <c r="N2282" s="113">
        <v>4</v>
      </c>
      <c r="O2282" s="89">
        <v>12</v>
      </c>
      <c r="P2282" s="42">
        <v>55</v>
      </c>
      <c r="Q2282" s="40">
        <v>25</v>
      </c>
      <c r="R2282" s="41">
        <v>17</v>
      </c>
      <c r="S2282" s="42">
        <v>20</v>
      </c>
      <c r="T2282" s="40">
        <v>31</v>
      </c>
      <c r="U2282" s="41">
        <v>15</v>
      </c>
      <c r="V2282" s="42">
        <v>21</v>
      </c>
      <c r="W2282" s="40">
        <v>26</v>
      </c>
      <c r="X2282" s="90">
        <v>17</v>
      </c>
      <c r="Y2282" s="90">
        <v>10</v>
      </c>
      <c r="Z2282" s="113">
        <v>16</v>
      </c>
      <c r="AA2282" s="40">
        <v>56</v>
      </c>
      <c r="AB2282" s="113">
        <v>10</v>
      </c>
      <c r="AC2282" s="39">
        <v>61</v>
      </c>
      <c r="AD2282" s="89">
        <v>10</v>
      </c>
      <c r="AE2282" s="41">
        <v>23</v>
      </c>
      <c r="AF2282" s="42">
        <v>28</v>
      </c>
      <c r="AG2282" s="89">
        <v>13</v>
      </c>
      <c r="AH2282" s="90">
        <v>14</v>
      </c>
      <c r="AI2282" s="42">
        <v>34</v>
      </c>
      <c r="AJ2282" s="40">
        <v>59</v>
      </c>
      <c r="AK2282" s="90">
        <v>5</v>
      </c>
      <c r="AL2282" s="113">
        <v>5</v>
      </c>
      <c r="AM2282" s="40">
        <v>29</v>
      </c>
      <c r="AN2282" s="90">
        <v>11</v>
      </c>
      <c r="AO2282" s="113">
        <v>21</v>
      </c>
      <c r="AP2282" s="89">
        <v>12</v>
      </c>
      <c r="AQ2282" s="42">
        <v>44</v>
      </c>
      <c r="AR2282" s="40">
        <v>25</v>
      </c>
      <c r="AS2282" s="90">
        <v>11</v>
      </c>
      <c r="AT2282" s="42">
        <v>33</v>
      </c>
      <c r="AU2282" s="40">
        <v>47</v>
      </c>
      <c r="AV2282" s="41">
        <v>28</v>
      </c>
      <c r="AW2282" s="41">
        <v>36</v>
      </c>
      <c r="AX2282" s="41">
        <v>54</v>
      </c>
      <c r="AY2282" s="42">
        <v>15</v>
      </c>
      <c r="AZ2282" s="40">
        <v>24</v>
      </c>
      <c r="BA2282" s="42">
        <v>45</v>
      </c>
      <c r="BB2282" s="40">
        <v>31</v>
      </c>
      <c r="BC2282" s="42">
        <v>35</v>
      </c>
      <c r="BD2282" s="40">
        <v>32</v>
      </c>
      <c r="BE2282" s="42">
        <v>37</v>
      </c>
      <c r="BF2282" s="40">
        <v>38</v>
      </c>
      <c r="BG2282" s="42">
        <v>31</v>
      </c>
    </row>
    <row r="2283" spans="1:59">
      <c r="A2283" t="s">
        <v>12</v>
      </c>
      <c r="B2283" s="36"/>
      <c r="C2283" s="51">
        <v>0.55200000000000005</v>
      </c>
      <c r="D2283" s="88">
        <v>0.80769230769230804</v>
      </c>
      <c r="E2283" s="88">
        <v>0.75</v>
      </c>
      <c r="F2283" s="7">
        <v>0.77419354838709697</v>
      </c>
      <c r="G2283" s="88">
        <v>0.54545454545454497</v>
      </c>
      <c r="H2283" s="88">
        <v>8.3333333333333301E-2</v>
      </c>
      <c r="I2283" s="88">
        <v>0.36842105263157898</v>
      </c>
      <c r="J2283" s="7">
        <v>0.91176470588235303</v>
      </c>
      <c r="K2283" s="7">
        <v>0.483870967741936</v>
      </c>
      <c r="L2283" s="117">
        <v>0.875</v>
      </c>
      <c r="M2283" s="7">
        <v>0.59090909090909105</v>
      </c>
      <c r="N2283" s="117">
        <v>0.266666666666667</v>
      </c>
      <c r="O2283" s="88">
        <v>0.42857142857142899</v>
      </c>
      <c r="P2283" s="52">
        <v>0.57894736842105299</v>
      </c>
      <c r="Q2283" s="7">
        <v>0.53191489361702105</v>
      </c>
      <c r="R2283" s="7">
        <v>0.5</v>
      </c>
      <c r="S2283" s="52">
        <v>0.625</v>
      </c>
      <c r="T2283" s="7">
        <v>0.55357142857142905</v>
      </c>
      <c r="U2283" s="7">
        <v>0.5</v>
      </c>
      <c r="V2283" s="52">
        <v>0.6</v>
      </c>
      <c r="W2283" s="7">
        <v>0.565217391304348</v>
      </c>
      <c r="X2283" s="88">
        <v>0.65384615384615397</v>
      </c>
      <c r="Y2283" s="88">
        <v>0.38461538461538503</v>
      </c>
      <c r="Z2283" s="117">
        <v>0.592592592592593</v>
      </c>
      <c r="AA2283" s="7">
        <v>0.56565656565656597</v>
      </c>
      <c r="AB2283" s="117">
        <v>0.476190476190476</v>
      </c>
      <c r="AC2283" s="51">
        <v>0.55963302752293598</v>
      </c>
      <c r="AD2283" s="88">
        <v>0.476190476190476</v>
      </c>
      <c r="AE2283" s="7">
        <v>0.53488372093023295</v>
      </c>
      <c r="AF2283" s="52">
        <v>0.62222222222222201</v>
      </c>
      <c r="AG2283" s="88">
        <v>0.52</v>
      </c>
      <c r="AH2283" s="88">
        <v>0.51851851851851904</v>
      </c>
      <c r="AI2283" s="52">
        <v>0.59649122807017496</v>
      </c>
      <c r="AJ2283" s="7">
        <v>0.59</v>
      </c>
      <c r="AK2283" s="88">
        <v>0.45454545454545497</v>
      </c>
      <c r="AL2283" s="117">
        <v>0.35714285714285698</v>
      </c>
      <c r="AM2283" s="7">
        <v>0.527272727272727</v>
      </c>
      <c r="AN2283" s="88">
        <v>0.407407407407407</v>
      </c>
      <c r="AO2283" s="117">
        <v>0.77777777777777801</v>
      </c>
      <c r="AP2283" s="88">
        <v>0.48</v>
      </c>
      <c r="AQ2283" s="52">
        <v>0.59459459459459496</v>
      </c>
      <c r="AR2283" s="7">
        <v>0.56818181818181801</v>
      </c>
      <c r="AS2283" s="88">
        <v>0.5</v>
      </c>
      <c r="AT2283" s="52">
        <v>0.55932203389830504</v>
      </c>
      <c r="AU2283" s="7">
        <v>0.55952380952380998</v>
      </c>
      <c r="AV2283" s="7">
        <v>0.7</v>
      </c>
      <c r="AW2283" s="7">
        <v>0.54545454545454497</v>
      </c>
      <c r="AX2283" s="7">
        <v>0.56842105263157905</v>
      </c>
      <c r="AY2283" s="52">
        <v>0.5</v>
      </c>
      <c r="AZ2283" s="7">
        <v>0.6</v>
      </c>
      <c r="BA2283" s="52">
        <v>0.52941176470588203</v>
      </c>
      <c r="BB2283" s="7">
        <v>0.484375</v>
      </c>
      <c r="BC2283" s="52">
        <v>0.660377358490566</v>
      </c>
      <c r="BD2283" s="7">
        <v>0.53333333333333299</v>
      </c>
      <c r="BE2283" s="52">
        <v>0.56923076923076898</v>
      </c>
      <c r="BF2283" s="7">
        <v>0.62295081967213095</v>
      </c>
      <c r="BG2283" s="52">
        <v>0.484375</v>
      </c>
    </row>
    <row r="2284" spans="1:59">
      <c r="A2284" t="s">
        <v>13</v>
      </c>
      <c r="B2284" s="53"/>
      <c r="C2284" s="54"/>
      <c r="D2284" s="93"/>
      <c r="E2284" s="93"/>
      <c r="F2284" s="9"/>
      <c r="G2284" s="93"/>
      <c r="H2284" s="93"/>
      <c r="I2284" s="93"/>
      <c r="J2284" s="9"/>
      <c r="K2284" s="9"/>
      <c r="L2284" s="118"/>
      <c r="M2284" s="9"/>
      <c r="N2284" s="118"/>
      <c r="O2284" s="93"/>
      <c r="P2284" s="55"/>
      <c r="Q2284" s="9"/>
      <c r="R2284" s="9"/>
      <c r="S2284" s="55"/>
      <c r="T2284" s="9"/>
      <c r="U2284" s="9"/>
      <c r="V2284" s="55"/>
      <c r="W2284" s="9"/>
      <c r="X2284" s="93"/>
      <c r="Y2284" s="93"/>
      <c r="Z2284" s="118"/>
      <c r="AA2284" s="9"/>
      <c r="AB2284" s="118"/>
      <c r="AC2284" s="54"/>
      <c r="AD2284" s="93"/>
      <c r="AE2284" s="9"/>
      <c r="AF2284" s="55"/>
      <c r="AG2284" s="93"/>
      <c r="AH2284" s="93"/>
      <c r="AI2284" s="55"/>
      <c r="AJ2284" s="9"/>
      <c r="AK2284" s="93"/>
      <c r="AL2284" s="118"/>
      <c r="AM2284" s="9"/>
      <c r="AN2284" s="93"/>
      <c r="AO2284" s="118"/>
      <c r="AP2284" s="93"/>
      <c r="AQ2284" s="55"/>
      <c r="AR2284" s="9"/>
      <c r="AS2284" s="93"/>
      <c r="AT2284" s="55"/>
      <c r="AU2284" s="9"/>
      <c r="AV2284" s="9"/>
      <c r="AW2284" s="9"/>
      <c r="AX2284" s="9"/>
      <c r="AY2284" s="55"/>
      <c r="AZ2284" s="9"/>
      <c r="BA2284" s="55"/>
      <c r="BB2284" s="9"/>
      <c r="BC2284" s="55"/>
      <c r="BE2284" s="56"/>
      <c r="BG2284" s="56"/>
    </row>
    <row r="2285" spans="1:59">
      <c r="A2285" t="s">
        <v>10</v>
      </c>
      <c r="B2285" s="36" t="s">
        <v>214</v>
      </c>
      <c r="C2285" s="39">
        <v>55</v>
      </c>
      <c r="D2285" s="89">
        <v>20</v>
      </c>
      <c r="E2285" s="90">
        <v>8</v>
      </c>
      <c r="F2285" s="41">
        <v>17</v>
      </c>
      <c r="G2285" s="90">
        <v>9</v>
      </c>
      <c r="H2285" s="90">
        <v>1</v>
      </c>
      <c r="I2285" s="90">
        <v>4</v>
      </c>
      <c r="J2285" s="41">
        <v>19</v>
      </c>
      <c r="K2285" s="41">
        <v>17</v>
      </c>
      <c r="L2285" s="113">
        <v>8</v>
      </c>
      <c r="M2285" s="40">
        <v>55</v>
      </c>
      <c r="N2285" s="113">
        <v>0</v>
      </c>
      <c r="O2285" s="89">
        <v>9</v>
      </c>
      <c r="P2285" s="42">
        <v>46</v>
      </c>
      <c r="Q2285" s="40">
        <v>16</v>
      </c>
      <c r="R2285" s="41">
        <v>18</v>
      </c>
      <c r="S2285" s="42">
        <v>17</v>
      </c>
      <c r="T2285" s="40">
        <v>24</v>
      </c>
      <c r="U2285" s="41">
        <v>9</v>
      </c>
      <c r="V2285" s="42">
        <v>19</v>
      </c>
      <c r="W2285" s="40">
        <v>19</v>
      </c>
      <c r="X2285" s="90">
        <v>12</v>
      </c>
      <c r="Y2285" s="90">
        <v>12</v>
      </c>
      <c r="Z2285" s="113">
        <v>12</v>
      </c>
      <c r="AA2285" s="40">
        <v>47</v>
      </c>
      <c r="AB2285" s="113">
        <v>7</v>
      </c>
      <c r="AC2285" s="39">
        <v>48</v>
      </c>
      <c r="AD2285" s="89">
        <v>7</v>
      </c>
      <c r="AE2285" s="41">
        <v>20</v>
      </c>
      <c r="AF2285" s="42">
        <v>21</v>
      </c>
      <c r="AG2285" s="89">
        <v>8</v>
      </c>
      <c r="AH2285" s="90">
        <v>16</v>
      </c>
      <c r="AI2285" s="42">
        <v>24</v>
      </c>
      <c r="AJ2285" s="40">
        <v>45</v>
      </c>
      <c r="AK2285" s="90">
        <v>5</v>
      </c>
      <c r="AL2285" s="113">
        <v>5</v>
      </c>
      <c r="AM2285" s="40">
        <v>23</v>
      </c>
      <c r="AN2285" s="90">
        <v>11</v>
      </c>
      <c r="AO2285" s="113">
        <v>14</v>
      </c>
      <c r="AP2285" s="89">
        <v>7</v>
      </c>
      <c r="AQ2285" s="42">
        <v>35</v>
      </c>
      <c r="AR2285" s="40">
        <v>23</v>
      </c>
      <c r="AS2285" s="90">
        <v>9</v>
      </c>
      <c r="AT2285" s="42">
        <v>23</v>
      </c>
      <c r="AU2285" s="40">
        <v>41</v>
      </c>
      <c r="AV2285" s="41">
        <v>26</v>
      </c>
      <c r="AW2285" s="41">
        <v>27</v>
      </c>
      <c r="AX2285" s="41">
        <v>44</v>
      </c>
      <c r="AY2285" s="42">
        <v>11</v>
      </c>
      <c r="AZ2285" s="40">
        <v>22</v>
      </c>
      <c r="BA2285" s="42">
        <v>33</v>
      </c>
      <c r="BB2285" s="40">
        <v>25</v>
      </c>
      <c r="BC2285" s="42">
        <v>28</v>
      </c>
      <c r="BD2285" s="40">
        <v>27</v>
      </c>
      <c r="BE2285" s="42">
        <v>28</v>
      </c>
      <c r="BF2285" s="40">
        <v>34</v>
      </c>
      <c r="BG2285" s="42">
        <v>21</v>
      </c>
    </row>
    <row r="2286" spans="1:59">
      <c r="A2286" t="s">
        <v>12</v>
      </c>
      <c r="B2286" s="36"/>
      <c r="C2286" s="51">
        <v>0.44</v>
      </c>
      <c r="D2286" s="88">
        <v>0.76923076923076905</v>
      </c>
      <c r="E2286" s="88">
        <v>0.5</v>
      </c>
      <c r="F2286" s="7">
        <v>0.54838709677419395</v>
      </c>
      <c r="G2286" s="88">
        <v>0.40909090909090901</v>
      </c>
      <c r="H2286" s="88">
        <v>8.3333333333333301E-2</v>
      </c>
      <c r="I2286" s="88">
        <v>0.21052631578947401</v>
      </c>
      <c r="J2286" s="7">
        <v>0.55882352941176505</v>
      </c>
      <c r="K2286" s="7">
        <v>0.54838709677419395</v>
      </c>
      <c r="L2286" s="117">
        <v>0.5</v>
      </c>
      <c r="M2286" s="7">
        <v>0.5</v>
      </c>
      <c r="N2286" s="117">
        <v>0</v>
      </c>
      <c r="O2286" s="88">
        <v>0.32142857142857101</v>
      </c>
      <c r="P2286" s="52">
        <v>0.48421052631578898</v>
      </c>
      <c r="Q2286" s="7">
        <v>0.340425531914894</v>
      </c>
      <c r="R2286" s="7">
        <v>0.52941176470588203</v>
      </c>
      <c r="S2286" s="52">
        <v>0.53125</v>
      </c>
      <c r="T2286" s="7">
        <v>0.42857142857142899</v>
      </c>
      <c r="U2286" s="7">
        <v>0.3</v>
      </c>
      <c r="V2286" s="52">
        <v>0.54285714285714304</v>
      </c>
      <c r="W2286" s="7">
        <v>0.41304347826087001</v>
      </c>
      <c r="X2286" s="88">
        <v>0.46153846153846201</v>
      </c>
      <c r="Y2286" s="88">
        <v>0.46153846153846201</v>
      </c>
      <c r="Z2286" s="117">
        <v>0.44444444444444398</v>
      </c>
      <c r="AA2286" s="7">
        <v>0.47474747474747497</v>
      </c>
      <c r="AB2286" s="117">
        <v>0.33333333333333298</v>
      </c>
      <c r="AC2286" s="51">
        <v>0.44036697247706402</v>
      </c>
      <c r="AD2286" s="88">
        <v>0.33333333333333298</v>
      </c>
      <c r="AE2286" s="7">
        <v>0.46511627906976699</v>
      </c>
      <c r="AF2286" s="52">
        <v>0.46666666666666701</v>
      </c>
      <c r="AG2286" s="88">
        <v>0.32</v>
      </c>
      <c r="AH2286" s="88">
        <v>0.592592592592593</v>
      </c>
      <c r="AI2286" s="52">
        <v>0.42105263157894701</v>
      </c>
      <c r="AJ2286" s="7">
        <v>0.45</v>
      </c>
      <c r="AK2286" s="88">
        <v>0.45454545454545497</v>
      </c>
      <c r="AL2286" s="117">
        <v>0.35714285714285698</v>
      </c>
      <c r="AM2286" s="7">
        <v>0.41818181818181799</v>
      </c>
      <c r="AN2286" s="88">
        <v>0.407407407407407</v>
      </c>
      <c r="AO2286" s="117">
        <v>0.51851851851851904</v>
      </c>
      <c r="AP2286" s="88">
        <v>0.28000000000000003</v>
      </c>
      <c r="AQ2286" s="52">
        <v>0.47297297297297303</v>
      </c>
      <c r="AR2286" s="7">
        <v>0.52272727272727304</v>
      </c>
      <c r="AS2286" s="88">
        <v>0.40909090909090901</v>
      </c>
      <c r="AT2286" s="52">
        <v>0.38983050847457601</v>
      </c>
      <c r="AU2286" s="7">
        <v>0.48809523809523803</v>
      </c>
      <c r="AV2286" s="7">
        <v>0.65</v>
      </c>
      <c r="AW2286" s="7">
        <v>0.40909090909090901</v>
      </c>
      <c r="AX2286" s="7">
        <v>0.46315789473684199</v>
      </c>
      <c r="AY2286" s="52">
        <v>0.36666666666666697</v>
      </c>
      <c r="AZ2286" s="7">
        <v>0.55000000000000004</v>
      </c>
      <c r="BA2286" s="52">
        <v>0.38823529411764701</v>
      </c>
      <c r="BB2286" s="7">
        <v>0.390625</v>
      </c>
      <c r="BC2286" s="52">
        <v>0.52830188679245305</v>
      </c>
      <c r="BD2286" s="7">
        <v>0.45</v>
      </c>
      <c r="BE2286" s="52">
        <v>0.43076923076923102</v>
      </c>
      <c r="BF2286" s="7">
        <v>0.55737704918032804</v>
      </c>
      <c r="BG2286" s="52">
        <v>0.328125</v>
      </c>
    </row>
    <row r="2287" spans="1:59">
      <c r="A2287" t="s">
        <v>13</v>
      </c>
      <c r="B2287" s="53"/>
      <c r="C2287" s="54"/>
      <c r="D2287" s="93"/>
      <c r="E2287" s="93"/>
      <c r="F2287" s="9"/>
      <c r="G2287" s="93"/>
      <c r="H2287" s="93"/>
      <c r="I2287" s="93"/>
      <c r="J2287" s="9"/>
      <c r="K2287" s="9"/>
      <c r="L2287" s="118"/>
      <c r="M2287" s="9"/>
      <c r="N2287" s="118"/>
      <c r="O2287" s="93"/>
      <c r="P2287" s="55"/>
      <c r="Q2287" s="9"/>
      <c r="R2287" s="9"/>
      <c r="S2287" s="55"/>
      <c r="T2287" s="9"/>
      <c r="U2287" s="9"/>
      <c r="V2287" s="55"/>
      <c r="W2287" s="9"/>
      <c r="X2287" s="93"/>
      <c r="Y2287" s="93"/>
      <c r="Z2287" s="118"/>
      <c r="AA2287" s="9"/>
      <c r="AB2287" s="118"/>
      <c r="AC2287" s="54"/>
      <c r="AD2287" s="93"/>
      <c r="AE2287" s="9"/>
      <c r="AF2287" s="55"/>
      <c r="AG2287" s="93"/>
      <c r="AH2287" s="93"/>
      <c r="AI2287" s="55"/>
      <c r="AJ2287" s="9"/>
      <c r="AK2287" s="93"/>
      <c r="AL2287" s="118"/>
      <c r="AM2287" s="9"/>
      <c r="AN2287" s="93"/>
      <c r="AO2287" s="118"/>
      <c r="AP2287" s="93"/>
      <c r="AQ2287" s="55"/>
      <c r="AR2287" s="9"/>
      <c r="AS2287" s="93"/>
      <c r="AT2287" s="55"/>
      <c r="AU2287" s="9"/>
      <c r="AV2287" s="9"/>
      <c r="AW2287" s="9"/>
      <c r="AX2287" s="9"/>
      <c r="AY2287" s="55"/>
      <c r="AZ2287" s="9"/>
      <c r="BA2287" s="55"/>
      <c r="BB2287" s="9"/>
      <c r="BC2287" s="55"/>
      <c r="BD2287" s="9"/>
      <c r="BE2287" s="55"/>
      <c r="BF2287" s="9"/>
      <c r="BG2287" s="55"/>
    </row>
    <row r="2288" spans="1:59">
      <c r="A2288" t="s">
        <v>10</v>
      </c>
      <c r="B2288" s="36" t="s">
        <v>218</v>
      </c>
      <c r="C2288" s="39">
        <v>32</v>
      </c>
      <c r="D2288" s="89">
        <v>17</v>
      </c>
      <c r="E2288" s="90">
        <v>9</v>
      </c>
      <c r="F2288" s="41">
        <v>14</v>
      </c>
      <c r="G2288" s="90">
        <v>6</v>
      </c>
      <c r="H2288" s="90">
        <v>0</v>
      </c>
      <c r="I2288" s="90">
        <v>2</v>
      </c>
      <c r="J2288" s="41">
        <v>12</v>
      </c>
      <c r="K2288" s="41">
        <v>8</v>
      </c>
      <c r="L2288" s="113">
        <v>2</v>
      </c>
      <c r="M2288" s="40">
        <v>31</v>
      </c>
      <c r="N2288" s="113">
        <v>1</v>
      </c>
      <c r="O2288" s="89">
        <v>5</v>
      </c>
      <c r="P2288" s="42">
        <v>26</v>
      </c>
      <c r="Q2288" s="40">
        <v>9</v>
      </c>
      <c r="R2288" s="41">
        <v>9</v>
      </c>
      <c r="S2288" s="42">
        <v>12</v>
      </c>
      <c r="T2288" s="40">
        <v>12</v>
      </c>
      <c r="U2288" s="41">
        <v>8</v>
      </c>
      <c r="V2288" s="42">
        <v>12</v>
      </c>
      <c r="W2288" s="40">
        <v>10</v>
      </c>
      <c r="X2288" s="90">
        <v>7</v>
      </c>
      <c r="Y2288" s="90">
        <v>10</v>
      </c>
      <c r="Z2288" s="113">
        <v>5</v>
      </c>
      <c r="AA2288" s="40">
        <v>28</v>
      </c>
      <c r="AB2288" s="113">
        <v>3</v>
      </c>
      <c r="AC2288" s="39">
        <v>29</v>
      </c>
      <c r="AD2288" s="89">
        <v>3</v>
      </c>
      <c r="AE2288" s="41">
        <v>9</v>
      </c>
      <c r="AF2288" s="42">
        <v>17</v>
      </c>
      <c r="AG2288" s="89">
        <v>5</v>
      </c>
      <c r="AH2288" s="90">
        <v>8</v>
      </c>
      <c r="AI2288" s="42">
        <v>16</v>
      </c>
      <c r="AJ2288" s="40">
        <v>26</v>
      </c>
      <c r="AK2288" s="90">
        <v>4</v>
      </c>
      <c r="AL2288" s="113">
        <v>2</v>
      </c>
      <c r="AM2288" s="40">
        <v>16</v>
      </c>
      <c r="AN2288" s="90">
        <v>5</v>
      </c>
      <c r="AO2288" s="113">
        <v>8</v>
      </c>
      <c r="AP2288" s="89">
        <v>8</v>
      </c>
      <c r="AQ2288" s="42">
        <v>20</v>
      </c>
      <c r="AR2288" s="40">
        <v>13</v>
      </c>
      <c r="AS2288" s="90">
        <v>5</v>
      </c>
      <c r="AT2288" s="42">
        <v>14</v>
      </c>
      <c r="AU2288" s="40">
        <v>23</v>
      </c>
      <c r="AV2288" s="41">
        <v>15</v>
      </c>
      <c r="AW2288" s="41">
        <v>17</v>
      </c>
      <c r="AX2288" s="41">
        <v>27</v>
      </c>
      <c r="AY2288" s="42">
        <v>5</v>
      </c>
      <c r="AZ2288" s="40">
        <v>15</v>
      </c>
      <c r="BA2288" s="42">
        <v>17</v>
      </c>
      <c r="BB2288" s="40">
        <v>17</v>
      </c>
      <c r="BC2288" s="42">
        <v>14</v>
      </c>
      <c r="BD2288" s="40">
        <v>17</v>
      </c>
      <c r="BE2288" s="42">
        <v>15</v>
      </c>
      <c r="BF2288" s="40">
        <v>19</v>
      </c>
      <c r="BG2288" s="42">
        <v>13</v>
      </c>
    </row>
    <row r="2289" spans="1:59">
      <c r="A2289" t="s">
        <v>12</v>
      </c>
      <c r="B2289" s="36"/>
      <c r="C2289" s="51">
        <v>0.25600000000000001</v>
      </c>
      <c r="D2289" s="88">
        <v>0.65384615384615397</v>
      </c>
      <c r="E2289" s="88">
        <v>0.5625</v>
      </c>
      <c r="F2289" s="7">
        <v>0.45161290322580699</v>
      </c>
      <c r="G2289" s="88">
        <v>0.27272727272727298</v>
      </c>
      <c r="H2289" s="88">
        <v>0</v>
      </c>
      <c r="I2289" s="88">
        <v>0.105263157894737</v>
      </c>
      <c r="J2289" s="7">
        <v>0.35294117647058798</v>
      </c>
      <c r="K2289" s="7">
        <v>0.25806451612903197</v>
      </c>
      <c r="L2289" s="117">
        <v>0.125</v>
      </c>
      <c r="M2289" s="7">
        <v>0.28181818181818202</v>
      </c>
      <c r="N2289" s="117">
        <v>6.6666666666666693E-2</v>
      </c>
      <c r="O2289" s="88">
        <v>0.17857142857142899</v>
      </c>
      <c r="P2289" s="52">
        <v>0.27368421052631597</v>
      </c>
      <c r="Q2289" s="7">
        <v>0.19148936170212799</v>
      </c>
      <c r="R2289" s="7">
        <v>0.26470588235294101</v>
      </c>
      <c r="S2289" s="52">
        <v>0.375</v>
      </c>
      <c r="T2289" s="7">
        <v>0.214285714285714</v>
      </c>
      <c r="U2289" s="7">
        <v>0.266666666666667</v>
      </c>
      <c r="V2289" s="52">
        <v>0.34285714285714303</v>
      </c>
      <c r="W2289" s="7">
        <v>0.217391304347826</v>
      </c>
      <c r="X2289" s="88">
        <v>0.269230769230769</v>
      </c>
      <c r="Y2289" s="88">
        <v>0.38461538461538503</v>
      </c>
      <c r="Z2289" s="117">
        <v>0.18518518518518501</v>
      </c>
      <c r="AA2289" s="7">
        <v>0.28282828282828298</v>
      </c>
      <c r="AB2289" s="117">
        <v>0.14285714285714299</v>
      </c>
      <c r="AC2289" s="51">
        <v>0.26605504587155998</v>
      </c>
      <c r="AD2289" s="88">
        <v>0.14285714285714299</v>
      </c>
      <c r="AE2289" s="7">
        <v>0.209302325581395</v>
      </c>
      <c r="AF2289" s="52">
        <v>0.37777777777777799</v>
      </c>
      <c r="AG2289" s="88">
        <v>0.2</v>
      </c>
      <c r="AH2289" s="88">
        <v>0.296296296296296</v>
      </c>
      <c r="AI2289" s="52">
        <v>0.28070175438596501</v>
      </c>
      <c r="AJ2289" s="7">
        <v>0.26</v>
      </c>
      <c r="AK2289" s="88">
        <v>0.36363636363636398</v>
      </c>
      <c r="AL2289" s="117">
        <v>0.14285714285714299</v>
      </c>
      <c r="AM2289" s="7">
        <v>0.29090909090909101</v>
      </c>
      <c r="AN2289" s="88">
        <v>0.18518518518518501</v>
      </c>
      <c r="AO2289" s="117">
        <v>0.296296296296296</v>
      </c>
      <c r="AP2289" s="88">
        <v>0.32</v>
      </c>
      <c r="AQ2289" s="52">
        <v>0.27027027027027001</v>
      </c>
      <c r="AR2289" s="7">
        <v>0.29545454545454503</v>
      </c>
      <c r="AS2289" s="88">
        <v>0.22727272727272699</v>
      </c>
      <c r="AT2289" s="52">
        <v>0.23728813559322001</v>
      </c>
      <c r="AU2289" s="7">
        <v>0.273809523809524</v>
      </c>
      <c r="AV2289" s="7">
        <v>0.375</v>
      </c>
      <c r="AW2289" s="7">
        <v>0.25757575757575801</v>
      </c>
      <c r="AX2289" s="7">
        <v>0.28421052631579002</v>
      </c>
      <c r="AY2289" s="52">
        <v>0.16666666666666699</v>
      </c>
      <c r="AZ2289" s="7">
        <v>0.375</v>
      </c>
      <c r="BA2289" s="52">
        <v>0.2</v>
      </c>
      <c r="BB2289" s="7">
        <v>0.265625</v>
      </c>
      <c r="BC2289" s="52">
        <v>0.26415094339622602</v>
      </c>
      <c r="BD2289" s="7">
        <v>0.28333333333333299</v>
      </c>
      <c r="BE2289" s="52">
        <v>0.230769230769231</v>
      </c>
      <c r="BF2289" s="7">
        <v>0.31147540983606598</v>
      </c>
      <c r="BG2289" s="52">
        <v>0.203125</v>
      </c>
    </row>
    <row r="2290" spans="1:59">
      <c r="A2290" t="s">
        <v>13</v>
      </c>
      <c r="B2290" s="53"/>
      <c r="C2290" s="54"/>
      <c r="D2290" s="93"/>
      <c r="E2290" s="93"/>
      <c r="F2290" s="9"/>
      <c r="G2290" s="93"/>
      <c r="H2290" s="93"/>
      <c r="I2290" s="93"/>
      <c r="J2290" s="9"/>
      <c r="K2290" s="9"/>
      <c r="L2290" s="118"/>
      <c r="M2290" s="9"/>
      <c r="N2290" s="118"/>
      <c r="O2290" s="93"/>
      <c r="P2290" s="55"/>
      <c r="Q2290" s="9"/>
      <c r="R2290" s="9"/>
      <c r="S2290" s="55"/>
      <c r="T2290" s="9"/>
      <c r="U2290" s="9"/>
      <c r="V2290" s="55"/>
      <c r="W2290" s="9"/>
      <c r="X2290" s="93"/>
      <c r="Y2290" s="93"/>
      <c r="Z2290" s="118"/>
      <c r="AA2290" s="9"/>
      <c r="AB2290" s="118"/>
      <c r="AC2290" s="54"/>
      <c r="AD2290" s="93"/>
      <c r="AE2290" s="9"/>
      <c r="AF2290" s="55"/>
      <c r="AG2290" s="93"/>
      <c r="AH2290" s="93"/>
      <c r="AI2290" s="55"/>
      <c r="AJ2290" s="9"/>
      <c r="AK2290" s="93"/>
      <c r="AL2290" s="118"/>
      <c r="AM2290" s="9"/>
      <c r="AN2290" s="93"/>
      <c r="AO2290" s="118"/>
      <c r="AP2290" s="93"/>
      <c r="AQ2290" s="55"/>
      <c r="AR2290" s="9"/>
      <c r="AS2290" s="93"/>
      <c r="AT2290" s="55"/>
      <c r="AU2290" s="9"/>
      <c r="AV2290" s="9"/>
      <c r="AW2290" s="9"/>
      <c r="AX2290" s="9"/>
      <c r="AY2290" s="55"/>
      <c r="AZ2290" s="9"/>
      <c r="BA2290" s="55"/>
      <c r="BC2290" s="56"/>
      <c r="BE2290" s="56"/>
      <c r="BG2290" s="56"/>
    </row>
    <row r="2291" spans="1:59">
      <c r="A2291" t="s">
        <v>10</v>
      </c>
      <c r="B2291" s="36" t="s">
        <v>216</v>
      </c>
      <c r="C2291" s="39">
        <v>37</v>
      </c>
      <c r="D2291" s="89">
        <v>13</v>
      </c>
      <c r="E2291" s="90">
        <v>6</v>
      </c>
      <c r="F2291" s="41">
        <v>16</v>
      </c>
      <c r="G2291" s="90">
        <v>12</v>
      </c>
      <c r="H2291" s="90">
        <v>2</v>
      </c>
      <c r="I2291" s="90">
        <v>2</v>
      </c>
      <c r="J2291" s="41">
        <v>12</v>
      </c>
      <c r="K2291" s="41">
        <v>6</v>
      </c>
      <c r="L2291" s="113">
        <v>7</v>
      </c>
      <c r="M2291" s="40">
        <v>37</v>
      </c>
      <c r="N2291" s="113">
        <v>0</v>
      </c>
      <c r="O2291" s="89">
        <v>4</v>
      </c>
      <c r="P2291" s="42">
        <v>31</v>
      </c>
      <c r="Q2291" s="40">
        <v>9</v>
      </c>
      <c r="R2291" s="41">
        <v>10</v>
      </c>
      <c r="S2291" s="42">
        <v>12</v>
      </c>
      <c r="T2291" s="40">
        <v>19</v>
      </c>
      <c r="U2291" s="41">
        <v>8</v>
      </c>
      <c r="V2291" s="42">
        <v>10</v>
      </c>
      <c r="W2291" s="40">
        <v>11</v>
      </c>
      <c r="X2291" s="90">
        <v>9</v>
      </c>
      <c r="Y2291" s="90">
        <v>11</v>
      </c>
      <c r="Z2291" s="113">
        <v>6</v>
      </c>
      <c r="AA2291" s="40">
        <v>30</v>
      </c>
      <c r="AB2291" s="113">
        <v>6</v>
      </c>
      <c r="AC2291" s="39">
        <v>33</v>
      </c>
      <c r="AD2291" s="89">
        <v>5</v>
      </c>
      <c r="AE2291" s="41">
        <v>16</v>
      </c>
      <c r="AF2291" s="42">
        <v>12</v>
      </c>
      <c r="AG2291" s="89">
        <v>5</v>
      </c>
      <c r="AH2291" s="90">
        <v>9</v>
      </c>
      <c r="AI2291" s="42">
        <v>19</v>
      </c>
      <c r="AJ2291" s="40">
        <v>32</v>
      </c>
      <c r="AK2291" s="90">
        <v>4</v>
      </c>
      <c r="AL2291" s="113">
        <v>1</v>
      </c>
      <c r="AM2291" s="40">
        <v>14</v>
      </c>
      <c r="AN2291" s="90">
        <v>6</v>
      </c>
      <c r="AO2291" s="113">
        <v>13</v>
      </c>
      <c r="AP2291" s="89">
        <v>6</v>
      </c>
      <c r="AQ2291" s="42">
        <v>23</v>
      </c>
      <c r="AR2291" s="40">
        <v>8</v>
      </c>
      <c r="AS2291" s="90">
        <v>7</v>
      </c>
      <c r="AT2291" s="42">
        <v>22</v>
      </c>
      <c r="AU2291" s="40">
        <v>24</v>
      </c>
      <c r="AV2291" s="41">
        <v>12</v>
      </c>
      <c r="AW2291" s="41">
        <v>17</v>
      </c>
      <c r="AX2291" s="41">
        <v>26</v>
      </c>
      <c r="AY2291" s="42">
        <v>11</v>
      </c>
      <c r="AZ2291" s="40">
        <v>12</v>
      </c>
      <c r="BA2291" s="42">
        <v>25</v>
      </c>
      <c r="BB2291" s="40">
        <v>20</v>
      </c>
      <c r="BC2291" s="42">
        <v>15</v>
      </c>
      <c r="BD2291" s="40">
        <v>16</v>
      </c>
      <c r="BE2291" s="42">
        <v>21</v>
      </c>
      <c r="BF2291" s="40">
        <v>21</v>
      </c>
      <c r="BG2291" s="42">
        <v>16</v>
      </c>
    </row>
    <row r="2292" spans="1:59">
      <c r="A2292" t="s">
        <v>12</v>
      </c>
      <c r="B2292" s="36"/>
      <c r="C2292" s="51">
        <v>0.29599999999999999</v>
      </c>
      <c r="D2292" s="88">
        <v>0.5</v>
      </c>
      <c r="E2292" s="88">
        <v>0.375</v>
      </c>
      <c r="F2292" s="7">
        <v>0.51612903225806495</v>
      </c>
      <c r="G2292" s="88">
        <v>0.54545454545454497</v>
      </c>
      <c r="H2292" s="88">
        <v>0.16666666666666699</v>
      </c>
      <c r="I2292" s="88">
        <v>0.105263157894737</v>
      </c>
      <c r="J2292" s="7">
        <v>0.35294117647058798</v>
      </c>
      <c r="K2292" s="7">
        <v>0.19354838709677399</v>
      </c>
      <c r="L2292" s="117">
        <v>0.4375</v>
      </c>
      <c r="M2292" s="7">
        <v>0.33636363636363598</v>
      </c>
      <c r="N2292" s="117">
        <v>0</v>
      </c>
      <c r="O2292" s="88">
        <v>0.14285714285714299</v>
      </c>
      <c r="P2292" s="52">
        <v>0.326315789473684</v>
      </c>
      <c r="Q2292" s="7">
        <v>0.19148936170212799</v>
      </c>
      <c r="R2292" s="7">
        <v>0.29411764705882398</v>
      </c>
      <c r="S2292" s="52">
        <v>0.375</v>
      </c>
      <c r="T2292" s="7">
        <v>0.33928571428571402</v>
      </c>
      <c r="U2292" s="7">
        <v>0.266666666666667</v>
      </c>
      <c r="V2292" s="52">
        <v>0.28571428571428598</v>
      </c>
      <c r="W2292" s="7">
        <v>0.23913043478260901</v>
      </c>
      <c r="X2292" s="88">
        <v>0.34615384615384598</v>
      </c>
      <c r="Y2292" s="88">
        <v>0.42307692307692302</v>
      </c>
      <c r="Z2292" s="117">
        <v>0.22222222222222199</v>
      </c>
      <c r="AA2292" s="7">
        <v>0.30303030303030298</v>
      </c>
      <c r="AB2292" s="117">
        <v>0.28571428571428598</v>
      </c>
      <c r="AC2292" s="51">
        <v>0.302752293577982</v>
      </c>
      <c r="AD2292" s="88">
        <v>0.238095238095238</v>
      </c>
      <c r="AE2292" s="7">
        <v>0.372093023255814</v>
      </c>
      <c r="AF2292" s="52">
        <v>0.266666666666667</v>
      </c>
      <c r="AG2292" s="88">
        <v>0.2</v>
      </c>
      <c r="AH2292" s="88">
        <v>0.33333333333333298</v>
      </c>
      <c r="AI2292" s="52">
        <v>0.33333333333333298</v>
      </c>
      <c r="AJ2292" s="7">
        <v>0.32</v>
      </c>
      <c r="AK2292" s="88">
        <v>0.36363636363636398</v>
      </c>
      <c r="AL2292" s="117">
        <v>7.1428571428571397E-2</v>
      </c>
      <c r="AM2292" s="7">
        <v>0.25454545454545502</v>
      </c>
      <c r="AN2292" s="88">
        <v>0.22222222222222199</v>
      </c>
      <c r="AO2292" s="117">
        <v>0.48148148148148101</v>
      </c>
      <c r="AP2292" s="88">
        <v>0.24</v>
      </c>
      <c r="AQ2292" s="52">
        <v>0.31081081081081102</v>
      </c>
      <c r="AR2292" s="7">
        <v>0.18181818181818199</v>
      </c>
      <c r="AS2292" s="88">
        <v>0.31818181818181801</v>
      </c>
      <c r="AT2292" s="52">
        <v>0.37288135593220301</v>
      </c>
      <c r="AU2292" s="7">
        <v>0.28571428571428598</v>
      </c>
      <c r="AV2292" s="7">
        <v>0.3</v>
      </c>
      <c r="AW2292" s="7">
        <v>0.25757575757575801</v>
      </c>
      <c r="AX2292" s="7">
        <v>0.27368421052631597</v>
      </c>
      <c r="AY2292" s="52">
        <v>0.36666666666666697</v>
      </c>
      <c r="AZ2292" s="7">
        <v>0.3</v>
      </c>
      <c r="BA2292" s="52">
        <v>0.29411764705882398</v>
      </c>
      <c r="BB2292" s="7">
        <v>0.3125</v>
      </c>
      <c r="BC2292" s="52">
        <v>0.28301886792452802</v>
      </c>
      <c r="BD2292" s="7">
        <v>0.266666666666667</v>
      </c>
      <c r="BE2292" s="52">
        <v>0.32307692307692298</v>
      </c>
      <c r="BF2292" s="7">
        <v>0.34426229508196698</v>
      </c>
      <c r="BG2292" s="52">
        <v>0.25</v>
      </c>
    </row>
    <row r="2293" spans="1:59">
      <c r="A2293" t="s">
        <v>13</v>
      </c>
      <c r="B2293" s="53"/>
      <c r="C2293" s="54"/>
      <c r="D2293" s="93"/>
      <c r="E2293" s="93"/>
      <c r="F2293" s="9"/>
      <c r="G2293" s="93"/>
      <c r="H2293" s="93"/>
      <c r="I2293" s="93"/>
      <c r="J2293" s="9"/>
      <c r="K2293" s="9"/>
      <c r="L2293" s="118"/>
      <c r="M2293" s="9"/>
      <c r="N2293" s="118"/>
      <c r="O2293" s="93"/>
      <c r="P2293" s="55"/>
      <c r="Q2293" s="9"/>
      <c r="R2293" s="9"/>
      <c r="S2293" s="55"/>
      <c r="T2293" s="9"/>
      <c r="U2293" s="9"/>
      <c r="V2293" s="55"/>
      <c r="W2293" s="9"/>
      <c r="X2293" s="93"/>
      <c r="Y2293" s="93"/>
      <c r="Z2293" s="118"/>
      <c r="AA2293" s="9"/>
      <c r="AB2293" s="118"/>
      <c r="AC2293" s="54"/>
      <c r="AD2293" s="93"/>
      <c r="AE2293" s="9"/>
      <c r="AF2293" s="55"/>
      <c r="AG2293" s="93"/>
      <c r="AH2293" s="93"/>
      <c r="AI2293" s="55"/>
      <c r="AJ2293" s="9"/>
      <c r="AK2293" s="93"/>
      <c r="AL2293" s="118"/>
      <c r="AM2293" s="9"/>
      <c r="AN2293" s="93"/>
      <c r="AO2293" s="118"/>
      <c r="AP2293" s="93"/>
      <c r="AQ2293" s="55"/>
      <c r="AR2293" s="9"/>
      <c r="AS2293" s="93"/>
      <c r="AT2293" s="55"/>
      <c r="AY2293" s="56"/>
      <c r="BA2293" s="56"/>
      <c r="BC2293" s="56"/>
      <c r="BE2293" s="56"/>
      <c r="BG2293" s="56"/>
    </row>
    <row r="2294" spans="1:59">
      <c r="A2294" t="s">
        <v>10</v>
      </c>
      <c r="B2294" s="36" t="s">
        <v>225</v>
      </c>
      <c r="C2294" s="39">
        <v>5</v>
      </c>
      <c r="D2294" s="89">
        <v>0</v>
      </c>
      <c r="E2294" s="90">
        <v>2</v>
      </c>
      <c r="F2294" s="41">
        <v>2</v>
      </c>
      <c r="G2294" s="90">
        <v>1</v>
      </c>
      <c r="H2294" s="90">
        <v>0</v>
      </c>
      <c r="I2294" s="90">
        <v>0</v>
      </c>
      <c r="J2294" s="41">
        <v>1</v>
      </c>
      <c r="K2294" s="41">
        <v>2</v>
      </c>
      <c r="L2294" s="113">
        <v>2</v>
      </c>
      <c r="M2294" s="40">
        <v>5</v>
      </c>
      <c r="N2294" s="113">
        <v>0</v>
      </c>
      <c r="O2294" s="89">
        <v>0</v>
      </c>
      <c r="P2294" s="42">
        <v>4</v>
      </c>
      <c r="Q2294" s="40">
        <v>2</v>
      </c>
      <c r="R2294" s="41">
        <v>1</v>
      </c>
      <c r="S2294" s="42">
        <v>1</v>
      </c>
      <c r="T2294" s="40">
        <v>2</v>
      </c>
      <c r="U2294" s="41">
        <v>1</v>
      </c>
      <c r="V2294" s="42">
        <v>2</v>
      </c>
      <c r="W2294" s="40">
        <v>2</v>
      </c>
      <c r="X2294" s="90">
        <v>1</v>
      </c>
      <c r="Y2294" s="90">
        <v>1</v>
      </c>
      <c r="Z2294" s="113">
        <v>1</v>
      </c>
      <c r="AA2294" s="40">
        <v>3</v>
      </c>
      <c r="AB2294" s="113">
        <v>1</v>
      </c>
      <c r="AC2294" s="39">
        <v>3</v>
      </c>
      <c r="AD2294" s="89">
        <v>0</v>
      </c>
      <c r="AE2294" s="41">
        <v>2</v>
      </c>
      <c r="AF2294" s="42">
        <v>1</v>
      </c>
      <c r="AG2294" s="89">
        <v>1</v>
      </c>
      <c r="AH2294" s="90">
        <v>0</v>
      </c>
      <c r="AI2294" s="42">
        <v>2</v>
      </c>
      <c r="AJ2294" s="40">
        <v>4</v>
      </c>
      <c r="AK2294" s="90">
        <v>0</v>
      </c>
      <c r="AL2294" s="113">
        <v>1</v>
      </c>
      <c r="AM2294" s="40">
        <v>0</v>
      </c>
      <c r="AN2294" s="90">
        <v>0</v>
      </c>
      <c r="AO2294" s="113">
        <v>3</v>
      </c>
      <c r="AP2294" s="89">
        <v>2</v>
      </c>
      <c r="AQ2294" s="42">
        <v>1</v>
      </c>
      <c r="AR2294" s="40">
        <v>1</v>
      </c>
      <c r="AS2294" s="90">
        <v>2</v>
      </c>
      <c r="AT2294" s="42">
        <v>2</v>
      </c>
      <c r="AU2294" s="40">
        <v>4</v>
      </c>
      <c r="AV2294" s="41">
        <v>2</v>
      </c>
      <c r="AW2294" s="41">
        <v>2</v>
      </c>
      <c r="AX2294" s="41">
        <v>4</v>
      </c>
      <c r="AY2294" s="42">
        <v>1</v>
      </c>
      <c r="AZ2294" s="40">
        <v>2</v>
      </c>
      <c r="BA2294" s="42">
        <v>3</v>
      </c>
      <c r="BB2294" s="40">
        <v>2</v>
      </c>
      <c r="BC2294" s="42">
        <v>3</v>
      </c>
      <c r="BD2294" s="40">
        <v>2</v>
      </c>
      <c r="BE2294" s="42">
        <v>3</v>
      </c>
      <c r="BF2294" s="40">
        <v>3</v>
      </c>
      <c r="BG2294" s="42">
        <v>2</v>
      </c>
    </row>
    <row r="2295" spans="1:59">
      <c r="A2295" t="s">
        <v>12</v>
      </c>
      <c r="B2295" s="36"/>
      <c r="C2295" s="51">
        <v>0.04</v>
      </c>
      <c r="D2295" s="88">
        <v>0</v>
      </c>
      <c r="E2295" s="88">
        <v>0.125</v>
      </c>
      <c r="F2295" s="7">
        <v>6.4516129032258104E-2</v>
      </c>
      <c r="G2295" s="88">
        <v>4.5454545454545497E-2</v>
      </c>
      <c r="H2295" s="88">
        <v>0</v>
      </c>
      <c r="I2295" s="88">
        <v>0</v>
      </c>
      <c r="J2295" s="7">
        <v>2.9411764705882401E-2</v>
      </c>
      <c r="K2295" s="7">
        <v>6.4516129032258104E-2</v>
      </c>
      <c r="L2295" s="117">
        <v>0.125</v>
      </c>
      <c r="M2295" s="7">
        <v>4.5454545454545497E-2</v>
      </c>
      <c r="N2295" s="117">
        <v>0</v>
      </c>
      <c r="O2295" s="88">
        <v>0</v>
      </c>
      <c r="P2295" s="52">
        <v>4.2105263157894701E-2</v>
      </c>
      <c r="Q2295" s="7">
        <v>4.2553191489361701E-2</v>
      </c>
      <c r="R2295" s="7">
        <v>2.9411764705882401E-2</v>
      </c>
      <c r="S2295" s="52">
        <v>3.125E-2</v>
      </c>
      <c r="T2295" s="7">
        <v>3.5714285714285698E-2</v>
      </c>
      <c r="U2295" s="7">
        <v>3.3333333333333298E-2</v>
      </c>
      <c r="V2295" s="52">
        <v>5.7142857142857197E-2</v>
      </c>
      <c r="W2295" s="7">
        <v>4.3478260869565202E-2</v>
      </c>
      <c r="X2295" s="88">
        <v>3.8461538461538498E-2</v>
      </c>
      <c r="Y2295" s="88">
        <v>3.8461538461538498E-2</v>
      </c>
      <c r="Z2295" s="117">
        <v>3.7037037037037E-2</v>
      </c>
      <c r="AA2295" s="7">
        <v>3.03030303030303E-2</v>
      </c>
      <c r="AB2295" s="117">
        <v>4.7619047619047603E-2</v>
      </c>
      <c r="AC2295" s="51">
        <v>2.7522935779816501E-2</v>
      </c>
      <c r="AD2295" s="88">
        <v>0</v>
      </c>
      <c r="AE2295" s="7">
        <v>4.6511627906976702E-2</v>
      </c>
      <c r="AF2295" s="52">
        <v>2.2222222222222199E-2</v>
      </c>
      <c r="AG2295" s="88">
        <v>0.04</v>
      </c>
      <c r="AH2295" s="88">
        <v>0</v>
      </c>
      <c r="AI2295" s="52">
        <v>3.5087719298245598E-2</v>
      </c>
      <c r="AJ2295" s="7">
        <v>0.04</v>
      </c>
      <c r="AK2295" s="88">
        <v>0</v>
      </c>
      <c r="AL2295" s="117">
        <v>7.1428571428571397E-2</v>
      </c>
      <c r="AM2295" s="7">
        <v>0</v>
      </c>
      <c r="AN2295" s="88">
        <v>0</v>
      </c>
      <c r="AO2295" s="117">
        <v>0.11111111111111099</v>
      </c>
      <c r="AP2295" s="88">
        <v>0.08</v>
      </c>
      <c r="AQ2295" s="52">
        <v>1.35135135135135E-2</v>
      </c>
      <c r="AR2295" s="7">
        <v>2.27272727272727E-2</v>
      </c>
      <c r="AS2295" s="88">
        <v>9.0909090909090898E-2</v>
      </c>
      <c r="AT2295" s="52">
        <v>3.3898305084745797E-2</v>
      </c>
      <c r="AU2295" s="7">
        <v>4.7619047619047603E-2</v>
      </c>
      <c r="AV2295" s="7">
        <v>0.05</v>
      </c>
      <c r="AW2295" s="7">
        <v>3.03030303030303E-2</v>
      </c>
      <c r="AX2295" s="7">
        <v>4.2105263157894701E-2</v>
      </c>
      <c r="AY2295" s="52">
        <v>3.3333333333333298E-2</v>
      </c>
      <c r="AZ2295" s="7">
        <v>0.05</v>
      </c>
      <c r="BA2295" s="52">
        <v>3.5294117647058802E-2</v>
      </c>
      <c r="BB2295" s="7">
        <v>3.125E-2</v>
      </c>
      <c r="BC2295" s="52">
        <v>5.6603773584905703E-2</v>
      </c>
      <c r="BD2295" s="7">
        <v>3.3333333333333298E-2</v>
      </c>
      <c r="BE2295" s="52">
        <v>4.6153846153846198E-2</v>
      </c>
      <c r="BF2295" s="7">
        <v>4.91803278688525E-2</v>
      </c>
      <c r="BG2295" s="52">
        <v>3.125E-2</v>
      </c>
    </row>
    <row r="2296" spans="1:59">
      <c r="A2296" t="s">
        <v>13</v>
      </c>
      <c r="B2296" s="53"/>
      <c r="C2296" s="54"/>
      <c r="D2296" s="93"/>
      <c r="E2296" s="93"/>
      <c r="F2296" s="9"/>
      <c r="G2296" s="93"/>
      <c r="H2296" s="93"/>
      <c r="I2296" s="93"/>
      <c r="J2296" s="9"/>
      <c r="K2296" s="9"/>
      <c r="L2296" s="118"/>
      <c r="M2296" s="9"/>
      <c r="N2296" s="118"/>
      <c r="O2296" s="93"/>
      <c r="P2296" s="55"/>
      <c r="Q2296" s="9"/>
      <c r="R2296" s="9"/>
      <c r="S2296" s="55"/>
      <c r="T2296" s="9"/>
      <c r="U2296" s="9"/>
      <c r="V2296" s="55"/>
      <c r="W2296" s="9"/>
      <c r="X2296" s="93"/>
      <c r="Y2296" s="93"/>
      <c r="Z2296" s="118"/>
      <c r="AA2296" s="9"/>
      <c r="AB2296" s="118"/>
      <c r="AC2296" s="54"/>
      <c r="AD2296" s="93"/>
      <c r="AE2296" s="9"/>
      <c r="AF2296" s="55"/>
      <c r="AG2296" s="93"/>
      <c r="AH2296" s="93"/>
      <c r="AI2296" s="55"/>
      <c r="AJ2296" s="9"/>
      <c r="AK2296" s="93"/>
      <c r="AL2296" s="118"/>
      <c r="AM2296" s="9"/>
      <c r="AN2296" s="93"/>
      <c r="AO2296" s="118"/>
      <c r="AQ2296" s="56"/>
      <c r="AT2296" s="56"/>
      <c r="AY2296" s="56"/>
      <c r="BA2296" s="56"/>
      <c r="BC2296" s="56"/>
      <c r="BE2296" s="56"/>
      <c r="BG2296" s="56"/>
    </row>
    <row r="2297" spans="1:59">
      <c r="A2297" t="s">
        <v>10</v>
      </c>
      <c r="B2297" s="36" t="s">
        <v>212</v>
      </c>
      <c r="C2297" s="39">
        <v>63</v>
      </c>
      <c r="D2297" s="89">
        <v>23</v>
      </c>
      <c r="E2297" s="90">
        <v>9</v>
      </c>
      <c r="F2297" s="41">
        <v>24</v>
      </c>
      <c r="G2297" s="90">
        <v>11</v>
      </c>
      <c r="H2297" s="90">
        <v>4</v>
      </c>
      <c r="I2297" s="90">
        <v>4</v>
      </c>
      <c r="J2297" s="41">
        <v>27</v>
      </c>
      <c r="K2297" s="41">
        <v>18</v>
      </c>
      <c r="L2297" s="113">
        <v>9</v>
      </c>
      <c r="M2297" s="40">
        <v>63</v>
      </c>
      <c r="N2297" s="113">
        <v>0</v>
      </c>
      <c r="O2297" s="89">
        <v>11</v>
      </c>
      <c r="P2297" s="42">
        <v>50</v>
      </c>
      <c r="Q2297" s="40">
        <v>21</v>
      </c>
      <c r="R2297" s="41">
        <v>16</v>
      </c>
      <c r="S2297" s="42">
        <v>19</v>
      </c>
      <c r="T2297" s="40">
        <v>29</v>
      </c>
      <c r="U2297" s="41">
        <v>12</v>
      </c>
      <c r="V2297" s="42">
        <v>20</v>
      </c>
      <c r="W2297" s="40">
        <v>21</v>
      </c>
      <c r="X2297" s="90">
        <v>16</v>
      </c>
      <c r="Y2297" s="90">
        <v>13</v>
      </c>
      <c r="Z2297" s="113">
        <v>13</v>
      </c>
      <c r="AA2297" s="40">
        <v>54</v>
      </c>
      <c r="AB2297" s="113">
        <v>6</v>
      </c>
      <c r="AC2297" s="39">
        <v>54</v>
      </c>
      <c r="AD2297" s="89">
        <v>9</v>
      </c>
      <c r="AE2297" s="41">
        <v>18</v>
      </c>
      <c r="AF2297" s="42">
        <v>27</v>
      </c>
      <c r="AG2297" s="89">
        <v>10</v>
      </c>
      <c r="AH2297" s="90">
        <v>15</v>
      </c>
      <c r="AI2297" s="42">
        <v>29</v>
      </c>
      <c r="AJ2297" s="40">
        <v>51</v>
      </c>
      <c r="AK2297" s="90">
        <v>6</v>
      </c>
      <c r="AL2297" s="113">
        <v>6</v>
      </c>
      <c r="AM2297" s="40">
        <v>26</v>
      </c>
      <c r="AN2297" s="90">
        <v>12</v>
      </c>
      <c r="AO2297" s="113">
        <v>16</v>
      </c>
      <c r="AP2297" s="89">
        <v>13</v>
      </c>
      <c r="AQ2297" s="42">
        <v>37</v>
      </c>
      <c r="AR2297" s="40">
        <v>23</v>
      </c>
      <c r="AS2297" s="90">
        <v>11</v>
      </c>
      <c r="AT2297" s="42">
        <v>29</v>
      </c>
      <c r="AU2297" s="40">
        <v>43</v>
      </c>
      <c r="AV2297" s="41">
        <v>25</v>
      </c>
      <c r="AW2297" s="41">
        <v>32</v>
      </c>
      <c r="AX2297" s="41">
        <v>48</v>
      </c>
      <c r="AY2297" s="42">
        <v>15</v>
      </c>
      <c r="AZ2297" s="40">
        <v>24</v>
      </c>
      <c r="BA2297" s="42">
        <v>39</v>
      </c>
      <c r="BB2297" s="40">
        <v>31</v>
      </c>
      <c r="BC2297" s="42">
        <v>29</v>
      </c>
      <c r="BD2297" s="40">
        <v>29</v>
      </c>
      <c r="BE2297" s="42">
        <v>34</v>
      </c>
      <c r="BF2297" s="40">
        <v>34</v>
      </c>
      <c r="BG2297" s="42">
        <v>29</v>
      </c>
    </row>
    <row r="2298" spans="1:59">
      <c r="A2298" t="s">
        <v>12</v>
      </c>
      <c r="B2298" s="36"/>
      <c r="C2298" s="51">
        <v>0.504</v>
      </c>
      <c r="D2298" s="88">
        <v>0.88461538461538503</v>
      </c>
      <c r="E2298" s="88">
        <v>0.5625</v>
      </c>
      <c r="F2298" s="7">
        <v>0.77419354838709697</v>
      </c>
      <c r="G2298" s="88">
        <v>0.5</v>
      </c>
      <c r="H2298" s="88">
        <v>0.33333333333333298</v>
      </c>
      <c r="I2298" s="88">
        <v>0.21052631578947401</v>
      </c>
      <c r="J2298" s="7">
        <v>0.79411764705882404</v>
      </c>
      <c r="K2298" s="7">
        <v>0.58064516129032295</v>
      </c>
      <c r="L2298" s="117">
        <v>0.5625</v>
      </c>
      <c r="M2298" s="7">
        <v>0.57272727272727297</v>
      </c>
      <c r="N2298" s="117">
        <v>0</v>
      </c>
      <c r="O2298" s="88">
        <v>0.39285714285714302</v>
      </c>
      <c r="P2298" s="52">
        <v>0.52631578947368396</v>
      </c>
      <c r="Q2298" s="7">
        <v>0.44680851063829802</v>
      </c>
      <c r="R2298" s="7">
        <v>0.47058823529411797</v>
      </c>
      <c r="S2298" s="52">
        <v>0.59375</v>
      </c>
      <c r="T2298" s="7">
        <v>0.51785714285714302</v>
      </c>
      <c r="U2298" s="7">
        <v>0.4</v>
      </c>
      <c r="V2298" s="52">
        <v>0.57142857142857195</v>
      </c>
      <c r="W2298" s="7">
        <v>0.45652173913043498</v>
      </c>
      <c r="X2298" s="88">
        <v>0.61538461538461497</v>
      </c>
      <c r="Y2298" s="88">
        <v>0.5</v>
      </c>
      <c r="Z2298" s="117">
        <v>0.48148148148148101</v>
      </c>
      <c r="AA2298" s="7">
        <v>0.54545454545454497</v>
      </c>
      <c r="AB2298" s="117">
        <v>0.28571428571428598</v>
      </c>
      <c r="AC2298" s="51">
        <v>0.495412844036697</v>
      </c>
      <c r="AD2298" s="88">
        <v>0.42857142857142899</v>
      </c>
      <c r="AE2298" s="7">
        <v>0.418604651162791</v>
      </c>
      <c r="AF2298" s="52">
        <v>0.6</v>
      </c>
      <c r="AG2298" s="88">
        <v>0.4</v>
      </c>
      <c r="AH2298" s="88">
        <v>0.55555555555555602</v>
      </c>
      <c r="AI2298" s="52">
        <v>0.50877192982456099</v>
      </c>
      <c r="AJ2298" s="7">
        <v>0.51</v>
      </c>
      <c r="AK2298" s="88">
        <v>0.54545454545454497</v>
      </c>
      <c r="AL2298" s="117">
        <v>0.42857142857142899</v>
      </c>
      <c r="AM2298" s="7">
        <v>0.472727272727273</v>
      </c>
      <c r="AN2298" s="88">
        <v>0.44444444444444398</v>
      </c>
      <c r="AO2298" s="117">
        <v>0.592592592592593</v>
      </c>
      <c r="AP2298" s="88">
        <v>0.52</v>
      </c>
      <c r="AQ2298" s="52">
        <v>0.5</v>
      </c>
      <c r="AR2298" s="7">
        <v>0.52272727272727304</v>
      </c>
      <c r="AS2298" s="88">
        <v>0.5</v>
      </c>
      <c r="AT2298" s="52">
        <v>0.49152542372881403</v>
      </c>
      <c r="AU2298" s="7">
        <v>0.51190476190476197</v>
      </c>
      <c r="AV2298" s="7">
        <v>0.625</v>
      </c>
      <c r="AW2298" s="7">
        <v>0.48484848484848497</v>
      </c>
      <c r="AX2298" s="7">
        <v>0.50526315789473697</v>
      </c>
      <c r="AY2298" s="52">
        <v>0.5</v>
      </c>
      <c r="AZ2298" s="7">
        <v>0.6</v>
      </c>
      <c r="BA2298" s="52">
        <v>0.45882352941176502</v>
      </c>
      <c r="BB2298" s="7">
        <v>0.484375</v>
      </c>
      <c r="BC2298" s="52">
        <v>0.54716981132075504</v>
      </c>
      <c r="BD2298" s="7">
        <v>0.483333333333333</v>
      </c>
      <c r="BE2298" s="52">
        <v>0.52307692307692299</v>
      </c>
      <c r="BF2298" s="7">
        <v>0.55737704918032804</v>
      </c>
      <c r="BG2298" s="52">
        <v>0.453125</v>
      </c>
    </row>
    <row r="2299" spans="1:59">
      <c r="A2299" t="s">
        <v>13</v>
      </c>
      <c r="B2299" s="53"/>
      <c r="C2299" s="54"/>
      <c r="D2299" s="93"/>
      <c r="E2299" s="93"/>
      <c r="F2299" s="9"/>
      <c r="G2299" s="93"/>
      <c r="H2299" s="93"/>
      <c r="I2299" s="93"/>
      <c r="J2299" s="9"/>
      <c r="L2299" s="123"/>
      <c r="N2299" s="123"/>
      <c r="P2299" s="56"/>
      <c r="S2299" s="56"/>
      <c r="V2299" s="56"/>
      <c r="Z2299" s="123"/>
      <c r="AB2299" s="123"/>
      <c r="AC2299" s="57"/>
      <c r="AF2299" s="56"/>
      <c r="AI2299" s="56"/>
      <c r="AL2299" s="123"/>
      <c r="AO2299" s="123"/>
      <c r="AQ2299" s="56"/>
      <c r="AT2299" s="56"/>
      <c r="AY2299" s="56"/>
      <c r="BA2299" s="56"/>
      <c r="BC2299" s="56"/>
      <c r="BE2299" s="56"/>
      <c r="BG2299" s="56"/>
    </row>
    <row r="2300" spans="1:59">
      <c r="A2300" t="s">
        <v>10</v>
      </c>
      <c r="B2300" s="36" t="s">
        <v>222</v>
      </c>
      <c r="C2300" s="39">
        <v>16</v>
      </c>
      <c r="D2300" s="89">
        <v>7</v>
      </c>
      <c r="E2300" s="90">
        <v>8</v>
      </c>
      <c r="F2300" s="41">
        <v>6</v>
      </c>
      <c r="G2300" s="90">
        <v>6</v>
      </c>
      <c r="H2300" s="90">
        <v>1</v>
      </c>
      <c r="I2300" s="90">
        <v>4</v>
      </c>
      <c r="J2300" s="41">
        <v>2</v>
      </c>
      <c r="K2300" s="41">
        <v>2</v>
      </c>
      <c r="L2300" s="113">
        <v>0</v>
      </c>
      <c r="M2300" s="40">
        <v>13</v>
      </c>
      <c r="N2300" s="113">
        <v>3</v>
      </c>
      <c r="O2300" s="89">
        <v>4</v>
      </c>
      <c r="P2300" s="42">
        <v>12</v>
      </c>
      <c r="Q2300" s="40">
        <v>5</v>
      </c>
      <c r="R2300" s="41">
        <v>4</v>
      </c>
      <c r="S2300" s="42">
        <v>4</v>
      </c>
      <c r="T2300" s="40">
        <v>6</v>
      </c>
      <c r="U2300" s="41">
        <v>4</v>
      </c>
      <c r="V2300" s="42">
        <v>5</v>
      </c>
      <c r="W2300" s="40">
        <v>5</v>
      </c>
      <c r="X2300" s="90">
        <v>1</v>
      </c>
      <c r="Y2300" s="90">
        <v>5</v>
      </c>
      <c r="Z2300" s="113">
        <v>5</v>
      </c>
      <c r="AA2300" s="40">
        <v>15</v>
      </c>
      <c r="AB2300" s="113">
        <v>1</v>
      </c>
      <c r="AC2300" s="39">
        <v>11</v>
      </c>
      <c r="AD2300" s="89">
        <v>0</v>
      </c>
      <c r="AE2300" s="41">
        <v>5</v>
      </c>
      <c r="AF2300" s="42">
        <v>6</v>
      </c>
      <c r="AG2300" s="89">
        <v>0</v>
      </c>
      <c r="AH2300" s="90">
        <v>4</v>
      </c>
      <c r="AI2300" s="42">
        <v>7</v>
      </c>
      <c r="AJ2300" s="40">
        <v>14</v>
      </c>
      <c r="AK2300" s="90">
        <v>1</v>
      </c>
      <c r="AL2300" s="113">
        <v>1</v>
      </c>
      <c r="AM2300" s="40">
        <v>7</v>
      </c>
      <c r="AN2300" s="90">
        <v>1</v>
      </c>
      <c r="AO2300" s="113">
        <v>3</v>
      </c>
      <c r="AP2300" s="89">
        <v>0</v>
      </c>
      <c r="AQ2300" s="42">
        <v>9</v>
      </c>
      <c r="AR2300" s="40">
        <v>7</v>
      </c>
      <c r="AS2300" s="90">
        <v>2</v>
      </c>
      <c r="AT2300" s="42">
        <v>7</v>
      </c>
      <c r="AU2300" s="40">
        <v>12</v>
      </c>
      <c r="AV2300" s="41">
        <v>7</v>
      </c>
      <c r="AW2300" s="41">
        <v>9</v>
      </c>
      <c r="AX2300" s="41">
        <v>13</v>
      </c>
      <c r="AY2300" s="42">
        <v>3</v>
      </c>
      <c r="AZ2300" s="40">
        <v>5</v>
      </c>
      <c r="BA2300" s="42">
        <v>11</v>
      </c>
      <c r="BB2300" s="40">
        <v>12</v>
      </c>
      <c r="BC2300" s="42">
        <v>3</v>
      </c>
      <c r="BD2300" s="40">
        <v>9</v>
      </c>
      <c r="BE2300" s="42">
        <v>7</v>
      </c>
      <c r="BF2300" s="40">
        <v>8</v>
      </c>
      <c r="BG2300" s="42">
        <v>8</v>
      </c>
    </row>
    <row r="2301" spans="1:59">
      <c r="A2301" t="s">
        <v>12</v>
      </c>
      <c r="B2301" s="36"/>
      <c r="C2301" s="51">
        <v>0.128</v>
      </c>
      <c r="D2301" s="88">
        <v>0.269230769230769</v>
      </c>
      <c r="E2301" s="88">
        <v>0.5</v>
      </c>
      <c r="F2301" s="7">
        <v>0.19354838709677399</v>
      </c>
      <c r="G2301" s="88">
        <v>0.27272727272727298</v>
      </c>
      <c r="H2301" s="88">
        <v>8.3333333333333301E-2</v>
      </c>
      <c r="I2301" s="88">
        <v>0.21052631578947401</v>
      </c>
      <c r="J2301" s="7">
        <v>5.8823529411764698E-2</v>
      </c>
      <c r="K2301" s="7">
        <v>6.4516129032258104E-2</v>
      </c>
      <c r="L2301" s="117">
        <v>0</v>
      </c>
      <c r="M2301" s="7">
        <v>0.118181818181818</v>
      </c>
      <c r="N2301" s="117">
        <v>0.2</v>
      </c>
      <c r="O2301" s="88">
        <v>0.14285714285714299</v>
      </c>
      <c r="P2301" s="52">
        <v>0.12631578947368399</v>
      </c>
      <c r="Q2301" s="7">
        <v>0.10638297872340401</v>
      </c>
      <c r="R2301" s="7">
        <v>0.11764705882352899</v>
      </c>
      <c r="S2301" s="52">
        <v>0.125</v>
      </c>
      <c r="T2301" s="7">
        <v>0.107142857142857</v>
      </c>
      <c r="U2301" s="7">
        <v>0.133333333333333</v>
      </c>
      <c r="V2301" s="52">
        <v>0.14285714285714299</v>
      </c>
      <c r="W2301" s="7">
        <v>0.108695652173913</v>
      </c>
      <c r="X2301" s="88">
        <v>3.8461538461538498E-2</v>
      </c>
      <c r="Y2301" s="88">
        <v>0.19230769230769201</v>
      </c>
      <c r="Z2301" s="117">
        <v>0.18518518518518501</v>
      </c>
      <c r="AA2301" s="7">
        <v>0.15151515151515199</v>
      </c>
      <c r="AB2301" s="117">
        <v>4.7619047619047603E-2</v>
      </c>
      <c r="AC2301" s="51">
        <v>0.100917431192661</v>
      </c>
      <c r="AD2301" s="88">
        <v>0</v>
      </c>
      <c r="AE2301" s="7">
        <v>0.116279069767442</v>
      </c>
      <c r="AF2301" s="52">
        <v>0.133333333333333</v>
      </c>
      <c r="AG2301" s="88">
        <v>0</v>
      </c>
      <c r="AH2301" s="88">
        <v>0.148148148148148</v>
      </c>
      <c r="AI2301" s="52">
        <v>0.12280701754386</v>
      </c>
      <c r="AJ2301" s="7">
        <v>0.14000000000000001</v>
      </c>
      <c r="AK2301" s="88">
        <v>9.0909090909090898E-2</v>
      </c>
      <c r="AL2301" s="117">
        <v>7.1428571428571397E-2</v>
      </c>
      <c r="AM2301" s="7">
        <v>0.12727272727272701</v>
      </c>
      <c r="AN2301" s="88">
        <v>3.7037037037037E-2</v>
      </c>
      <c r="AO2301" s="117">
        <v>0.11111111111111099</v>
      </c>
      <c r="AP2301" s="88">
        <v>0</v>
      </c>
      <c r="AQ2301" s="52">
        <v>0.121621621621622</v>
      </c>
      <c r="AR2301" s="7">
        <v>0.15909090909090901</v>
      </c>
      <c r="AS2301" s="88">
        <v>9.0909090909090898E-2</v>
      </c>
      <c r="AT2301" s="52">
        <v>0.11864406779661001</v>
      </c>
      <c r="AU2301" s="7">
        <v>0.14285714285714299</v>
      </c>
      <c r="AV2301" s="7">
        <v>0.17499999999999999</v>
      </c>
      <c r="AW2301" s="7">
        <v>0.13636363636363599</v>
      </c>
      <c r="AX2301" s="7">
        <v>0.13684210526315799</v>
      </c>
      <c r="AY2301" s="52">
        <v>0.1</v>
      </c>
      <c r="AZ2301" s="7">
        <v>0.125</v>
      </c>
      <c r="BA2301" s="52">
        <v>0.129411764705882</v>
      </c>
      <c r="BB2301" s="7">
        <v>0.1875</v>
      </c>
      <c r="BC2301" s="52">
        <v>5.6603773584905703E-2</v>
      </c>
      <c r="BD2301" s="7">
        <v>0.15</v>
      </c>
      <c r="BE2301" s="52">
        <v>0.107692307692308</v>
      </c>
      <c r="BF2301" s="7">
        <v>0.13114754098360701</v>
      </c>
      <c r="BG2301" s="52">
        <v>0.125</v>
      </c>
    </row>
    <row r="2302" spans="1:59">
      <c r="A2302" t="s">
        <v>13</v>
      </c>
      <c r="B2302" s="53"/>
      <c r="C2302" s="54"/>
      <c r="D2302" s="93"/>
      <c r="E2302" s="93"/>
      <c r="F2302" s="9"/>
      <c r="G2302" s="93"/>
      <c r="H2302" s="93"/>
      <c r="I2302" s="93"/>
      <c r="J2302" s="9"/>
      <c r="K2302" s="9"/>
      <c r="L2302" s="118"/>
      <c r="M2302" s="9"/>
      <c r="N2302" s="118"/>
      <c r="O2302" s="93"/>
      <c r="P2302" s="55"/>
      <c r="Q2302" s="9"/>
      <c r="R2302" s="9"/>
      <c r="S2302" s="55"/>
      <c r="T2302" s="9"/>
      <c r="U2302" s="9"/>
      <c r="V2302" s="55"/>
      <c r="W2302" s="9"/>
      <c r="X2302" s="93"/>
      <c r="Y2302" s="93"/>
      <c r="Z2302" s="118"/>
      <c r="AA2302" s="9"/>
      <c r="AB2302" s="118"/>
      <c r="AC2302" s="54"/>
      <c r="AD2302" s="93"/>
      <c r="AE2302" s="9"/>
      <c r="AF2302" s="55"/>
      <c r="AG2302" s="93"/>
      <c r="AH2302" s="93"/>
      <c r="AI2302" s="55"/>
      <c r="AJ2302" s="9"/>
      <c r="AK2302" s="93"/>
      <c r="AL2302" s="118"/>
      <c r="AM2302" s="9"/>
      <c r="AN2302" s="93"/>
      <c r="AO2302" s="118"/>
      <c r="AP2302" s="93"/>
      <c r="AQ2302" s="55"/>
      <c r="AR2302" s="9"/>
      <c r="AS2302" s="93"/>
      <c r="AT2302" s="55"/>
      <c r="AU2302" s="9"/>
      <c r="AV2302" s="9"/>
      <c r="AW2302" s="9"/>
      <c r="AX2302" s="9"/>
      <c r="AY2302" s="55"/>
      <c r="AZ2302" s="9"/>
      <c r="BA2302" s="55"/>
      <c r="BB2302" s="9"/>
      <c r="BC2302" s="55"/>
      <c r="BE2302" s="56"/>
      <c r="BG2302" s="56"/>
    </row>
    <row r="2303" spans="1:59">
      <c r="A2303" t="s">
        <v>10</v>
      </c>
      <c r="B2303" s="36" t="s">
        <v>219</v>
      </c>
      <c r="C2303" s="39">
        <v>31</v>
      </c>
      <c r="D2303" s="89">
        <v>5</v>
      </c>
      <c r="E2303" s="90">
        <v>2</v>
      </c>
      <c r="F2303" s="41">
        <v>9</v>
      </c>
      <c r="G2303" s="90">
        <v>5</v>
      </c>
      <c r="H2303" s="90">
        <v>2</v>
      </c>
      <c r="I2303" s="90">
        <v>7</v>
      </c>
      <c r="J2303" s="41">
        <v>8</v>
      </c>
      <c r="K2303" s="41">
        <v>17</v>
      </c>
      <c r="L2303" s="113">
        <v>3</v>
      </c>
      <c r="M2303" s="40">
        <v>23</v>
      </c>
      <c r="N2303" s="113">
        <v>8</v>
      </c>
      <c r="O2303" s="89">
        <v>8</v>
      </c>
      <c r="P2303" s="42">
        <v>23</v>
      </c>
      <c r="Q2303" s="40">
        <v>12</v>
      </c>
      <c r="R2303" s="41">
        <v>7</v>
      </c>
      <c r="S2303" s="42">
        <v>11</v>
      </c>
      <c r="T2303" s="40">
        <v>14</v>
      </c>
      <c r="U2303" s="41">
        <v>10</v>
      </c>
      <c r="V2303" s="42">
        <v>7</v>
      </c>
      <c r="W2303" s="40">
        <v>11</v>
      </c>
      <c r="X2303" s="90">
        <v>6</v>
      </c>
      <c r="Y2303" s="90">
        <v>6</v>
      </c>
      <c r="Z2303" s="113">
        <v>8</v>
      </c>
      <c r="AA2303" s="40">
        <v>24</v>
      </c>
      <c r="AB2303" s="113">
        <v>5</v>
      </c>
      <c r="AC2303" s="39">
        <v>27</v>
      </c>
      <c r="AD2303" s="89">
        <v>6</v>
      </c>
      <c r="AE2303" s="41">
        <v>12</v>
      </c>
      <c r="AF2303" s="42">
        <v>9</v>
      </c>
      <c r="AG2303" s="89">
        <v>7</v>
      </c>
      <c r="AH2303" s="90">
        <v>8</v>
      </c>
      <c r="AI2303" s="42">
        <v>12</v>
      </c>
      <c r="AJ2303" s="40">
        <v>26</v>
      </c>
      <c r="AK2303" s="90">
        <v>2</v>
      </c>
      <c r="AL2303" s="113">
        <v>3</v>
      </c>
      <c r="AM2303" s="40">
        <v>12</v>
      </c>
      <c r="AN2303" s="90">
        <v>6</v>
      </c>
      <c r="AO2303" s="113">
        <v>9</v>
      </c>
      <c r="AP2303" s="89">
        <v>6</v>
      </c>
      <c r="AQ2303" s="42">
        <v>20</v>
      </c>
      <c r="AR2303" s="40">
        <v>11</v>
      </c>
      <c r="AS2303" s="90">
        <v>4</v>
      </c>
      <c r="AT2303" s="42">
        <v>16</v>
      </c>
      <c r="AU2303" s="40">
        <v>21</v>
      </c>
      <c r="AV2303" s="41">
        <v>10</v>
      </c>
      <c r="AW2303" s="41">
        <v>17</v>
      </c>
      <c r="AX2303" s="41">
        <v>23</v>
      </c>
      <c r="AY2303" s="42">
        <v>8</v>
      </c>
      <c r="AZ2303" s="40">
        <v>10</v>
      </c>
      <c r="BA2303" s="42">
        <v>21</v>
      </c>
      <c r="BB2303" s="40">
        <v>13</v>
      </c>
      <c r="BC2303" s="42">
        <v>17</v>
      </c>
      <c r="BD2303" s="40">
        <v>17</v>
      </c>
      <c r="BE2303" s="42">
        <v>14</v>
      </c>
      <c r="BF2303" s="40">
        <v>14</v>
      </c>
      <c r="BG2303" s="42">
        <v>17</v>
      </c>
    </row>
    <row r="2304" spans="1:59">
      <c r="A2304" t="s">
        <v>12</v>
      </c>
      <c r="B2304" s="36"/>
      <c r="C2304" s="51">
        <v>0.248</v>
      </c>
      <c r="D2304" s="88">
        <v>0.19230769230769201</v>
      </c>
      <c r="E2304" s="88">
        <v>0.125</v>
      </c>
      <c r="F2304" s="7">
        <v>0.29032258064516098</v>
      </c>
      <c r="G2304" s="88">
        <v>0.22727272727272699</v>
      </c>
      <c r="H2304" s="88">
        <v>0.16666666666666699</v>
      </c>
      <c r="I2304" s="88">
        <v>0.36842105263157898</v>
      </c>
      <c r="J2304" s="7">
        <v>0.23529411764705899</v>
      </c>
      <c r="K2304" s="7">
        <v>0.54838709677419395</v>
      </c>
      <c r="L2304" s="117">
        <v>0.1875</v>
      </c>
      <c r="M2304" s="7">
        <v>0.20909090909090899</v>
      </c>
      <c r="N2304" s="117">
        <v>0.53333333333333299</v>
      </c>
      <c r="O2304" s="88">
        <v>0.28571428571428598</v>
      </c>
      <c r="P2304" s="52">
        <v>0.24210526315789499</v>
      </c>
      <c r="Q2304" s="7">
        <v>0.25531914893617003</v>
      </c>
      <c r="R2304" s="7">
        <v>0.20588235294117699</v>
      </c>
      <c r="S2304" s="52">
        <v>0.34375</v>
      </c>
      <c r="T2304" s="7">
        <v>0.25</v>
      </c>
      <c r="U2304" s="7">
        <v>0.33333333333333298</v>
      </c>
      <c r="V2304" s="52">
        <v>0.2</v>
      </c>
      <c r="W2304" s="7">
        <v>0.23913043478260901</v>
      </c>
      <c r="X2304" s="88">
        <v>0.230769230769231</v>
      </c>
      <c r="Y2304" s="88">
        <v>0.230769230769231</v>
      </c>
      <c r="Z2304" s="117">
        <v>0.296296296296296</v>
      </c>
      <c r="AA2304" s="7">
        <v>0.24242424242424199</v>
      </c>
      <c r="AB2304" s="117">
        <v>0.238095238095238</v>
      </c>
      <c r="AC2304" s="51">
        <v>0.247706422018349</v>
      </c>
      <c r="AD2304" s="88">
        <v>0.28571428571428598</v>
      </c>
      <c r="AE2304" s="7">
        <v>0.27906976744186002</v>
      </c>
      <c r="AF2304" s="52">
        <v>0.2</v>
      </c>
      <c r="AG2304" s="88">
        <v>0.28000000000000003</v>
      </c>
      <c r="AH2304" s="88">
        <v>0.296296296296296</v>
      </c>
      <c r="AI2304" s="52">
        <v>0.21052631578947401</v>
      </c>
      <c r="AJ2304" s="7">
        <v>0.26</v>
      </c>
      <c r="AK2304" s="88">
        <v>0.18181818181818199</v>
      </c>
      <c r="AL2304" s="117">
        <v>0.214285714285714</v>
      </c>
      <c r="AM2304" s="7">
        <v>0.218181818181818</v>
      </c>
      <c r="AN2304" s="88">
        <v>0.22222222222222199</v>
      </c>
      <c r="AO2304" s="117">
        <v>0.33333333333333298</v>
      </c>
      <c r="AP2304" s="88">
        <v>0.24</v>
      </c>
      <c r="AQ2304" s="52">
        <v>0.27027027027027001</v>
      </c>
      <c r="AR2304" s="7">
        <v>0.25</v>
      </c>
      <c r="AS2304" s="88">
        <v>0.18181818181818199</v>
      </c>
      <c r="AT2304" s="52">
        <v>0.27118644067796599</v>
      </c>
      <c r="AU2304" s="7">
        <v>0.25</v>
      </c>
      <c r="AV2304" s="7">
        <v>0.25</v>
      </c>
      <c r="AW2304" s="7">
        <v>0.25757575757575801</v>
      </c>
      <c r="AX2304" s="7">
        <v>0.24210526315789499</v>
      </c>
      <c r="AY2304" s="52">
        <v>0.266666666666667</v>
      </c>
      <c r="AZ2304" s="7">
        <v>0.25</v>
      </c>
      <c r="BA2304" s="52">
        <v>0.247058823529412</v>
      </c>
      <c r="BB2304" s="7">
        <v>0.203125</v>
      </c>
      <c r="BC2304" s="52">
        <v>0.320754716981132</v>
      </c>
      <c r="BD2304" s="7">
        <v>0.28333333333333299</v>
      </c>
      <c r="BE2304" s="52">
        <v>0.21538461538461501</v>
      </c>
      <c r="BF2304" s="7">
        <v>0.22950819672131101</v>
      </c>
      <c r="BG2304" s="52">
        <v>0.265625</v>
      </c>
    </row>
    <row r="2305" spans="1:59">
      <c r="A2305" t="s">
        <v>13</v>
      </c>
      <c r="B2305" s="53"/>
      <c r="C2305" s="54"/>
      <c r="D2305" s="93"/>
      <c r="E2305" s="93"/>
      <c r="F2305" s="9"/>
      <c r="G2305" s="93"/>
      <c r="H2305" s="93"/>
      <c r="I2305" s="93"/>
      <c r="J2305" s="9"/>
      <c r="K2305" s="9"/>
      <c r="L2305" s="123"/>
      <c r="N2305" s="123"/>
      <c r="P2305" s="56"/>
      <c r="S2305" s="56"/>
      <c r="V2305" s="56"/>
      <c r="Z2305" s="123"/>
      <c r="AB2305" s="123"/>
      <c r="AC2305" s="57"/>
      <c r="AF2305" s="56"/>
      <c r="AI2305" s="56"/>
      <c r="AL2305" s="123"/>
      <c r="AO2305" s="123"/>
      <c r="AQ2305" s="56"/>
      <c r="AT2305" s="56"/>
      <c r="AY2305" s="56"/>
      <c r="BA2305" s="56"/>
      <c r="BC2305" s="56"/>
      <c r="BE2305" s="56"/>
      <c r="BG2305" s="56"/>
    </row>
    <row r="2306" spans="1:59">
      <c r="A2306" t="s">
        <v>10</v>
      </c>
      <c r="B2306" s="36" t="s">
        <v>223</v>
      </c>
      <c r="C2306" s="39">
        <v>11</v>
      </c>
      <c r="D2306" s="89">
        <v>2</v>
      </c>
      <c r="E2306" s="90">
        <v>4</v>
      </c>
      <c r="F2306" s="41">
        <v>6</v>
      </c>
      <c r="G2306" s="90">
        <v>2</v>
      </c>
      <c r="H2306" s="90">
        <v>3</v>
      </c>
      <c r="I2306" s="90">
        <v>0</v>
      </c>
      <c r="J2306" s="41">
        <v>2</v>
      </c>
      <c r="K2306" s="41">
        <v>2</v>
      </c>
      <c r="L2306" s="113">
        <v>3</v>
      </c>
      <c r="M2306" s="40">
        <v>11</v>
      </c>
      <c r="N2306" s="113">
        <v>0</v>
      </c>
      <c r="O2306" s="89">
        <v>0</v>
      </c>
      <c r="P2306" s="42">
        <v>10</v>
      </c>
      <c r="Q2306" s="40">
        <v>4</v>
      </c>
      <c r="R2306" s="41">
        <v>2</v>
      </c>
      <c r="S2306" s="42">
        <v>3</v>
      </c>
      <c r="T2306" s="40">
        <v>5</v>
      </c>
      <c r="U2306" s="41">
        <v>2</v>
      </c>
      <c r="V2306" s="42">
        <v>3</v>
      </c>
      <c r="W2306" s="40">
        <v>3</v>
      </c>
      <c r="X2306" s="90">
        <v>3</v>
      </c>
      <c r="Y2306" s="90">
        <v>3</v>
      </c>
      <c r="Z2306" s="113">
        <v>2</v>
      </c>
      <c r="AA2306" s="40">
        <v>9</v>
      </c>
      <c r="AB2306" s="113">
        <v>2</v>
      </c>
      <c r="AC2306" s="39">
        <v>10</v>
      </c>
      <c r="AD2306" s="89">
        <v>2</v>
      </c>
      <c r="AE2306" s="41">
        <v>3</v>
      </c>
      <c r="AF2306" s="42">
        <v>5</v>
      </c>
      <c r="AG2306" s="89">
        <v>2</v>
      </c>
      <c r="AH2306" s="90">
        <v>3</v>
      </c>
      <c r="AI2306" s="42">
        <v>5</v>
      </c>
      <c r="AJ2306" s="40">
        <v>10</v>
      </c>
      <c r="AK2306" s="90">
        <v>0</v>
      </c>
      <c r="AL2306" s="113">
        <v>1</v>
      </c>
      <c r="AM2306" s="40">
        <v>7</v>
      </c>
      <c r="AN2306" s="90">
        <v>2</v>
      </c>
      <c r="AO2306" s="113">
        <v>1</v>
      </c>
      <c r="AP2306" s="89">
        <v>3</v>
      </c>
      <c r="AQ2306" s="42">
        <v>5</v>
      </c>
      <c r="AR2306" s="40">
        <v>2</v>
      </c>
      <c r="AS2306" s="90">
        <v>2</v>
      </c>
      <c r="AT2306" s="42">
        <v>7</v>
      </c>
      <c r="AU2306" s="40">
        <v>9</v>
      </c>
      <c r="AV2306" s="41">
        <v>6</v>
      </c>
      <c r="AW2306" s="41">
        <v>6</v>
      </c>
      <c r="AX2306" s="41">
        <v>10</v>
      </c>
      <c r="AY2306" s="42">
        <v>1</v>
      </c>
      <c r="AZ2306" s="40">
        <v>4</v>
      </c>
      <c r="BA2306" s="42">
        <v>7</v>
      </c>
      <c r="BB2306" s="40">
        <v>10</v>
      </c>
      <c r="BC2306" s="42">
        <v>1</v>
      </c>
      <c r="BD2306" s="40">
        <v>4</v>
      </c>
      <c r="BE2306" s="42">
        <v>7</v>
      </c>
      <c r="BF2306" s="40">
        <v>7</v>
      </c>
      <c r="BG2306" s="42">
        <v>4</v>
      </c>
    </row>
    <row r="2307" spans="1:59">
      <c r="A2307" t="s">
        <v>12</v>
      </c>
      <c r="B2307" s="36"/>
      <c r="C2307" s="51">
        <v>8.7999999999999995E-2</v>
      </c>
      <c r="D2307" s="88">
        <v>7.69230769230769E-2</v>
      </c>
      <c r="E2307" s="88">
        <v>0.25</v>
      </c>
      <c r="F2307" s="7">
        <v>0.19354838709677399</v>
      </c>
      <c r="G2307" s="88">
        <v>9.0909090909090898E-2</v>
      </c>
      <c r="H2307" s="88">
        <v>0.25</v>
      </c>
      <c r="I2307" s="88">
        <v>0</v>
      </c>
      <c r="J2307" s="7">
        <v>5.8823529411764698E-2</v>
      </c>
      <c r="K2307" s="7">
        <v>6.4516129032258104E-2</v>
      </c>
      <c r="L2307" s="117">
        <v>0.1875</v>
      </c>
      <c r="M2307" s="7">
        <v>0.1</v>
      </c>
      <c r="N2307" s="117">
        <v>0</v>
      </c>
      <c r="O2307" s="88">
        <v>0</v>
      </c>
      <c r="P2307" s="52">
        <v>0.105263157894737</v>
      </c>
      <c r="Q2307" s="7">
        <v>8.5106382978723402E-2</v>
      </c>
      <c r="R2307" s="7">
        <v>5.8823529411764698E-2</v>
      </c>
      <c r="S2307" s="52">
        <v>9.375E-2</v>
      </c>
      <c r="T2307" s="7">
        <v>8.9285714285714302E-2</v>
      </c>
      <c r="U2307" s="7">
        <v>6.6666666666666693E-2</v>
      </c>
      <c r="V2307" s="52">
        <v>8.5714285714285701E-2</v>
      </c>
      <c r="W2307" s="7">
        <v>6.5217391304347797E-2</v>
      </c>
      <c r="X2307" s="88">
        <v>0.115384615384615</v>
      </c>
      <c r="Y2307" s="88">
        <v>0.115384615384615</v>
      </c>
      <c r="Z2307" s="117">
        <v>7.4074074074074098E-2</v>
      </c>
      <c r="AA2307" s="7">
        <v>9.0909090909090898E-2</v>
      </c>
      <c r="AB2307" s="117">
        <v>9.5238095238095205E-2</v>
      </c>
      <c r="AC2307" s="51">
        <v>9.1743119266055106E-2</v>
      </c>
      <c r="AD2307" s="88">
        <v>9.5238095238095205E-2</v>
      </c>
      <c r="AE2307" s="7">
        <v>6.9767441860465101E-2</v>
      </c>
      <c r="AF2307" s="52">
        <v>0.11111111111111099</v>
      </c>
      <c r="AG2307" s="88">
        <v>0.08</v>
      </c>
      <c r="AH2307" s="88">
        <v>0.11111111111111099</v>
      </c>
      <c r="AI2307" s="52">
        <v>8.7719298245614002E-2</v>
      </c>
      <c r="AJ2307" s="7">
        <v>0.1</v>
      </c>
      <c r="AK2307" s="88">
        <v>0</v>
      </c>
      <c r="AL2307" s="117">
        <v>7.1428571428571397E-2</v>
      </c>
      <c r="AM2307" s="7">
        <v>0.12727272727272701</v>
      </c>
      <c r="AN2307" s="88">
        <v>7.4074074074074098E-2</v>
      </c>
      <c r="AO2307" s="117">
        <v>3.7037037037037E-2</v>
      </c>
      <c r="AP2307" s="88">
        <v>0.12</v>
      </c>
      <c r="AQ2307" s="52">
        <v>6.7567567567567599E-2</v>
      </c>
      <c r="AR2307" s="7">
        <v>4.5454545454545497E-2</v>
      </c>
      <c r="AS2307" s="88">
        <v>9.0909090909090898E-2</v>
      </c>
      <c r="AT2307" s="52">
        <v>0.11864406779661001</v>
      </c>
      <c r="AU2307" s="7">
        <v>0.107142857142857</v>
      </c>
      <c r="AV2307" s="7">
        <v>0.15</v>
      </c>
      <c r="AW2307" s="7">
        <v>9.0909090909090898E-2</v>
      </c>
      <c r="AX2307" s="7">
        <v>0.105263157894737</v>
      </c>
      <c r="AY2307" s="52">
        <v>3.3333333333333298E-2</v>
      </c>
      <c r="AZ2307" s="7">
        <v>0.1</v>
      </c>
      <c r="BA2307" s="52">
        <v>8.2352941176470601E-2</v>
      </c>
      <c r="BB2307" s="7">
        <v>0.15625</v>
      </c>
      <c r="BC2307" s="52">
        <v>1.88679245283019E-2</v>
      </c>
      <c r="BD2307" s="7">
        <v>6.6666666666666693E-2</v>
      </c>
      <c r="BE2307" s="52">
        <v>0.107692307692308</v>
      </c>
      <c r="BF2307" s="7">
        <v>0.114754098360656</v>
      </c>
      <c r="BG2307" s="52">
        <v>6.25E-2</v>
      </c>
    </row>
    <row r="2308" spans="1:59">
      <c r="A2308" t="s">
        <v>13</v>
      </c>
      <c r="B2308" s="53"/>
      <c r="C2308" s="54"/>
      <c r="D2308" s="93"/>
      <c r="E2308" s="93"/>
      <c r="F2308" s="9"/>
      <c r="G2308" s="93"/>
      <c r="H2308" s="93"/>
      <c r="I2308" s="93"/>
      <c r="J2308" s="9"/>
      <c r="K2308" s="9"/>
      <c r="L2308" s="118"/>
      <c r="M2308" s="9"/>
      <c r="N2308" s="118"/>
      <c r="O2308" s="93"/>
      <c r="P2308" s="55"/>
      <c r="Q2308" s="9"/>
      <c r="R2308" s="9"/>
      <c r="S2308" s="55"/>
      <c r="T2308" s="9"/>
      <c r="U2308" s="9"/>
      <c r="V2308" s="55"/>
      <c r="W2308" s="9"/>
      <c r="X2308" s="93"/>
      <c r="Y2308" s="93"/>
      <c r="Z2308" s="118"/>
      <c r="AA2308" s="9"/>
      <c r="AB2308" s="118"/>
      <c r="AC2308" s="54"/>
      <c r="AD2308" s="93"/>
      <c r="AE2308" s="9"/>
      <c r="AF2308" s="55"/>
      <c r="AG2308" s="93"/>
      <c r="AH2308" s="93"/>
      <c r="AI2308" s="55"/>
      <c r="AJ2308" s="9"/>
      <c r="AK2308" s="93"/>
      <c r="AL2308" s="118"/>
      <c r="AM2308" s="9"/>
      <c r="AN2308" s="93"/>
      <c r="AO2308" s="118"/>
      <c r="AP2308" s="93"/>
      <c r="AQ2308" s="55"/>
      <c r="AR2308" s="9"/>
      <c r="AS2308" s="93"/>
      <c r="AT2308" s="55"/>
      <c r="AU2308" s="9"/>
      <c r="AV2308" s="9"/>
      <c r="AW2308" s="9"/>
      <c r="AX2308" s="9"/>
      <c r="AY2308" s="55"/>
      <c r="AZ2308" s="9"/>
      <c r="BA2308" s="55"/>
      <c r="BB2308" s="9"/>
      <c r="BC2308" s="55"/>
      <c r="BE2308" s="56"/>
      <c r="BG2308" s="56"/>
    </row>
    <row r="2309" spans="1:59">
      <c r="A2309" t="s">
        <v>10</v>
      </c>
      <c r="B2309" s="36" t="s">
        <v>224</v>
      </c>
      <c r="C2309" s="39">
        <v>10</v>
      </c>
      <c r="D2309" s="89">
        <v>3</v>
      </c>
      <c r="E2309" s="90">
        <v>1</v>
      </c>
      <c r="F2309" s="41">
        <v>4</v>
      </c>
      <c r="G2309" s="90">
        <v>0</v>
      </c>
      <c r="H2309" s="90">
        <v>0</v>
      </c>
      <c r="I2309" s="90">
        <v>1</v>
      </c>
      <c r="J2309" s="41">
        <v>2</v>
      </c>
      <c r="K2309" s="41">
        <v>3</v>
      </c>
      <c r="L2309" s="113">
        <v>0</v>
      </c>
      <c r="M2309" s="40">
        <v>10</v>
      </c>
      <c r="N2309" s="113">
        <v>0</v>
      </c>
      <c r="O2309" s="89">
        <v>1</v>
      </c>
      <c r="P2309" s="42">
        <v>9</v>
      </c>
      <c r="Q2309" s="40">
        <v>3</v>
      </c>
      <c r="R2309" s="41">
        <v>1</v>
      </c>
      <c r="S2309" s="42">
        <v>6</v>
      </c>
      <c r="T2309" s="40">
        <v>5</v>
      </c>
      <c r="U2309" s="41">
        <v>2</v>
      </c>
      <c r="V2309" s="42">
        <v>3</v>
      </c>
      <c r="W2309" s="40">
        <v>1</v>
      </c>
      <c r="X2309" s="90">
        <v>2</v>
      </c>
      <c r="Y2309" s="90">
        <v>3</v>
      </c>
      <c r="Z2309" s="113">
        <v>4</v>
      </c>
      <c r="AA2309" s="40">
        <v>10</v>
      </c>
      <c r="AB2309" s="113">
        <v>0</v>
      </c>
      <c r="AC2309" s="39">
        <v>10</v>
      </c>
      <c r="AD2309" s="89">
        <v>1</v>
      </c>
      <c r="AE2309" s="41">
        <v>2</v>
      </c>
      <c r="AF2309" s="42">
        <v>7</v>
      </c>
      <c r="AG2309" s="89">
        <v>0</v>
      </c>
      <c r="AH2309" s="90">
        <v>1</v>
      </c>
      <c r="AI2309" s="42">
        <v>9</v>
      </c>
      <c r="AJ2309" s="40">
        <v>9</v>
      </c>
      <c r="AK2309" s="90">
        <v>1</v>
      </c>
      <c r="AL2309" s="113">
        <v>0</v>
      </c>
      <c r="AM2309" s="40">
        <v>8</v>
      </c>
      <c r="AN2309" s="90">
        <v>1</v>
      </c>
      <c r="AO2309" s="113">
        <v>1</v>
      </c>
      <c r="AP2309" s="89">
        <v>1</v>
      </c>
      <c r="AQ2309" s="42">
        <v>8</v>
      </c>
      <c r="AR2309" s="40">
        <v>4</v>
      </c>
      <c r="AS2309" s="90">
        <v>1</v>
      </c>
      <c r="AT2309" s="42">
        <v>5</v>
      </c>
      <c r="AU2309" s="40">
        <v>8</v>
      </c>
      <c r="AV2309" s="41">
        <v>3</v>
      </c>
      <c r="AW2309" s="41">
        <v>6</v>
      </c>
      <c r="AX2309" s="41">
        <v>10</v>
      </c>
      <c r="AY2309" s="42">
        <v>0</v>
      </c>
      <c r="AZ2309" s="40">
        <v>6</v>
      </c>
      <c r="BA2309" s="42">
        <v>4</v>
      </c>
      <c r="BB2309" s="40">
        <v>4</v>
      </c>
      <c r="BC2309" s="42">
        <v>5</v>
      </c>
      <c r="BD2309" s="40">
        <v>7</v>
      </c>
      <c r="BE2309" s="42">
        <v>3</v>
      </c>
      <c r="BF2309" s="40">
        <v>4</v>
      </c>
      <c r="BG2309" s="42">
        <v>6</v>
      </c>
    </row>
    <row r="2310" spans="1:59">
      <c r="A2310" t="s">
        <v>12</v>
      </c>
      <c r="B2310" s="36"/>
      <c r="C2310" s="51">
        <v>0.08</v>
      </c>
      <c r="D2310" s="88">
        <v>0.115384615384615</v>
      </c>
      <c r="E2310" s="88">
        <v>6.25E-2</v>
      </c>
      <c r="F2310" s="7">
        <v>0.12903225806451599</v>
      </c>
      <c r="G2310" s="88">
        <v>0</v>
      </c>
      <c r="H2310" s="88">
        <v>0</v>
      </c>
      <c r="I2310" s="88">
        <v>5.2631578947368397E-2</v>
      </c>
      <c r="J2310" s="7">
        <v>5.8823529411764698E-2</v>
      </c>
      <c r="K2310" s="7">
        <v>9.6774193548387094E-2</v>
      </c>
      <c r="L2310" s="117">
        <v>0</v>
      </c>
      <c r="M2310" s="7">
        <v>9.0909090909090898E-2</v>
      </c>
      <c r="N2310" s="117">
        <v>0</v>
      </c>
      <c r="O2310" s="88">
        <v>3.5714285714285698E-2</v>
      </c>
      <c r="P2310" s="52">
        <v>9.4736842105263203E-2</v>
      </c>
      <c r="Q2310" s="7">
        <v>6.3829787234042604E-2</v>
      </c>
      <c r="R2310" s="7">
        <v>2.9411764705882401E-2</v>
      </c>
      <c r="S2310" s="52">
        <v>0.1875</v>
      </c>
      <c r="T2310" s="7">
        <v>8.9285714285714302E-2</v>
      </c>
      <c r="U2310" s="7">
        <v>6.6666666666666693E-2</v>
      </c>
      <c r="V2310" s="52">
        <v>8.5714285714285701E-2</v>
      </c>
      <c r="W2310" s="7">
        <v>2.1739130434782601E-2</v>
      </c>
      <c r="X2310" s="88">
        <v>7.69230769230769E-2</v>
      </c>
      <c r="Y2310" s="88">
        <v>0.115384615384615</v>
      </c>
      <c r="Z2310" s="117">
        <v>0.148148148148148</v>
      </c>
      <c r="AA2310" s="7">
        <v>0.10101010101010099</v>
      </c>
      <c r="AB2310" s="117">
        <v>0</v>
      </c>
      <c r="AC2310" s="51">
        <v>9.1743119266055106E-2</v>
      </c>
      <c r="AD2310" s="88">
        <v>4.7619047619047603E-2</v>
      </c>
      <c r="AE2310" s="7">
        <v>4.6511627906976702E-2</v>
      </c>
      <c r="AF2310" s="52">
        <v>0.155555555555556</v>
      </c>
      <c r="AG2310" s="88">
        <v>0</v>
      </c>
      <c r="AH2310" s="88">
        <v>3.7037037037037E-2</v>
      </c>
      <c r="AI2310" s="52">
        <v>0.157894736842105</v>
      </c>
      <c r="AJ2310" s="7">
        <v>0.09</v>
      </c>
      <c r="AK2310" s="88">
        <v>9.0909090909090898E-2</v>
      </c>
      <c r="AL2310" s="117">
        <v>0</v>
      </c>
      <c r="AM2310" s="7">
        <v>0.145454545454545</v>
      </c>
      <c r="AN2310" s="88">
        <v>3.7037037037037E-2</v>
      </c>
      <c r="AO2310" s="117">
        <v>3.7037037037037E-2</v>
      </c>
      <c r="AP2310" s="88">
        <v>0.04</v>
      </c>
      <c r="AQ2310" s="52">
        <v>0.108108108108108</v>
      </c>
      <c r="AR2310" s="7">
        <v>9.0909090909090898E-2</v>
      </c>
      <c r="AS2310" s="88">
        <v>4.5454545454545497E-2</v>
      </c>
      <c r="AT2310" s="52">
        <v>8.4745762711864403E-2</v>
      </c>
      <c r="AU2310" s="7">
        <v>9.5238095238095205E-2</v>
      </c>
      <c r="AV2310" s="7">
        <v>7.4999999999999997E-2</v>
      </c>
      <c r="AW2310" s="7">
        <v>9.0909090909090898E-2</v>
      </c>
      <c r="AX2310" s="7">
        <v>0.105263157894737</v>
      </c>
      <c r="AY2310" s="52">
        <v>0</v>
      </c>
      <c r="AZ2310" s="7">
        <v>0.15</v>
      </c>
      <c r="BA2310" s="52">
        <v>4.7058823529411799E-2</v>
      </c>
      <c r="BB2310" s="7">
        <v>6.25E-2</v>
      </c>
      <c r="BC2310" s="52">
        <v>9.4339622641509399E-2</v>
      </c>
      <c r="BD2310" s="7">
        <v>0.116666666666667</v>
      </c>
      <c r="BE2310" s="52">
        <v>4.6153846153846198E-2</v>
      </c>
      <c r="BF2310" s="7">
        <v>6.5573770491803296E-2</v>
      </c>
      <c r="BG2310" s="52">
        <v>9.375E-2</v>
      </c>
    </row>
    <row r="2311" spans="1:59">
      <c r="A2311" t="s">
        <v>13</v>
      </c>
      <c r="B2311" s="53"/>
      <c r="C2311" s="54"/>
      <c r="D2311" s="93"/>
      <c r="E2311" s="93"/>
      <c r="F2311" s="9"/>
      <c r="G2311" s="93"/>
      <c r="H2311" s="93"/>
      <c r="I2311" s="93"/>
      <c r="J2311" s="9"/>
      <c r="K2311" s="9"/>
      <c r="L2311" s="118"/>
      <c r="M2311" s="9"/>
      <c r="N2311" s="118"/>
      <c r="O2311" s="93"/>
      <c r="P2311" s="55"/>
      <c r="Q2311" s="9"/>
      <c r="R2311" s="9"/>
      <c r="S2311" s="55"/>
      <c r="T2311" s="9"/>
      <c r="U2311" s="9"/>
      <c r="V2311" s="55"/>
      <c r="W2311" s="9"/>
      <c r="X2311" s="93"/>
      <c r="Y2311" s="93"/>
      <c r="Z2311" s="118"/>
      <c r="AA2311" s="9"/>
      <c r="AB2311" s="118"/>
      <c r="AC2311" s="54"/>
      <c r="AD2311" s="93"/>
      <c r="AE2311" s="9"/>
      <c r="AF2311" s="55"/>
      <c r="AG2311" s="93"/>
      <c r="AH2311" s="93"/>
      <c r="AI2311" s="55"/>
      <c r="AJ2311" s="9"/>
      <c r="AK2311" s="93"/>
      <c r="AL2311" s="118"/>
      <c r="AM2311" s="9"/>
      <c r="AN2311" s="93"/>
      <c r="AO2311" s="118"/>
      <c r="AP2311" s="93"/>
      <c r="AQ2311" s="55"/>
      <c r="AR2311" s="9"/>
      <c r="AS2311" s="93"/>
      <c r="AT2311" s="55"/>
      <c r="AU2311" s="9"/>
      <c r="AV2311" s="9"/>
      <c r="AW2311" s="9"/>
      <c r="AX2311" s="9"/>
      <c r="AY2311" s="55"/>
      <c r="AZ2311" s="9"/>
      <c r="BA2311" s="55"/>
      <c r="BC2311" s="56"/>
      <c r="BE2311" s="56"/>
      <c r="BG2311" s="56"/>
    </row>
    <row r="2312" spans="1:59">
      <c r="A2312" t="s">
        <v>10</v>
      </c>
      <c r="B2312" s="36" t="s">
        <v>217</v>
      </c>
      <c r="C2312" s="39">
        <v>34</v>
      </c>
      <c r="D2312" s="89">
        <v>15</v>
      </c>
      <c r="E2312" s="90">
        <v>7</v>
      </c>
      <c r="F2312" s="41">
        <v>10</v>
      </c>
      <c r="G2312" s="90">
        <v>7</v>
      </c>
      <c r="H2312" s="90">
        <v>1</v>
      </c>
      <c r="I2312" s="90">
        <v>6</v>
      </c>
      <c r="J2312" s="41">
        <v>13</v>
      </c>
      <c r="K2312" s="41">
        <v>5</v>
      </c>
      <c r="L2312" s="113">
        <v>7</v>
      </c>
      <c r="M2312" s="40">
        <v>33</v>
      </c>
      <c r="N2312" s="113">
        <v>1</v>
      </c>
      <c r="O2312" s="89">
        <v>8</v>
      </c>
      <c r="P2312" s="42">
        <v>26</v>
      </c>
      <c r="Q2312" s="40">
        <v>13</v>
      </c>
      <c r="R2312" s="41">
        <v>11</v>
      </c>
      <c r="S2312" s="42">
        <v>8</v>
      </c>
      <c r="T2312" s="40">
        <v>9</v>
      </c>
      <c r="U2312" s="41">
        <v>6</v>
      </c>
      <c r="V2312" s="42">
        <v>18</v>
      </c>
      <c r="W2312" s="40">
        <v>12</v>
      </c>
      <c r="X2312" s="90">
        <v>10</v>
      </c>
      <c r="Y2312" s="90">
        <v>6</v>
      </c>
      <c r="Z2312" s="113">
        <v>6</v>
      </c>
      <c r="AA2312" s="40">
        <v>28</v>
      </c>
      <c r="AB2312" s="113">
        <v>6</v>
      </c>
      <c r="AC2312" s="39">
        <v>30</v>
      </c>
      <c r="AD2312" s="89">
        <v>4</v>
      </c>
      <c r="AE2312" s="41">
        <v>12</v>
      </c>
      <c r="AF2312" s="42">
        <v>14</v>
      </c>
      <c r="AG2312" s="89">
        <v>5</v>
      </c>
      <c r="AH2312" s="90">
        <v>9</v>
      </c>
      <c r="AI2312" s="42">
        <v>16</v>
      </c>
      <c r="AJ2312" s="40">
        <v>26</v>
      </c>
      <c r="AK2312" s="90">
        <v>4</v>
      </c>
      <c r="AL2312" s="113">
        <v>4</v>
      </c>
      <c r="AM2312" s="40">
        <v>16</v>
      </c>
      <c r="AN2312" s="90">
        <v>9</v>
      </c>
      <c r="AO2312" s="113">
        <v>5</v>
      </c>
      <c r="AP2312" s="89">
        <v>6</v>
      </c>
      <c r="AQ2312" s="42">
        <v>21</v>
      </c>
      <c r="AR2312" s="40">
        <v>12</v>
      </c>
      <c r="AS2312" s="90">
        <v>7</v>
      </c>
      <c r="AT2312" s="42">
        <v>15</v>
      </c>
      <c r="AU2312" s="40">
        <v>25</v>
      </c>
      <c r="AV2312" s="41">
        <v>15</v>
      </c>
      <c r="AW2312" s="41">
        <v>20</v>
      </c>
      <c r="AX2312" s="41">
        <v>28</v>
      </c>
      <c r="AY2312" s="42">
        <v>6</v>
      </c>
      <c r="AZ2312" s="40">
        <v>13</v>
      </c>
      <c r="BA2312" s="42">
        <v>21</v>
      </c>
      <c r="BB2312" s="40">
        <v>17</v>
      </c>
      <c r="BC2312" s="42">
        <v>16</v>
      </c>
      <c r="BD2312" s="40">
        <v>16</v>
      </c>
      <c r="BE2312" s="42">
        <v>18</v>
      </c>
      <c r="BF2312" s="40">
        <v>21</v>
      </c>
      <c r="BG2312" s="42">
        <v>13</v>
      </c>
    </row>
    <row r="2313" spans="1:59">
      <c r="A2313" t="s">
        <v>12</v>
      </c>
      <c r="B2313" s="36"/>
      <c r="C2313" s="51">
        <v>0.27200000000000002</v>
      </c>
      <c r="D2313" s="88">
        <v>0.57692307692307698</v>
      </c>
      <c r="E2313" s="88">
        <v>0.4375</v>
      </c>
      <c r="F2313" s="7">
        <v>0.32258064516128998</v>
      </c>
      <c r="G2313" s="88">
        <v>0.31818181818181801</v>
      </c>
      <c r="H2313" s="88">
        <v>8.3333333333333301E-2</v>
      </c>
      <c r="I2313" s="88">
        <v>0.31578947368421101</v>
      </c>
      <c r="J2313" s="7">
        <v>0.38235294117647101</v>
      </c>
      <c r="K2313" s="7">
        <v>0.16129032258064499</v>
      </c>
      <c r="L2313" s="117">
        <v>0.4375</v>
      </c>
      <c r="M2313" s="7">
        <v>0.3</v>
      </c>
      <c r="N2313" s="117">
        <v>6.6666666666666693E-2</v>
      </c>
      <c r="O2313" s="88">
        <v>0.28571428571428598</v>
      </c>
      <c r="P2313" s="52">
        <v>0.27368421052631597</v>
      </c>
      <c r="Q2313" s="7">
        <v>0.27659574468085102</v>
      </c>
      <c r="R2313" s="7">
        <v>0.32352941176470601</v>
      </c>
      <c r="S2313" s="52">
        <v>0.25</v>
      </c>
      <c r="T2313" s="7">
        <v>0.160714285714286</v>
      </c>
      <c r="U2313" s="7">
        <v>0.2</v>
      </c>
      <c r="V2313" s="52">
        <v>0.51428571428571401</v>
      </c>
      <c r="W2313" s="7">
        <v>0.26086956521739102</v>
      </c>
      <c r="X2313" s="88">
        <v>0.38461538461538503</v>
      </c>
      <c r="Y2313" s="88">
        <v>0.230769230769231</v>
      </c>
      <c r="Z2313" s="117">
        <v>0.22222222222222199</v>
      </c>
      <c r="AA2313" s="7">
        <v>0.28282828282828298</v>
      </c>
      <c r="AB2313" s="117">
        <v>0.28571428571428598</v>
      </c>
      <c r="AC2313" s="51">
        <v>0.27522935779816499</v>
      </c>
      <c r="AD2313" s="88">
        <v>0.19047619047618999</v>
      </c>
      <c r="AE2313" s="7">
        <v>0.27906976744186002</v>
      </c>
      <c r="AF2313" s="52">
        <v>0.31111111111111101</v>
      </c>
      <c r="AG2313" s="88">
        <v>0.2</v>
      </c>
      <c r="AH2313" s="88">
        <v>0.33333333333333298</v>
      </c>
      <c r="AI2313" s="52">
        <v>0.28070175438596501</v>
      </c>
      <c r="AJ2313" s="7">
        <v>0.26</v>
      </c>
      <c r="AK2313" s="88">
        <v>0.36363636363636398</v>
      </c>
      <c r="AL2313" s="117">
        <v>0.28571428571428598</v>
      </c>
      <c r="AM2313" s="7">
        <v>0.29090909090909101</v>
      </c>
      <c r="AN2313" s="88">
        <v>0.33333333333333298</v>
      </c>
      <c r="AO2313" s="117">
        <v>0.18518518518518501</v>
      </c>
      <c r="AP2313" s="88">
        <v>0.24</v>
      </c>
      <c r="AQ2313" s="52">
        <v>0.28378378378378399</v>
      </c>
      <c r="AR2313" s="7">
        <v>0.27272727272727298</v>
      </c>
      <c r="AS2313" s="88">
        <v>0.31818181818181801</v>
      </c>
      <c r="AT2313" s="52">
        <v>0.25423728813559299</v>
      </c>
      <c r="AU2313" s="7">
        <v>0.297619047619048</v>
      </c>
      <c r="AV2313" s="7">
        <v>0.375</v>
      </c>
      <c r="AW2313" s="7">
        <v>0.30303030303030298</v>
      </c>
      <c r="AX2313" s="7">
        <v>0.29473684210526302</v>
      </c>
      <c r="AY2313" s="52">
        <v>0.2</v>
      </c>
      <c r="AZ2313" s="7">
        <v>0.32500000000000001</v>
      </c>
      <c r="BA2313" s="52">
        <v>0.247058823529412</v>
      </c>
      <c r="BB2313" s="7">
        <v>0.265625</v>
      </c>
      <c r="BC2313" s="52">
        <v>0.30188679245283001</v>
      </c>
      <c r="BD2313" s="7">
        <v>0.266666666666667</v>
      </c>
      <c r="BE2313" s="52">
        <v>0.27692307692307699</v>
      </c>
      <c r="BF2313" s="7">
        <v>0.34426229508196698</v>
      </c>
      <c r="BG2313" s="52">
        <v>0.203125</v>
      </c>
    </row>
    <row r="2314" spans="1:59">
      <c r="A2314" t="s">
        <v>13</v>
      </c>
      <c r="B2314" s="53"/>
      <c r="C2314" s="54"/>
      <c r="D2314" s="93"/>
      <c r="E2314" s="93"/>
      <c r="F2314" s="9"/>
      <c r="G2314" s="93"/>
      <c r="H2314" s="93"/>
      <c r="I2314" s="93"/>
      <c r="J2314" s="9"/>
      <c r="K2314" s="9"/>
      <c r="L2314" s="118"/>
      <c r="M2314" s="9"/>
      <c r="N2314" s="118"/>
      <c r="O2314" s="93"/>
      <c r="P2314" s="55"/>
      <c r="Q2314" s="9"/>
      <c r="R2314" s="9"/>
      <c r="S2314" s="55"/>
      <c r="T2314" s="9"/>
      <c r="U2314" s="9"/>
      <c r="V2314" s="55"/>
      <c r="Z2314" s="123"/>
      <c r="AB2314" s="123"/>
      <c r="AC2314" s="57"/>
      <c r="AF2314" s="56"/>
      <c r="AI2314" s="56"/>
      <c r="AL2314" s="123"/>
      <c r="AO2314" s="123"/>
      <c r="AQ2314" s="56"/>
      <c r="AT2314" s="56"/>
      <c r="AY2314" s="56"/>
      <c r="BA2314" s="56"/>
      <c r="BC2314" s="56"/>
      <c r="BE2314" s="56"/>
      <c r="BG2314" s="56"/>
    </row>
    <row r="2315" spans="1:59" ht="23.25">
      <c r="A2315" t="s">
        <v>10</v>
      </c>
      <c r="B2315" s="36" t="s">
        <v>541</v>
      </c>
      <c r="C2315" s="39">
        <v>28</v>
      </c>
      <c r="D2315" s="89">
        <v>6</v>
      </c>
      <c r="E2315" s="90">
        <v>4</v>
      </c>
      <c r="F2315" s="41">
        <v>4</v>
      </c>
      <c r="G2315" s="90">
        <v>1</v>
      </c>
      <c r="H2315" s="90">
        <v>2</v>
      </c>
      <c r="I2315" s="90">
        <v>19</v>
      </c>
      <c r="J2315" s="41">
        <v>5</v>
      </c>
      <c r="K2315" s="41">
        <v>2</v>
      </c>
      <c r="L2315" s="113">
        <v>1</v>
      </c>
      <c r="M2315" s="40">
        <v>16</v>
      </c>
      <c r="N2315" s="113">
        <v>12</v>
      </c>
      <c r="O2315" s="89">
        <v>28</v>
      </c>
      <c r="P2315" s="42">
        <v>0</v>
      </c>
      <c r="Q2315" s="40">
        <v>19</v>
      </c>
      <c r="R2315" s="41">
        <v>5</v>
      </c>
      <c r="S2315" s="42">
        <v>3</v>
      </c>
      <c r="T2315" s="40">
        <v>9</v>
      </c>
      <c r="U2315" s="41">
        <v>8</v>
      </c>
      <c r="V2315" s="42">
        <v>11</v>
      </c>
      <c r="W2315" s="40">
        <v>19</v>
      </c>
      <c r="X2315" s="90">
        <v>3</v>
      </c>
      <c r="Y2315" s="90">
        <v>4</v>
      </c>
      <c r="Z2315" s="113">
        <v>2</v>
      </c>
      <c r="AA2315" s="40">
        <v>27</v>
      </c>
      <c r="AB2315" s="113">
        <v>1</v>
      </c>
      <c r="AC2315" s="39">
        <v>28</v>
      </c>
      <c r="AD2315" s="89">
        <v>3</v>
      </c>
      <c r="AE2315" s="41">
        <v>10</v>
      </c>
      <c r="AF2315" s="42">
        <v>15</v>
      </c>
      <c r="AG2315" s="89">
        <v>3</v>
      </c>
      <c r="AH2315" s="90">
        <v>7</v>
      </c>
      <c r="AI2315" s="42">
        <v>18</v>
      </c>
      <c r="AJ2315" s="40">
        <v>22</v>
      </c>
      <c r="AK2315" s="90">
        <v>3</v>
      </c>
      <c r="AL2315" s="113">
        <v>3</v>
      </c>
      <c r="AM2315" s="40">
        <v>18</v>
      </c>
      <c r="AN2315" s="90">
        <v>7</v>
      </c>
      <c r="AO2315" s="113">
        <v>3</v>
      </c>
      <c r="AP2315" s="89">
        <v>7</v>
      </c>
      <c r="AQ2315" s="42">
        <v>18</v>
      </c>
      <c r="AR2315" s="40">
        <v>18</v>
      </c>
      <c r="AS2315" s="90">
        <v>4</v>
      </c>
      <c r="AT2315" s="42">
        <v>6</v>
      </c>
      <c r="AU2315" s="40">
        <v>18</v>
      </c>
      <c r="AV2315" s="41">
        <v>2</v>
      </c>
      <c r="AW2315" s="41">
        <v>16</v>
      </c>
      <c r="AX2315" s="41">
        <v>20</v>
      </c>
      <c r="AY2315" s="42">
        <v>8</v>
      </c>
      <c r="AZ2315" s="40">
        <v>9</v>
      </c>
      <c r="BA2315" s="42">
        <v>19</v>
      </c>
      <c r="BB2315" s="40">
        <v>22</v>
      </c>
      <c r="BC2315" s="42">
        <v>6</v>
      </c>
      <c r="BD2315" s="40">
        <v>28</v>
      </c>
      <c r="BE2315" s="42">
        <v>0</v>
      </c>
      <c r="BF2315" s="40">
        <v>4</v>
      </c>
      <c r="BG2315" s="42">
        <v>24</v>
      </c>
    </row>
    <row r="2316" spans="1:59">
      <c r="A2316" t="s">
        <v>12</v>
      </c>
      <c r="B2316" s="36"/>
      <c r="C2316" s="51">
        <v>0.224</v>
      </c>
      <c r="D2316" s="88">
        <v>0.230769230769231</v>
      </c>
      <c r="E2316" s="88">
        <v>0.25</v>
      </c>
      <c r="F2316" s="7">
        <v>0.12903225806451599</v>
      </c>
      <c r="G2316" s="88">
        <v>4.5454545454545497E-2</v>
      </c>
      <c r="H2316" s="88">
        <v>0.16666666666666699</v>
      </c>
      <c r="I2316" s="88">
        <v>1</v>
      </c>
      <c r="J2316" s="7">
        <v>0.14705882352941199</v>
      </c>
      <c r="K2316" s="7">
        <v>6.4516129032258104E-2</v>
      </c>
      <c r="L2316" s="117">
        <v>6.25E-2</v>
      </c>
      <c r="M2316" s="7">
        <v>0.145454545454545</v>
      </c>
      <c r="N2316" s="117">
        <v>0.8</v>
      </c>
      <c r="O2316" s="88">
        <v>1</v>
      </c>
      <c r="P2316" s="52">
        <v>0</v>
      </c>
      <c r="Q2316" s="7">
        <v>0.40425531914893598</v>
      </c>
      <c r="R2316" s="7">
        <v>0.14705882352941199</v>
      </c>
      <c r="S2316" s="52">
        <v>9.375E-2</v>
      </c>
      <c r="T2316" s="7">
        <v>0.160714285714286</v>
      </c>
      <c r="U2316" s="7">
        <v>0.266666666666667</v>
      </c>
      <c r="V2316" s="52">
        <v>0.314285714285714</v>
      </c>
      <c r="W2316" s="7">
        <v>0.41304347826087001</v>
      </c>
      <c r="X2316" s="88">
        <v>0.115384615384615</v>
      </c>
      <c r="Y2316" s="88">
        <v>0.15384615384615399</v>
      </c>
      <c r="Z2316" s="117">
        <v>7.4074074074074098E-2</v>
      </c>
      <c r="AA2316" s="7">
        <v>0.27272727272727298</v>
      </c>
      <c r="AB2316" s="117">
        <v>4.7619047619047603E-2</v>
      </c>
      <c r="AC2316" s="51">
        <v>0.25688073394495398</v>
      </c>
      <c r="AD2316" s="88">
        <v>0.14285714285714299</v>
      </c>
      <c r="AE2316" s="7">
        <v>0.232558139534884</v>
      </c>
      <c r="AF2316" s="52">
        <v>0.33333333333333298</v>
      </c>
      <c r="AG2316" s="88">
        <v>0.12</v>
      </c>
      <c r="AH2316" s="88">
        <v>0.25925925925925902</v>
      </c>
      <c r="AI2316" s="52">
        <v>0.31578947368421101</v>
      </c>
      <c r="AJ2316" s="7">
        <v>0.22</v>
      </c>
      <c r="AK2316" s="88">
        <v>0.27272727272727298</v>
      </c>
      <c r="AL2316" s="117">
        <v>0.214285714285714</v>
      </c>
      <c r="AM2316" s="7">
        <v>0.32727272727272699</v>
      </c>
      <c r="AN2316" s="88">
        <v>0.25925925925925902</v>
      </c>
      <c r="AO2316" s="117">
        <v>0.11111111111111099</v>
      </c>
      <c r="AP2316" s="88">
        <v>0.28000000000000003</v>
      </c>
      <c r="AQ2316" s="52">
        <v>0.24324324324324301</v>
      </c>
      <c r="AR2316" s="7">
        <v>0.40909090909090901</v>
      </c>
      <c r="AS2316" s="88">
        <v>0.18181818181818199</v>
      </c>
      <c r="AT2316" s="52">
        <v>0.101694915254237</v>
      </c>
      <c r="AU2316" s="7">
        <v>0.214285714285714</v>
      </c>
      <c r="AV2316" s="7">
        <v>0.05</v>
      </c>
      <c r="AW2316" s="7">
        <v>0.24242424242424199</v>
      </c>
      <c r="AX2316" s="7">
        <v>0.21052631578947401</v>
      </c>
      <c r="AY2316" s="52">
        <v>0.266666666666667</v>
      </c>
      <c r="AZ2316" s="7">
        <v>0.22500000000000001</v>
      </c>
      <c r="BA2316" s="52">
        <v>0.223529411764706</v>
      </c>
      <c r="BB2316" s="7">
        <v>0.34375</v>
      </c>
      <c r="BC2316" s="52">
        <v>0.113207547169811</v>
      </c>
      <c r="BD2316" s="7">
        <v>0.46666666666666701</v>
      </c>
      <c r="BE2316" s="52">
        <v>0</v>
      </c>
      <c r="BF2316" s="7">
        <v>6.5573770491803296E-2</v>
      </c>
      <c r="BG2316" s="52">
        <v>0.375</v>
      </c>
    </row>
    <row r="2317" spans="1:59">
      <c r="A2317" t="s">
        <v>13</v>
      </c>
      <c r="B2317" s="53"/>
      <c r="C2317" s="54"/>
      <c r="D2317" s="93"/>
      <c r="E2317" s="93"/>
      <c r="F2317" s="9"/>
      <c r="G2317" s="93"/>
      <c r="H2317" s="93"/>
      <c r="I2317" s="93"/>
      <c r="J2317" s="9"/>
      <c r="K2317" s="9"/>
      <c r="L2317" s="118"/>
      <c r="M2317" s="9"/>
      <c r="N2317" s="118"/>
      <c r="O2317" s="93"/>
      <c r="P2317" s="55"/>
      <c r="Q2317" s="9"/>
      <c r="R2317" s="9"/>
      <c r="S2317" s="55"/>
      <c r="T2317" s="9"/>
      <c r="U2317" s="9"/>
      <c r="V2317" s="55"/>
      <c r="W2317" s="9"/>
      <c r="X2317" s="93"/>
      <c r="Y2317" s="93"/>
      <c r="Z2317" s="118"/>
      <c r="AA2317" s="9"/>
      <c r="AB2317" s="118"/>
      <c r="AC2317" s="54"/>
      <c r="AD2317" s="93"/>
      <c r="AE2317" s="9"/>
      <c r="AF2317" s="55"/>
      <c r="AG2317" s="93"/>
      <c r="AH2317" s="93"/>
      <c r="AI2317" s="55"/>
      <c r="AJ2317" s="9"/>
      <c r="AK2317" s="93"/>
      <c r="AL2317" s="118"/>
      <c r="AM2317" s="9"/>
      <c r="AN2317" s="93"/>
      <c r="AO2317" s="118"/>
      <c r="AP2317" s="93"/>
      <c r="AQ2317" s="55"/>
      <c r="AR2317" s="9"/>
      <c r="AS2317" s="93"/>
      <c r="AT2317" s="55"/>
      <c r="AU2317" s="9"/>
      <c r="AV2317" s="9"/>
      <c r="AW2317" s="9"/>
      <c r="AX2317" s="9"/>
      <c r="AY2317" s="55"/>
      <c r="AZ2317" s="9"/>
      <c r="BA2317" s="55"/>
      <c r="BB2317" s="9"/>
      <c r="BC2317" s="55"/>
      <c r="BD2317" s="9"/>
      <c r="BE2317" s="55"/>
      <c r="BF2317" s="9"/>
      <c r="BG2317" s="55"/>
    </row>
    <row r="2318" spans="1:59">
      <c r="A2318" t="s">
        <v>10</v>
      </c>
      <c r="B2318" s="36" t="s">
        <v>542</v>
      </c>
      <c r="C2318" s="39">
        <v>12</v>
      </c>
      <c r="D2318" s="89">
        <v>3</v>
      </c>
      <c r="E2318" s="90">
        <v>1</v>
      </c>
      <c r="F2318" s="41">
        <v>3</v>
      </c>
      <c r="G2318" s="90">
        <v>1</v>
      </c>
      <c r="H2318" s="90">
        <v>1</v>
      </c>
      <c r="I2318" s="90">
        <v>0</v>
      </c>
      <c r="J2318" s="41">
        <v>1</v>
      </c>
      <c r="K2318" s="41">
        <v>3</v>
      </c>
      <c r="L2318" s="113">
        <v>0</v>
      </c>
      <c r="M2318" s="40">
        <v>12</v>
      </c>
      <c r="N2318" s="113">
        <v>0</v>
      </c>
      <c r="O2318" s="89">
        <v>0</v>
      </c>
      <c r="P2318" s="42">
        <v>12</v>
      </c>
      <c r="Q2318" s="40">
        <v>0</v>
      </c>
      <c r="R2318" s="41">
        <v>0</v>
      </c>
      <c r="S2318" s="42">
        <v>12</v>
      </c>
      <c r="T2318" s="40">
        <v>7</v>
      </c>
      <c r="U2318" s="41">
        <v>3</v>
      </c>
      <c r="V2318" s="42">
        <v>2</v>
      </c>
      <c r="W2318" s="40">
        <v>0</v>
      </c>
      <c r="X2318" s="90">
        <v>3</v>
      </c>
      <c r="Y2318" s="90">
        <v>4</v>
      </c>
      <c r="Z2318" s="113">
        <v>5</v>
      </c>
      <c r="AA2318" s="40">
        <v>10</v>
      </c>
      <c r="AB2318" s="113">
        <v>2</v>
      </c>
      <c r="AC2318" s="39">
        <v>10</v>
      </c>
      <c r="AD2318" s="89">
        <v>0</v>
      </c>
      <c r="AE2318" s="41">
        <v>3</v>
      </c>
      <c r="AF2318" s="42">
        <v>7</v>
      </c>
      <c r="AG2318" s="89">
        <v>0</v>
      </c>
      <c r="AH2318" s="90">
        <v>2</v>
      </c>
      <c r="AI2318" s="42">
        <v>8</v>
      </c>
      <c r="AJ2318" s="40">
        <v>10</v>
      </c>
      <c r="AK2318" s="90">
        <v>2</v>
      </c>
      <c r="AL2318" s="113">
        <v>0</v>
      </c>
      <c r="AM2318" s="40">
        <v>8</v>
      </c>
      <c r="AN2318" s="90">
        <v>1</v>
      </c>
      <c r="AO2318" s="113">
        <v>1</v>
      </c>
      <c r="AP2318" s="89">
        <v>0</v>
      </c>
      <c r="AQ2318" s="42">
        <v>10</v>
      </c>
      <c r="AR2318" s="40">
        <v>3</v>
      </c>
      <c r="AS2318" s="90">
        <v>1</v>
      </c>
      <c r="AT2318" s="42">
        <v>8</v>
      </c>
      <c r="AU2318" s="40">
        <v>7</v>
      </c>
      <c r="AV2318" s="41">
        <v>4</v>
      </c>
      <c r="AW2318" s="41">
        <v>6</v>
      </c>
      <c r="AX2318" s="41">
        <v>8</v>
      </c>
      <c r="AY2318" s="42">
        <v>4</v>
      </c>
      <c r="AZ2318" s="40">
        <v>6</v>
      </c>
      <c r="BA2318" s="42">
        <v>6</v>
      </c>
      <c r="BB2318" s="40">
        <v>8</v>
      </c>
      <c r="BC2318" s="42">
        <v>4</v>
      </c>
      <c r="BD2318" s="40">
        <v>6</v>
      </c>
      <c r="BE2318" s="42">
        <v>6</v>
      </c>
      <c r="BF2318" s="40">
        <v>8</v>
      </c>
      <c r="BG2318" s="42">
        <v>4</v>
      </c>
    </row>
    <row r="2319" spans="1:59">
      <c r="A2319" t="s">
        <v>12</v>
      </c>
      <c r="B2319" s="36"/>
      <c r="C2319" s="51">
        <v>9.6000000000000002E-2</v>
      </c>
      <c r="D2319" s="88">
        <v>0.115384615384615</v>
      </c>
      <c r="E2319" s="88">
        <v>6.25E-2</v>
      </c>
      <c r="F2319" s="7">
        <v>9.6774193548387094E-2</v>
      </c>
      <c r="G2319" s="88">
        <v>4.5454545454545497E-2</v>
      </c>
      <c r="H2319" s="88">
        <v>8.3333333333333301E-2</v>
      </c>
      <c r="I2319" s="88">
        <v>0</v>
      </c>
      <c r="J2319" s="7">
        <v>2.9411764705882401E-2</v>
      </c>
      <c r="K2319" s="7">
        <v>9.6774193548387094E-2</v>
      </c>
      <c r="L2319" s="117">
        <v>0</v>
      </c>
      <c r="M2319" s="7">
        <v>0.109090909090909</v>
      </c>
      <c r="N2319" s="117">
        <v>0</v>
      </c>
      <c r="O2319" s="88">
        <v>0</v>
      </c>
      <c r="P2319" s="52">
        <v>0.12631578947368399</v>
      </c>
      <c r="Q2319" s="7">
        <v>0</v>
      </c>
      <c r="R2319" s="7">
        <v>0</v>
      </c>
      <c r="S2319" s="52">
        <v>0.375</v>
      </c>
      <c r="T2319" s="7">
        <v>0.125</v>
      </c>
      <c r="U2319" s="7">
        <v>0.1</v>
      </c>
      <c r="V2319" s="52">
        <v>5.7142857142857197E-2</v>
      </c>
      <c r="W2319" s="7">
        <v>0</v>
      </c>
      <c r="X2319" s="88">
        <v>0.115384615384615</v>
      </c>
      <c r="Y2319" s="88">
        <v>0.15384615384615399</v>
      </c>
      <c r="Z2319" s="117">
        <v>0.18518518518518501</v>
      </c>
      <c r="AA2319" s="7">
        <v>0.10101010101010099</v>
      </c>
      <c r="AB2319" s="117">
        <v>9.5238095238095205E-2</v>
      </c>
      <c r="AC2319" s="51">
        <v>9.1743119266055106E-2</v>
      </c>
      <c r="AD2319" s="88">
        <v>0</v>
      </c>
      <c r="AE2319" s="7">
        <v>6.9767441860465101E-2</v>
      </c>
      <c r="AF2319" s="52">
        <v>0.155555555555556</v>
      </c>
      <c r="AG2319" s="88">
        <v>0</v>
      </c>
      <c r="AH2319" s="88">
        <v>7.4074074074074098E-2</v>
      </c>
      <c r="AI2319" s="52">
        <v>0.140350877192982</v>
      </c>
      <c r="AJ2319" s="7">
        <v>0.1</v>
      </c>
      <c r="AK2319" s="88">
        <v>0.18181818181818199</v>
      </c>
      <c r="AL2319" s="117">
        <v>0</v>
      </c>
      <c r="AM2319" s="7">
        <v>0.145454545454545</v>
      </c>
      <c r="AN2319" s="88">
        <v>3.7037037037037E-2</v>
      </c>
      <c r="AO2319" s="117">
        <v>3.7037037037037E-2</v>
      </c>
      <c r="AP2319" s="88">
        <v>0</v>
      </c>
      <c r="AQ2319" s="52">
        <v>0.135135135135135</v>
      </c>
      <c r="AR2319" s="7">
        <v>6.8181818181818205E-2</v>
      </c>
      <c r="AS2319" s="88">
        <v>4.5454545454545497E-2</v>
      </c>
      <c r="AT2319" s="52">
        <v>0.13559322033898299</v>
      </c>
      <c r="AU2319" s="7">
        <v>8.3333333333333301E-2</v>
      </c>
      <c r="AV2319" s="7">
        <v>0.1</v>
      </c>
      <c r="AW2319" s="7">
        <v>9.0909090909090898E-2</v>
      </c>
      <c r="AX2319" s="7">
        <v>8.42105263157895E-2</v>
      </c>
      <c r="AY2319" s="52">
        <v>0.133333333333333</v>
      </c>
      <c r="AZ2319" s="7">
        <v>0.15</v>
      </c>
      <c r="BA2319" s="52">
        <v>7.0588235294117702E-2</v>
      </c>
      <c r="BB2319" s="7">
        <v>0.125</v>
      </c>
      <c r="BC2319" s="52">
        <v>7.54716981132076E-2</v>
      </c>
      <c r="BD2319" s="7">
        <v>0.1</v>
      </c>
      <c r="BE2319" s="52">
        <v>9.2307692307692299E-2</v>
      </c>
      <c r="BF2319" s="7">
        <v>0.13114754098360701</v>
      </c>
      <c r="BG2319" s="52">
        <v>6.25E-2</v>
      </c>
    </row>
    <row r="2320" spans="1:59">
      <c r="A2320" t="s">
        <v>13</v>
      </c>
      <c r="B2320" s="53"/>
      <c r="C2320" s="54"/>
      <c r="D2320" s="93"/>
      <c r="E2320" s="93"/>
      <c r="F2320" s="9"/>
      <c r="G2320" s="93"/>
      <c r="H2320" s="93"/>
      <c r="I2320" s="93"/>
      <c r="J2320" s="9"/>
      <c r="K2320" s="9"/>
      <c r="L2320" s="118"/>
      <c r="M2320" s="9"/>
      <c r="N2320" s="118"/>
      <c r="O2320" s="93"/>
      <c r="P2320" s="55"/>
      <c r="Q2320" s="9"/>
      <c r="R2320" s="9"/>
      <c r="S2320" s="55"/>
      <c r="T2320" s="9"/>
      <c r="U2320" s="9"/>
      <c r="V2320" s="55"/>
      <c r="W2320" s="9"/>
      <c r="X2320" s="93"/>
      <c r="Y2320" s="93"/>
      <c r="Z2320" s="118"/>
      <c r="AA2320" s="9"/>
      <c r="AB2320" s="118"/>
      <c r="AC2320" s="54"/>
      <c r="AD2320" s="93"/>
      <c r="AE2320" s="9"/>
      <c r="AF2320" s="55"/>
      <c r="AG2320" s="93"/>
      <c r="AH2320" s="93"/>
      <c r="AI2320" s="55"/>
      <c r="AL2320" s="123"/>
      <c r="AO2320" s="123"/>
      <c r="AQ2320" s="56"/>
      <c r="AT2320" s="56"/>
      <c r="AY2320" s="56"/>
      <c r="BA2320" s="56"/>
      <c r="BC2320" s="56"/>
      <c r="BE2320" s="56"/>
      <c r="BG2320" s="56"/>
    </row>
    <row r="2321" spans="1:59">
      <c r="A2321" t="s">
        <v>10</v>
      </c>
      <c r="B2321" s="36" t="s">
        <v>543</v>
      </c>
      <c r="C2321" s="39">
        <v>61</v>
      </c>
      <c r="D2321" s="89">
        <v>15</v>
      </c>
      <c r="E2321" s="90">
        <v>8</v>
      </c>
      <c r="F2321" s="41">
        <v>20</v>
      </c>
      <c r="G2321" s="90">
        <v>21</v>
      </c>
      <c r="H2321" s="90">
        <v>1</v>
      </c>
      <c r="I2321" s="90">
        <v>1</v>
      </c>
      <c r="J2321" s="41">
        <v>20</v>
      </c>
      <c r="K2321" s="41">
        <v>16</v>
      </c>
      <c r="L2321" s="113">
        <v>12</v>
      </c>
      <c r="M2321" s="40">
        <v>59</v>
      </c>
      <c r="N2321" s="113">
        <v>2</v>
      </c>
      <c r="O2321" s="89">
        <v>4</v>
      </c>
      <c r="P2321" s="42">
        <v>56</v>
      </c>
      <c r="Q2321" s="40">
        <v>19</v>
      </c>
      <c r="R2321" s="41">
        <v>13</v>
      </c>
      <c r="S2321" s="42">
        <v>19</v>
      </c>
      <c r="T2321" s="40">
        <v>21</v>
      </c>
      <c r="U2321" s="41">
        <v>17</v>
      </c>
      <c r="V2321" s="42">
        <v>20</v>
      </c>
      <c r="W2321" s="40">
        <v>18</v>
      </c>
      <c r="X2321" s="90">
        <v>15</v>
      </c>
      <c r="Y2321" s="90">
        <v>14</v>
      </c>
      <c r="Z2321" s="113">
        <v>14</v>
      </c>
      <c r="AA2321" s="40">
        <v>40</v>
      </c>
      <c r="AB2321" s="113">
        <v>21</v>
      </c>
      <c r="AC2321" s="39">
        <v>50</v>
      </c>
      <c r="AD2321" s="89">
        <v>10</v>
      </c>
      <c r="AE2321" s="41">
        <v>23</v>
      </c>
      <c r="AF2321" s="42">
        <v>17</v>
      </c>
      <c r="AG2321" s="89">
        <v>11</v>
      </c>
      <c r="AH2321" s="90">
        <v>16</v>
      </c>
      <c r="AI2321" s="42">
        <v>23</v>
      </c>
      <c r="AJ2321" s="40">
        <v>48</v>
      </c>
      <c r="AK2321" s="90">
        <v>6</v>
      </c>
      <c r="AL2321" s="113">
        <v>7</v>
      </c>
      <c r="AM2321" s="40">
        <v>21</v>
      </c>
      <c r="AN2321" s="90">
        <v>14</v>
      </c>
      <c r="AO2321" s="113">
        <v>15</v>
      </c>
      <c r="AP2321" s="89">
        <v>13</v>
      </c>
      <c r="AQ2321" s="42">
        <v>32</v>
      </c>
      <c r="AR2321" s="40">
        <v>16</v>
      </c>
      <c r="AS2321" s="90">
        <v>10</v>
      </c>
      <c r="AT2321" s="42">
        <v>35</v>
      </c>
      <c r="AU2321" s="40">
        <v>41</v>
      </c>
      <c r="AV2321" s="41">
        <v>38</v>
      </c>
      <c r="AW2321" s="41">
        <v>33</v>
      </c>
      <c r="AX2321" s="41">
        <v>48</v>
      </c>
      <c r="AY2321" s="42">
        <v>13</v>
      </c>
      <c r="AZ2321" s="40">
        <v>22</v>
      </c>
      <c r="BA2321" s="42">
        <v>39</v>
      </c>
      <c r="BB2321" s="40">
        <v>26</v>
      </c>
      <c r="BC2321" s="42">
        <v>33</v>
      </c>
      <c r="BD2321" s="40">
        <v>24</v>
      </c>
      <c r="BE2321" s="42">
        <v>37</v>
      </c>
      <c r="BF2321" s="40">
        <v>61</v>
      </c>
      <c r="BG2321" s="42">
        <v>0</v>
      </c>
    </row>
    <row r="2322" spans="1:59">
      <c r="A2322" t="s">
        <v>12</v>
      </c>
      <c r="B2322" s="36"/>
      <c r="C2322" s="51">
        <v>0.48799999999999999</v>
      </c>
      <c r="D2322" s="88">
        <v>0.57692307692307698</v>
      </c>
      <c r="E2322" s="88">
        <v>0.5</v>
      </c>
      <c r="F2322" s="7">
        <v>0.64516129032258096</v>
      </c>
      <c r="G2322" s="88">
        <v>0.95454545454545503</v>
      </c>
      <c r="H2322" s="88">
        <v>8.3333333333333301E-2</v>
      </c>
      <c r="I2322" s="88">
        <v>5.2631578947368397E-2</v>
      </c>
      <c r="J2322" s="7">
        <v>0.58823529411764697</v>
      </c>
      <c r="K2322" s="7">
        <v>0.51612903225806495</v>
      </c>
      <c r="L2322" s="117">
        <v>0.75</v>
      </c>
      <c r="M2322" s="7">
        <v>0.53636363636363604</v>
      </c>
      <c r="N2322" s="117">
        <v>0.133333333333333</v>
      </c>
      <c r="O2322" s="88">
        <v>0.14285714285714299</v>
      </c>
      <c r="P2322" s="52">
        <v>0.58947368421052604</v>
      </c>
      <c r="Q2322" s="7">
        <v>0.40425531914893598</v>
      </c>
      <c r="R2322" s="7">
        <v>0.38235294117647101</v>
      </c>
      <c r="S2322" s="52">
        <v>0.59375</v>
      </c>
      <c r="T2322" s="7">
        <v>0.375</v>
      </c>
      <c r="U2322" s="7">
        <v>0.56666666666666698</v>
      </c>
      <c r="V2322" s="52">
        <v>0.57142857142857195</v>
      </c>
      <c r="W2322" s="7">
        <v>0.39130434782608697</v>
      </c>
      <c r="X2322" s="88">
        <v>0.57692307692307698</v>
      </c>
      <c r="Y2322" s="88">
        <v>0.53846153846153799</v>
      </c>
      <c r="Z2322" s="117">
        <v>0.51851851851851904</v>
      </c>
      <c r="AA2322" s="7">
        <v>0.40404040404040398</v>
      </c>
      <c r="AB2322" s="117">
        <v>1</v>
      </c>
      <c r="AC2322" s="51">
        <v>0.45871559633027498</v>
      </c>
      <c r="AD2322" s="88">
        <v>0.476190476190476</v>
      </c>
      <c r="AE2322" s="7">
        <v>0.53488372093023295</v>
      </c>
      <c r="AF2322" s="52">
        <v>0.37777777777777799</v>
      </c>
      <c r="AG2322" s="88">
        <v>0.44</v>
      </c>
      <c r="AH2322" s="88">
        <v>0.592592592592593</v>
      </c>
      <c r="AI2322" s="52">
        <v>0.40350877192982498</v>
      </c>
      <c r="AJ2322" s="7">
        <v>0.48</v>
      </c>
      <c r="AK2322" s="88">
        <v>0.54545454545454497</v>
      </c>
      <c r="AL2322" s="117">
        <v>0.5</v>
      </c>
      <c r="AM2322" s="7">
        <v>0.381818181818182</v>
      </c>
      <c r="AN2322" s="88">
        <v>0.51851851851851904</v>
      </c>
      <c r="AO2322" s="117">
        <v>0.55555555555555602</v>
      </c>
      <c r="AP2322" s="88">
        <v>0.52</v>
      </c>
      <c r="AQ2322" s="52">
        <v>0.43243243243243201</v>
      </c>
      <c r="AR2322" s="7">
        <v>0.36363636363636398</v>
      </c>
      <c r="AS2322" s="88">
        <v>0.45454545454545497</v>
      </c>
      <c r="AT2322" s="52">
        <v>0.59322033898305104</v>
      </c>
      <c r="AU2322" s="7">
        <v>0.48809523809523803</v>
      </c>
      <c r="AV2322" s="7">
        <v>0.95</v>
      </c>
      <c r="AW2322" s="7">
        <v>0.5</v>
      </c>
      <c r="AX2322" s="7">
        <v>0.50526315789473697</v>
      </c>
      <c r="AY2322" s="52">
        <v>0.43333333333333302</v>
      </c>
      <c r="AZ2322" s="7">
        <v>0.55000000000000004</v>
      </c>
      <c r="BA2322" s="52">
        <v>0.45882352941176502</v>
      </c>
      <c r="BB2322" s="7">
        <v>0.40625</v>
      </c>
      <c r="BC2322" s="52">
        <v>0.62264150943396201</v>
      </c>
      <c r="BD2322" s="7">
        <v>0.4</v>
      </c>
      <c r="BE2322" s="52">
        <v>0.56923076923076898</v>
      </c>
      <c r="BF2322" s="7">
        <v>1</v>
      </c>
      <c r="BG2322" s="52">
        <v>0</v>
      </c>
    </row>
    <row r="2323" spans="1:59">
      <c r="A2323" t="s">
        <v>13</v>
      </c>
      <c r="B2323" s="53"/>
      <c r="C2323" s="54"/>
      <c r="D2323" s="93"/>
      <c r="E2323" s="93"/>
      <c r="F2323" s="9"/>
      <c r="G2323" s="93"/>
      <c r="H2323" s="93"/>
      <c r="I2323" s="93"/>
      <c r="J2323" s="9"/>
      <c r="K2323" s="9"/>
      <c r="L2323" s="118"/>
      <c r="M2323" s="9"/>
      <c r="N2323" s="118"/>
      <c r="O2323" s="93"/>
      <c r="P2323" s="55"/>
      <c r="Q2323" s="9"/>
      <c r="R2323" s="9"/>
      <c r="S2323" s="55"/>
      <c r="T2323" s="9"/>
      <c r="U2323" s="9"/>
      <c r="V2323" s="55"/>
      <c r="W2323" s="9"/>
      <c r="X2323" s="93"/>
      <c r="Y2323" s="93"/>
      <c r="Z2323" s="118"/>
      <c r="AA2323" s="9"/>
      <c r="AB2323" s="118"/>
      <c r="AC2323" s="54"/>
      <c r="AD2323" s="93"/>
      <c r="AE2323" s="9"/>
      <c r="AF2323" s="55"/>
      <c r="AG2323" s="93"/>
      <c r="AH2323" s="93"/>
      <c r="AI2323" s="55"/>
      <c r="AJ2323" s="9"/>
      <c r="AK2323" s="93"/>
      <c r="AL2323" s="118"/>
      <c r="AM2323" s="9"/>
      <c r="AN2323" s="93"/>
      <c r="AO2323" s="118"/>
      <c r="AP2323" s="93"/>
      <c r="AQ2323" s="55"/>
      <c r="AR2323" s="9"/>
      <c r="AS2323" s="93"/>
      <c r="AT2323" s="55"/>
      <c r="AU2323" s="9"/>
      <c r="AV2323" s="9"/>
      <c r="AW2323" s="9"/>
      <c r="AX2323" s="9"/>
      <c r="AY2323" s="55"/>
      <c r="AZ2323" s="9"/>
      <c r="BA2323" s="55"/>
      <c r="BB2323" s="9"/>
      <c r="BC2323" s="55"/>
      <c r="BD2323" s="9"/>
      <c r="BE2323" s="55"/>
      <c r="BF2323" s="9"/>
      <c r="BG2323" s="55"/>
    </row>
    <row r="2324" spans="1:59" ht="23.25">
      <c r="A2324" t="s">
        <v>10</v>
      </c>
      <c r="B2324" s="36" t="s">
        <v>544</v>
      </c>
      <c r="C2324" s="39">
        <v>41</v>
      </c>
      <c r="D2324" s="89">
        <v>10</v>
      </c>
      <c r="E2324" s="90">
        <v>5</v>
      </c>
      <c r="F2324" s="41">
        <v>12</v>
      </c>
      <c r="G2324" s="90">
        <v>10</v>
      </c>
      <c r="H2324" s="90">
        <v>5</v>
      </c>
      <c r="I2324" s="90">
        <v>5</v>
      </c>
      <c r="J2324" s="41">
        <v>8</v>
      </c>
      <c r="K2324" s="41">
        <v>12</v>
      </c>
      <c r="L2324" s="113">
        <v>5</v>
      </c>
      <c r="M2324" s="40">
        <v>40</v>
      </c>
      <c r="N2324" s="113">
        <v>1</v>
      </c>
      <c r="O2324" s="89">
        <v>9</v>
      </c>
      <c r="P2324" s="42">
        <v>32</v>
      </c>
      <c r="Q2324" s="40">
        <v>13</v>
      </c>
      <c r="R2324" s="41">
        <v>10</v>
      </c>
      <c r="S2324" s="42">
        <v>14</v>
      </c>
      <c r="T2324" s="40">
        <v>15</v>
      </c>
      <c r="U2324" s="41">
        <v>9</v>
      </c>
      <c r="V2324" s="42">
        <v>15</v>
      </c>
      <c r="W2324" s="40">
        <v>10</v>
      </c>
      <c r="X2324" s="90">
        <v>8</v>
      </c>
      <c r="Y2324" s="90">
        <v>11</v>
      </c>
      <c r="Z2324" s="113">
        <v>12</v>
      </c>
      <c r="AA2324" s="40">
        <v>33</v>
      </c>
      <c r="AB2324" s="113">
        <v>7</v>
      </c>
      <c r="AC2324" s="39">
        <v>37</v>
      </c>
      <c r="AD2324" s="89">
        <v>9</v>
      </c>
      <c r="AE2324" s="41">
        <v>12</v>
      </c>
      <c r="AF2324" s="42">
        <v>16</v>
      </c>
      <c r="AG2324" s="89">
        <v>10</v>
      </c>
      <c r="AH2324" s="90">
        <v>7</v>
      </c>
      <c r="AI2324" s="42">
        <v>20</v>
      </c>
      <c r="AJ2324" s="40">
        <v>36</v>
      </c>
      <c r="AK2324" s="90">
        <v>3</v>
      </c>
      <c r="AL2324" s="113">
        <v>2</v>
      </c>
      <c r="AM2324" s="40">
        <v>21</v>
      </c>
      <c r="AN2324" s="90">
        <v>8</v>
      </c>
      <c r="AO2324" s="113">
        <v>8</v>
      </c>
      <c r="AP2324" s="89">
        <v>10</v>
      </c>
      <c r="AQ2324" s="42">
        <v>24</v>
      </c>
      <c r="AR2324" s="40">
        <v>13</v>
      </c>
      <c r="AS2324" s="90">
        <v>9</v>
      </c>
      <c r="AT2324" s="42">
        <v>19</v>
      </c>
      <c r="AU2324" s="40">
        <v>34</v>
      </c>
      <c r="AV2324" s="41">
        <v>16</v>
      </c>
      <c r="AW2324" s="41">
        <v>21</v>
      </c>
      <c r="AX2324" s="41">
        <v>35</v>
      </c>
      <c r="AY2324" s="42">
        <v>6</v>
      </c>
      <c r="AZ2324" s="40">
        <v>40</v>
      </c>
      <c r="BA2324" s="42">
        <v>1</v>
      </c>
      <c r="BB2324" s="40">
        <v>26</v>
      </c>
      <c r="BC2324" s="42">
        <v>13</v>
      </c>
      <c r="BD2324" s="40">
        <v>41</v>
      </c>
      <c r="BE2324" s="42">
        <v>0</v>
      </c>
      <c r="BF2324" s="40">
        <v>23</v>
      </c>
      <c r="BG2324" s="42">
        <v>18</v>
      </c>
    </row>
    <row r="2325" spans="1:59">
      <c r="A2325" t="s">
        <v>12</v>
      </c>
      <c r="B2325" s="36"/>
      <c r="C2325" s="51">
        <v>0.32800000000000001</v>
      </c>
      <c r="D2325" s="88">
        <v>0.38461538461538503</v>
      </c>
      <c r="E2325" s="88">
        <v>0.3125</v>
      </c>
      <c r="F2325" s="7">
        <v>0.38709677419354799</v>
      </c>
      <c r="G2325" s="88">
        <v>0.45454545454545497</v>
      </c>
      <c r="H2325" s="88">
        <v>0.41666666666666702</v>
      </c>
      <c r="I2325" s="88">
        <v>0.26315789473684198</v>
      </c>
      <c r="J2325" s="7">
        <v>0.23529411764705899</v>
      </c>
      <c r="K2325" s="7">
        <v>0.38709677419354799</v>
      </c>
      <c r="L2325" s="117">
        <v>0.3125</v>
      </c>
      <c r="M2325" s="7">
        <v>0.36363636363636398</v>
      </c>
      <c r="N2325" s="117">
        <v>6.6666666666666693E-2</v>
      </c>
      <c r="O2325" s="88">
        <v>0.32142857142857101</v>
      </c>
      <c r="P2325" s="52">
        <v>0.336842105263158</v>
      </c>
      <c r="Q2325" s="7">
        <v>0.27659574468085102</v>
      </c>
      <c r="R2325" s="7">
        <v>0.29411764705882398</v>
      </c>
      <c r="S2325" s="52">
        <v>0.4375</v>
      </c>
      <c r="T2325" s="7">
        <v>0.26785714285714302</v>
      </c>
      <c r="U2325" s="7">
        <v>0.3</v>
      </c>
      <c r="V2325" s="52">
        <v>0.42857142857142899</v>
      </c>
      <c r="W2325" s="7">
        <v>0.217391304347826</v>
      </c>
      <c r="X2325" s="88">
        <v>0.30769230769230799</v>
      </c>
      <c r="Y2325" s="88">
        <v>0.42307692307692302</v>
      </c>
      <c r="Z2325" s="117">
        <v>0.44444444444444398</v>
      </c>
      <c r="AA2325" s="7">
        <v>0.33333333333333298</v>
      </c>
      <c r="AB2325" s="117">
        <v>0.33333333333333298</v>
      </c>
      <c r="AC2325" s="51">
        <v>0.33944954128440402</v>
      </c>
      <c r="AD2325" s="88">
        <v>0.42857142857142899</v>
      </c>
      <c r="AE2325" s="7">
        <v>0.27906976744186002</v>
      </c>
      <c r="AF2325" s="52">
        <v>0.35555555555555601</v>
      </c>
      <c r="AG2325" s="88">
        <v>0.4</v>
      </c>
      <c r="AH2325" s="88">
        <v>0.25925925925925902</v>
      </c>
      <c r="AI2325" s="52">
        <v>0.35087719298245601</v>
      </c>
      <c r="AJ2325" s="7">
        <v>0.36</v>
      </c>
      <c r="AK2325" s="88">
        <v>0.27272727272727298</v>
      </c>
      <c r="AL2325" s="117">
        <v>0.14285714285714299</v>
      </c>
      <c r="AM2325" s="7">
        <v>0.381818181818182</v>
      </c>
      <c r="AN2325" s="88">
        <v>0.296296296296296</v>
      </c>
      <c r="AO2325" s="117">
        <v>0.296296296296296</v>
      </c>
      <c r="AP2325" s="88">
        <v>0.4</v>
      </c>
      <c r="AQ2325" s="52">
        <v>0.32432432432432401</v>
      </c>
      <c r="AR2325" s="7">
        <v>0.29545454545454503</v>
      </c>
      <c r="AS2325" s="88">
        <v>0.40909090909090901</v>
      </c>
      <c r="AT2325" s="52">
        <v>0.322033898305085</v>
      </c>
      <c r="AU2325" s="7">
        <v>0.40476190476190499</v>
      </c>
      <c r="AV2325" s="7">
        <v>0.4</v>
      </c>
      <c r="AW2325" s="7">
        <v>0.31818181818181801</v>
      </c>
      <c r="AX2325" s="7">
        <v>0.36842105263157898</v>
      </c>
      <c r="AY2325" s="52">
        <v>0.2</v>
      </c>
      <c r="AZ2325" s="7">
        <v>1</v>
      </c>
      <c r="BA2325" s="52">
        <v>1.1764705882352899E-2</v>
      </c>
      <c r="BB2325" s="7">
        <v>0.40625</v>
      </c>
      <c r="BC2325" s="52">
        <v>0.245283018867925</v>
      </c>
      <c r="BD2325" s="7">
        <v>0.68333333333333302</v>
      </c>
      <c r="BE2325" s="52">
        <v>0</v>
      </c>
      <c r="BF2325" s="7">
        <v>0.37704918032786899</v>
      </c>
      <c r="BG2325" s="52">
        <v>0.28125</v>
      </c>
    </row>
    <row r="2326" spans="1:59">
      <c r="A2326" t="s">
        <v>13</v>
      </c>
      <c r="B2326" s="58"/>
      <c r="C2326" s="59"/>
      <c r="D2326" s="93"/>
      <c r="E2326" s="93"/>
      <c r="F2326" s="9"/>
      <c r="G2326" s="93"/>
      <c r="H2326" s="93"/>
      <c r="I2326" s="93"/>
      <c r="J2326" s="9"/>
      <c r="K2326" s="9"/>
      <c r="L2326" s="124"/>
      <c r="M2326" s="9"/>
      <c r="N2326" s="124"/>
      <c r="O2326" s="93"/>
      <c r="P2326" s="60"/>
      <c r="Q2326" s="9"/>
      <c r="R2326" s="9"/>
      <c r="S2326" s="60"/>
      <c r="T2326" s="9"/>
      <c r="U2326" s="9"/>
      <c r="V2326" s="60"/>
      <c r="W2326" s="9"/>
      <c r="X2326" s="93"/>
      <c r="Y2326" s="93"/>
      <c r="Z2326" s="124"/>
      <c r="AA2326" s="9"/>
      <c r="AB2326" s="124"/>
      <c r="AC2326" s="59"/>
      <c r="AD2326" s="93"/>
      <c r="AE2326" s="9"/>
      <c r="AF2326" s="60"/>
      <c r="AG2326" s="93"/>
      <c r="AH2326" s="93"/>
      <c r="AI2326" s="60"/>
      <c r="AJ2326" s="9"/>
      <c r="AK2326" s="93"/>
      <c r="AL2326" s="124"/>
      <c r="AM2326" s="9"/>
      <c r="AN2326" s="93"/>
      <c r="AO2326" s="124"/>
      <c r="AP2326" s="93"/>
      <c r="AQ2326" s="60"/>
      <c r="AR2326" s="9"/>
      <c r="AS2326" s="93"/>
      <c r="AT2326" s="60"/>
      <c r="AU2326" s="9"/>
      <c r="AV2326" s="9"/>
      <c r="AW2326" s="9"/>
      <c r="AX2326" s="9"/>
      <c r="AY2326" s="60"/>
      <c r="AZ2326" s="9"/>
      <c r="BA2326" s="60"/>
      <c r="BB2326" s="9"/>
      <c r="BC2326" s="60"/>
      <c r="BD2326" s="9"/>
      <c r="BE2326" s="60"/>
      <c r="BG2326" s="61"/>
    </row>
    <row r="2327" spans="1:59">
      <c r="A2327" t="s">
        <v>9</v>
      </c>
      <c r="B2327" s="78" t="s">
        <v>548</v>
      </c>
      <c r="C2327" s="12"/>
      <c r="D2327" s="122"/>
      <c r="E2327" s="122"/>
      <c r="F2327" s="13"/>
      <c r="G2327" s="122"/>
      <c r="H2327" s="122"/>
      <c r="I2327" s="122"/>
      <c r="J2327" s="13"/>
      <c r="K2327" s="13"/>
      <c r="L2327" s="122"/>
      <c r="M2327" s="13"/>
      <c r="N2327" s="122"/>
      <c r="O2327" s="122"/>
      <c r="P2327" s="13"/>
      <c r="Q2327" s="13"/>
      <c r="R2327" s="13"/>
      <c r="S2327" s="13"/>
      <c r="T2327" s="13"/>
      <c r="U2327" s="13"/>
      <c r="V2327" s="13"/>
      <c r="W2327" s="13"/>
      <c r="X2327" s="122"/>
      <c r="Y2327" s="122"/>
      <c r="Z2327" s="122"/>
      <c r="AA2327" s="13"/>
      <c r="AB2327" s="122"/>
      <c r="AC2327" s="13"/>
      <c r="AD2327" s="122"/>
      <c r="AE2327" s="13"/>
      <c r="AF2327" s="13"/>
      <c r="AG2327" s="122"/>
      <c r="AH2327" s="122"/>
      <c r="AI2327" s="13"/>
      <c r="AJ2327" s="13"/>
      <c r="AK2327" s="122"/>
      <c r="AL2327" s="122"/>
      <c r="AM2327" s="13"/>
      <c r="AN2327" s="122"/>
      <c r="AO2327" s="122"/>
      <c r="AP2327" s="122"/>
      <c r="AQ2327" s="13"/>
      <c r="AR2327" s="13"/>
      <c r="AS2327" s="122"/>
      <c r="AT2327" s="13"/>
      <c r="AU2327" s="13"/>
      <c r="AV2327" s="13"/>
      <c r="AW2327" s="13"/>
      <c r="AX2327" s="13"/>
      <c r="AY2327" s="13"/>
      <c r="AZ2327" s="13"/>
      <c r="BA2327" s="13"/>
      <c r="BB2327" s="13"/>
      <c r="BC2327" s="13"/>
      <c r="BD2327" s="13"/>
      <c r="BE2327" s="13"/>
      <c r="BF2327" s="13"/>
      <c r="BG2327" s="14"/>
    </row>
    <row r="2328" spans="1:59">
      <c r="A2328" t="s">
        <v>10</v>
      </c>
      <c r="B2328" s="35" t="s">
        <v>549</v>
      </c>
      <c r="C2328" s="31">
        <v>4</v>
      </c>
      <c r="D2328" s="86">
        <v>0</v>
      </c>
      <c r="E2328" s="87">
        <v>0</v>
      </c>
      <c r="F2328" s="33">
        <v>0</v>
      </c>
      <c r="G2328" s="87">
        <v>0</v>
      </c>
      <c r="H2328" s="87">
        <v>0</v>
      </c>
      <c r="I2328" s="87">
        <v>3</v>
      </c>
      <c r="J2328" s="33">
        <v>0</v>
      </c>
      <c r="K2328" s="33">
        <v>0</v>
      </c>
      <c r="L2328" s="111">
        <v>0</v>
      </c>
      <c r="M2328" s="32">
        <v>1</v>
      </c>
      <c r="N2328" s="111">
        <v>3</v>
      </c>
      <c r="O2328" s="86">
        <v>3</v>
      </c>
      <c r="P2328" s="34">
        <v>1</v>
      </c>
      <c r="Q2328" s="32">
        <v>3</v>
      </c>
      <c r="R2328" s="33">
        <v>1</v>
      </c>
      <c r="S2328" s="34">
        <v>0</v>
      </c>
      <c r="T2328" s="32">
        <v>2</v>
      </c>
      <c r="U2328" s="33">
        <v>1</v>
      </c>
      <c r="V2328" s="34">
        <v>1</v>
      </c>
      <c r="W2328" s="32">
        <v>3</v>
      </c>
      <c r="X2328" s="87">
        <v>0</v>
      </c>
      <c r="Y2328" s="87">
        <v>1</v>
      </c>
      <c r="Z2328" s="111">
        <v>0</v>
      </c>
      <c r="AA2328" s="32">
        <v>3</v>
      </c>
      <c r="AB2328" s="111">
        <v>0</v>
      </c>
      <c r="AC2328" s="31">
        <v>4</v>
      </c>
      <c r="AD2328" s="86">
        <v>1</v>
      </c>
      <c r="AE2328" s="33">
        <v>2</v>
      </c>
      <c r="AF2328" s="34">
        <v>1</v>
      </c>
      <c r="AG2328" s="86">
        <v>2</v>
      </c>
      <c r="AH2328" s="87">
        <v>0</v>
      </c>
      <c r="AI2328" s="34">
        <v>2</v>
      </c>
      <c r="AJ2328" s="32">
        <v>3</v>
      </c>
      <c r="AK2328" s="87">
        <v>0</v>
      </c>
      <c r="AL2328" s="111">
        <v>1</v>
      </c>
      <c r="AM2328" s="32">
        <v>3</v>
      </c>
      <c r="AN2328" s="87">
        <v>1</v>
      </c>
      <c r="AO2328" s="111">
        <v>0</v>
      </c>
      <c r="AP2328" s="86">
        <v>1</v>
      </c>
      <c r="AQ2328" s="34">
        <v>3</v>
      </c>
      <c r="AR2328" s="32">
        <v>2</v>
      </c>
      <c r="AS2328" s="87">
        <v>0</v>
      </c>
      <c r="AT2328" s="34">
        <v>2</v>
      </c>
      <c r="AU2328" s="32">
        <v>2</v>
      </c>
      <c r="AV2328" s="33">
        <v>1</v>
      </c>
      <c r="AW2328" s="33">
        <v>2</v>
      </c>
      <c r="AX2328" s="33">
        <v>2</v>
      </c>
      <c r="AY2328" s="34">
        <v>2</v>
      </c>
      <c r="AZ2328" s="32">
        <v>0</v>
      </c>
      <c r="BA2328" s="34">
        <v>4</v>
      </c>
      <c r="BB2328" s="32">
        <v>3</v>
      </c>
      <c r="BC2328" s="34">
        <v>0</v>
      </c>
      <c r="BD2328" s="32">
        <v>3</v>
      </c>
      <c r="BE2328" s="34">
        <v>1</v>
      </c>
      <c r="BF2328" s="32">
        <v>0</v>
      </c>
      <c r="BG2328" s="34">
        <v>4</v>
      </c>
    </row>
    <row r="2329" spans="1:59">
      <c r="A2329" t="s">
        <v>12</v>
      </c>
      <c r="B2329" s="36"/>
      <c r="C2329" s="51">
        <v>3.2000000000000001E-2</v>
      </c>
      <c r="D2329" s="88">
        <v>0</v>
      </c>
      <c r="E2329" s="88">
        <v>0</v>
      </c>
      <c r="F2329" s="7">
        <v>0</v>
      </c>
      <c r="G2329" s="88">
        <v>0</v>
      </c>
      <c r="H2329" s="88">
        <v>0</v>
      </c>
      <c r="I2329" s="88">
        <v>0.157894736842105</v>
      </c>
      <c r="J2329" s="7">
        <v>0</v>
      </c>
      <c r="K2329" s="7">
        <v>0</v>
      </c>
      <c r="L2329" s="117">
        <v>0</v>
      </c>
      <c r="M2329" s="7">
        <v>9.0909090909090905E-3</v>
      </c>
      <c r="N2329" s="117">
        <v>0.2</v>
      </c>
      <c r="O2329" s="88">
        <v>0.107142857142857</v>
      </c>
      <c r="P2329" s="52">
        <v>1.05263157894737E-2</v>
      </c>
      <c r="Q2329" s="7">
        <v>6.3829787234042604E-2</v>
      </c>
      <c r="R2329" s="7">
        <v>2.9411764705882401E-2</v>
      </c>
      <c r="S2329" s="52">
        <v>0</v>
      </c>
      <c r="T2329" s="7">
        <v>3.5714285714285698E-2</v>
      </c>
      <c r="U2329" s="7">
        <v>3.3333333333333298E-2</v>
      </c>
      <c r="V2329" s="52">
        <v>2.8571428571428598E-2</v>
      </c>
      <c r="W2329" s="7">
        <v>6.5217391304347797E-2</v>
      </c>
      <c r="X2329" s="88">
        <v>0</v>
      </c>
      <c r="Y2329" s="88">
        <v>3.8461538461538498E-2</v>
      </c>
      <c r="Z2329" s="117">
        <v>0</v>
      </c>
      <c r="AA2329" s="7">
        <v>3.03030303030303E-2</v>
      </c>
      <c r="AB2329" s="117">
        <v>0</v>
      </c>
      <c r="AC2329" s="51">
        <v>3.6697247706422E-2</v>
      </c>
      <c r="AD2329" s="88">
        <v>4.7619047619047603E-2</v>
      </c>
      <c r="AE2329" s="7">
        <v>4.6511627906976702E-2</v>
      </c>
      <c r="AF2329" s="52">
        <v>2.2222222222222199E-2</v>
      </c>
      <c r="AG2329" s="88">
        <v>0.08</v>
      </c>
      <c r="AH2329" s="88">
        <v>0</v>
      </c>
      <c r="AI2329" s="52">
        <v>3.5087719298245598E-2</v>
      </c>
      <c r="AJ2329" s="7">
        <v>0.03</v>
      </c>
      <c r="AK2329" s="88">
        <v>0</v>
      </c>
      <c r="AL2329" s="117">
        <v>7.1428571428571397E-2</v>
      </c>
      <c r="AM2329" s="7">
        <v>5.4545454545454501E-2</v>
      </c>
      <c r="AN2329" s="88">
        <v>3.7037037037037E-2</v>
      </c>
      <c r="AO2329" s="117">
        <v>0</v>
      </c>
      <c r="AP2329" s="88">
        <v>0.04</v>
      </c>
      <c r="AQ2329" s="52">
        <v>4.0540540540540501E-2</v>
      </c>
      <c r="AR2329" s="7">
        <v>4.5454545454545497E-2</v>
      </c>
      <c r="AS2329" s="88">
        <v>0</v>
      </c>
      <c r="AT2329" s="52">
        <v>3.3898305084745797E-2</v>
      </c>
      <c r="AU2329" s="7">
        <v>2.3809523809523801E-2</v>
      </c>
      <c r="AV2329" s="7">
        <v>2.5000000000000001E-2</v>
      </c>
      <c r="AW2329" s="7">
        <v>3.03030303030303E-2</v>
      </c>
      <c r="AX2329" s="7">
        <v>2.1052631578947399E-2</v>
      </c>
      <c r="AY2329" s="52">
        <v>6.6666666666666693E-2</v>
      </c>
      <c r="AZ2329" s="7">
        <v>0</v>
      </c>
      <c r="BA2329" s="52">
        <v>4.7058823529411799E-2</v>
      </c>
      <c r="BB2329" s="7">
        <v>4.6875E-2</v>
      </c>
      <c r="BC2329" s="52">
        <v>0</v>
      </c>
      <c r="BD2329" s="7">
        <v>0.05</v>
      </c>
      <c r="BE2329" s="52">
        <v>1.5384615384615399E-2</v>
      </c>
      <c r="BF2329" s="7">
        <v>0</v>
      </c>
      <c r="BG2329" s="52">
        <v>6.25E-2</v>
      </c>
    </row>
    <row r="2330" spans="1:59">
      <c r="A2330" t="s">
        <v>13</v>
      </c>
      <c r="B2330" s="53"/>
      <c r="C2330" s="54"/>
      <c r="D2330" s="93"/>
      <c r="E2330" s="93"/>
      <c r="F2330" s="9"/>
      <c r="G2330" s="93"/>
      <c r="H2330" s="93"/>
      <c r="I2330" s="93"/>
      <c r="J2330" s="9"/>
      <c r="K2330" s="9"/>
      <c r="L2330" s="118"/>
      <c r="M2330" s="9"/>
      <c r="N2330" s="118"/>
      <c r="O2330" s="93"/>
      <c r="P2330" s="55"/>
      <c r="Q2330" s="9"/>
      <c r="R2330" s="9"/>
      <c r="S2330" s="55"/>
      <c r="T2330" s="9"/>
      <c r="U2330" s="9"/>
      <c r="V2330" s="55"/>
      <c r="W2330" s="9"/>
      <c r="X2330" s="93"/>
      <c r="Y2330" s="93"/>
      <c r="Z2330" s="118"/>
      <c r="AA2330" s="9"/>
      <c r="AB2330" s="118"/>
      <c r="AC2330" s="54"/>
      <c r="AD2330" s="93"/>
      <c r="AE2330" s="9"/>
      <c r="AF2330" s="55"/>
      <c r="AG2330" s="93"/>
      <c r="AH2330" s="93"/>
      <c r="AI2330" s="55"/>
      <c r="AJ2330" s="9"/>
      <c r="AK2330" s="93"/>
      <c r="AL2330" s="118"/>
      <c r="AM2330" s="9"/>
      <c r="AN2330" s="93"/>
      <c r="AO2330" s="118"/>
      <c r="AP2330" s="93"/>
      <c r="AQ2330" s="55"/>
      <c r="AR2330" s="9"/>
      <c r="AS2330" s="93"/>
      <c r="AT2330" s="55"/>
      <c r="AU2330" s="9"/>
      <c r="AV2330" s="9"/>
      <c r="AW2330" s="9"/>
      <c r="AX2330" s="9"/>
      <c r="AY2330" s="55"/>
      <c r="AZ2330" s="9"/>
      <c r="BA2330" s="55"/>
      <c r="BB2330" s="9"/>
      <c r="BC2330" s="55"/>
      <c r="BD2330" s="9"/>
      <c r="BE2330" s="55"/>
      <c r="BF2330" s="9"/>
      <c r="BG2330" s="55"/>
    </row>
    <row r="2331" spans="1:59">
      <c r="A2331" t="s">
        <v>10</v>
      </c>
      <c r="B2331" s="36" t="s">
        <v>550</v>
      </c>
      <c r="C2331" s="39">
        <v>7</v>
      </c>
      <c r="D2331" s="89">
        <v>0</v>
      </c>
      <c r="E2331" s="90">
        <v>0</v>
      </c>
      <c r="F2331" s="41">
        <v>0</v>
      </c>
      <c r="G2331" s="90">
        <v>0</v>
      </c>
      <c r="H2331" s="90">
        <v>0</v>
      </c>
      <c r="I2331" s="90">
        <v>5</v>
      </c>
      <c r="J2331" s="41">
        <v>0</v>
      </c>
      <c r="K2331" s="41">
        <v>2</v>
      </c>
      <c r="L2331" s="113">
        <v>0</v>
      </c>
      <c r="M2331" s="40">
        <v>2</v>
      </c>
      <c r="N2331" s="113">
        <v>5</v>
      </c>
      <c r="O2331" s="89">
        <v>5</v>
      </c>
      <c r="P2331" s="42">
        <v>2</v>
      </c>
      <c r="Q2331" s="40">
        <v>5</v>
      </c>
      <c r="R2331" s="41">
        <v>1</v>
      </c>
      <c r="S2331" s="42">
        <v>0</v>
      </c>
      <c r="T2331" s="40">
        <v>2</v>
      </c>
      <c r="U2331" s="41">
        <v>2</v>
      </c>
      <c r="V2331" s="42">
        <v>3</v>
      </c>
      <c r="W2331" s="40">
        <v>5</v>
      </c>
      <c r="X2331" s="90">
        <v>0</v>
      </c>
      <c r="Y2331" s="90">
        <v>2</v>
      </c>
      <c r="Z2331" s="113">
        <v>0</v>
      </c>
      <c r="AA2331" s="40">
        <v>6</v>
      </c>
      <c r="AB2331" s="113">
        <v>0</v>
      </c>
      <c r="AC2331" s="39">
        <v>6</v>
      </c>
      <c r="AD2331" s="89">
        <v>0</v>
      </c>
      <c r="AE2331" s="41">
        <v>4</v>
      </c>
      <c r="AF2331" s="42">
        <v>2</v>
      </c>
      <c r="AG2331" s="89">
        <v>0</v>
      </c>
      <c r="AH2331" s="90">
        <v>1</v>
      </c>
      <c r="AI2331" s="42">
        <v>5</v>
      </c>
      <c r="AJ2331" s="40">
        <v>4</v>
      </c>
      <c r="AK2331" s="90">
        <v>2</v>
      </c>
      <c r="AL2331" s="113">
        <v>1</v>
      </c>
      <c r="AM2331" s="40">
        <v>2</v>
      </c>
      <c r="AN2331" s="90">
        <v>3</v>
      </c>
      <c r="AO2331" s="113">
        <v>1</v>
      </c>
      <c r="AP2331" s="89">
        <v>3</v>
      </c>
      <c r="AQ2331" s="42">
        <v>3</v>
      </c>
      <c r="AR2331" s="40">
        <v>5</v>
      </c>
      <c r="AS2331" s="90">
        <v>1</v>
      </c>
      <c r="AT2331" s="42">
        <v>1</v>
      </c>
      <c r="AU2331" s="40">
        <v>3</v>
      </c>
      <c r="AV2331" s="41">
        <v>0</v>
      </c>
      <c r="AW2331" s="41">
        <v>3</v>
      </c>
      <c r="AX2331" s="41">
        <v>4</v>
      </c>
      <c r="AY2331" s="42">
        <v>3</v>
      </c>
      <c r="AZ2331" s="40">
        <v>1</v>
      </c>
      <c r="BA2331" s="42">
        <v>6</v>
      </c>
      <c r="BB2331" s="40">
        <v>3</v>
      </c>
      <c r="BC2331" s="42">
        <v>3</v>
      </c>
      <c r="BD2331" s="40">
        <v>5</v>
      </c>
      <c r="BE2331" s="42">
        <v>2</v>
      </c>
      <c r="BF2331" s="40">
        <v>0</v>
      </c>
      <c r="BG2331" s="42">
        <v>7</v>
      </c>
    </row>
    <row r="2332" spans="1:59">
      <c r="A2332" t="s">
        <v>12</v>
      </c>
      <c r="B2332" s="36"/>
      <c r="C2332" s="51">
        <v>5.6000000000000001E-2</v>
      </c>
      <c r="D2332" s="88">
        <v>0</v>
      </c>
      <c r="E2332" s="88">
        <v>0</v>
      </c>
      <c r="F2332" s="7">
        <v>0</v>
      </c>
      <c r="G2332" s="88">
        <v>0</v>
      </c>
      <c r="H2332" s="88">
        <v>0</v>
      </c>
      <c r="I2332" s="88">
        <v>0.26315789473684198</v>
      </c>
      <c r="J2332" s="7">
        <v>0</v>
      </c>
      <c r="K2332" s="7">
        <v>6.4516129032258104E-2</v>
      </c>
      <c r="L2332" s="117">
        <v>0</v>
      </c>
      <c r="M2332" s="7">
        <v>1.8181818181818198E-2</v>
      </c>
      <c r="N2332" s="117">
        <v>0.33333333333333298</v>
      </c>
      <c r="O2332" s="88">
        <v>0.17857142857142899</v>
      </c>
      <c r="P2332" s="52">
        <v>2.1052631578947399E-2</v>
      </c>
      <c r="Q2332" s="7">
        <v>0.10638297872340401</v>
      </c>
      <c r="R2332" s="7">
        <v>2.9411764705882401E-2</v>
      </c>
      <c r="S2332" s="52">
        <v>0</v>
      </c>
      <c r="T2332" s="7">
        <v>3.5714285714285698E-2</v>
      </c>
      <c r="U2332" s="7">
        <v>6.6666666666666693E-2</v>
      </c>
      <c r="V2332" s="52">
        <v>8.5714285714285701E-2</v>
      </c>
      <c r="W2332" s="7">
        <v>0.108695652173913</v>
      </c>
      <c r="X2332" s="88">
        <v>0</v>
      </c>
      <c r="Y2332" s="88">
        <v>7.69230769230769E-2</v>
      </c>
      <c r="Z2332" s="117">
        <v>0</v>
      </c>
      <c r="AA2332" s="7">
        <v>6.0606060606060601E-2</v>
      </c>
      <c r="AB2332" s="117">
        <v>0</v>
      </c>
      <c r="AC2332" s="51">
        <v>5.5045871559633003E-2</v>
      </c>
      <c r="AD2332" s="88">
        <v>0</v>
      </c>
      <c r="AE2332" s="7">
        <v>9.3023255813953501E-2</v>
      </c>
      <c r="AF2332" s="52">
        <v>4.4444444444444398E-2</v>
      </c>
      <c r="AG2332" s="88">
        <v>0</v>
      </c>
      <c r="AH2332" s="88">
        <v>3.7037037037037E-2</v>
      </c>
      <c r="AI2332" s="52">
        <v>8.7719298245614002E-2</v>
      </c>
      <c r="AJ2332" s="7">
        <v>0.04</v>
      </c>
      <c r="AK2332" s="88">
        <v>0.18181818181818199</v>
      </c>
      <c r="AL2332" s="117">
        <v>7.1428571428571397E-2</v>
      </c>
      <c r="AM2332" s="7">
        <v>3.6363636363636397E-2</v>
      </c>
      <c r="AN2332" s="88">
        <v>0.11111111111111099</v>
      </c>
      <c r="AO2332" s="117">
        <v>3.7037037037037E-2</v>
      </c>
      <c r="AP2332" s="88">
        <v>0.12</v>
      </c>
      <c r="AQ2332" s="52">
        <v>4.0540540540540501E-2</v>
      </c>
      <c r="AR2332" s="7">
        <v>0.11363636363636399</v>
      </c>
      <c r="AS2332" s="88">
        <v>4.5454545454545497E-2</v>
      </c>
      <c r="AT2332" s="52">
        <v>1.6949152542372899E-2</v>
      </c>
      <c r="AU2332" s="7">
        <v>3.5714285714285698E-2</v>
      </c>
      <c r="AV2332" s="7">
        <v>0</v>
      </c>
      <c r="AW2332" s="7">
        <v>4.5454545454545497E-2</v>
      </c>
      <c r="AX2332" s="7">
        <v>4.2105263157894701E-2</v>
      </c>
      <c r="AY2332" s="52">
        <v>0.1</v>
      </c>
      <c r="AZ2332" s="7">
        <v>2.5000000000000001E-2</v>
      </c>
      <c r="BA2332" s="52">
        <v>7.0588235294117702E-2</v>
      </c>
      <c r="BB2332" s="7">
        <v>4.6875E-2</v>
      </c>
      <c r="BC2332" s="52">
        <v>5.6603773584905703E-2</v>
      </c>
      <c r="BD2332" s="7">
        <v>8.3333333333333301E-2</v>
      </c>
      <c r="BE2332" s="52">
        <v>3.0769230769230799E-2</v>
      </c>
      <c r="BF2332" s="7">
        <v>0</v>
      </c>
      <c r="BG2332" s="52">
        <v>0.109375</v>
      </c>
    </row>
    <row r="2333" spans="1:59">
      <c r="A2333" t="s">
        <v>13</v>
      </c>
      <c r="B2333" s="53"/>
      <c r="C2333" s="54"/>
      <c r="D2333" s="93"/>
      <c r="E2333" s="93"/>
      <c r="F2333" s="9"/>
      <c r="G2333" s="93"/>
      <c r="H2333" s="93"/>
      <c r="I2333" s="93"/>
      <c r="J2333" s="9"/>
      <c r="K2333" s="9"/>
      <c r="L2333" s="118"/>
      <c r="M2333" s="9"/>
      <c r="N2333" s="118"/>
      <c r="O2333" s="93"/>
      <c r="P2333" s="55"/>
      <c r="Q2333" s="9"/>
      <c r="R2333" s="9"/>
      <c r="S2333" s="55"/>
      <c r="T2333" s="9"/>
      <c r="U2333" s="9"/>
      <c r="V2333" s="55"/>
      <c r="W2333" s="9"/>
      <c r="X2333" s="93"/>
      <c r="Y2333" s="93"/>
      <c r="Z2333" s="118"/>
      <c r="AA2333" s="9"/>
      <c r="AB2333" s="118"/>
      <c r="AC2333" s="54"/>
      <c r="AD2333" s="93"/>
      <c r="AE2333" s="9"/>
      <c r="AF2333" s="55"/>
      <c r="AG2333" s="93"/>
      <c r="AH2333" s="93"/>
      <c r="AI2333" s="55"/>
      <c r="AJ2333" s="9"/>
      <c r="AK2333" s="93"/>
      <c r="AL2333" s="118"/>
      <c r="AM2333" s="9"/>
      <c r="AN2333" s="93"/>
      <c r="AO2333" s="118"/>
      <c r="AP2333" s="93"/>
      <c r="AQ2333" s="55"/>
      <c r="AR2333" s="9"/>
      <c r="AS2333" s="93"/>
      <c r="AT2333" s="55"/>
      <c r="AU2333" s="9"/>
      <c r="AV2333" s="9"/>
      <c r="AW2333" s="9"/>
      <c r="AX2333" s="9"/>
      <c r="AY2333" s="55"/>
      <c r="AZ2333" s="9"/>
      <c r="BA2333" s="55"/>
      <c r="BB2333" s="9"/>
      <c r="BC2333" s="55"/>
      <c r="BD2333" s="9"/>
      <c r="BE2333" s="55"/>
      <c r="BF2333" s="9"/>
      <c r="BG2333" s="55"/>
    </row>
    <row r="2334" spans="1:59">
      <c r="A2334" t="s">
        <v>10</v>
      </c>
      <c r="B2334" s="36" t="s">
        <v>551</v>
      </c>
      <c r="C2334" s="39">
        <v>8</v>
      </c>
      <c r="D2334" s="89">
        <v>0</v>
      </c>
      <c r="E2334" s="90">
        <v>1</v>
      </c>
      <c r="F2334" s="41">
        <v>2</v>
      </c>
      <c r="G2334" s="90">
        <v>1</v>
      </c>
      <c r="H2334" s="90">
        <v>0</v>
      </c>
      <c r="I2334" s="90">
        <v>3</v>
      </c>
      <c r="J2334" s="41">
        <v>0</v>
      </c>
      <c r="K2334" s="41">
        <v>2</v>
      </c>
      <c r="L2334" s="113">
        <v>1</v>
      </c>
      <c r="M2334" s="40">
        <v>6</v>
      </c>
      <c r="N2334" s="113">
        <v>2</v>
      </c>
      <c r="O2334" s="89">
        <v>3</v>
      </c>
      <c r="P2334" s="42">
        <v>5</v>
      </c>
      <c r="Q2334" s="40">
        <v>4</v>
      </c>
      <c r="R2334" s="41">
        <v>2</v>
      </c>
      <c r="S2334" s="42">
        <v>2</v>
      </c>
      <c r="T2334" s="40">
        <v>6</v>
      </c>
      <c r="U2334" s="41">
        <v>1</v>
      </c>
      <c r="V2334" s="42">
        <v>0</v>
      </c>
      <c r="W2334" s="40">
        <v>3</v>
      </c>
      <c r="X2334" s="90">
        <v>2</v>
      </c>
      <c r="Y2334" s="90">
        <v>1</v>
      </c>
      <c r="Z2334" s="113">
        <v>2</v>
      </c>
      <c r="AA2334" s="40">
        <v>5</v>
      </c>
      <c r="AB2334" s="113">
        <v>3</v>
      </c>
      <c r="AC2334" s="39">
        <v>7</v>
      </c>
      <c r="AD2334" s="89">
        <v>1</v>
      </c>
      <c r="AE2334" s="41">
        <v>3</v>
      </c>
      <c r="AF2334" s="42">
        <v>3</v>
      </c>
      <c r="AG2334" s="89">
        <v>1</v>
      </c>
      <c r="AH2334" s="90">
        <v>2</v>
      </c>
      <c r="AI2334" s="42">
        <v>4</v>
      </c>
      <c r="AJ2334" s="40">
        <v>6</v>
      </c>
      <c r="AK2334" s="90">
        <v>1</v>
      </c>
      <c r="AL2334" s="113">
        <v>1</v>
      </c>
      <c r="AM2334" s="40">
        <v>6</v>
      </c>
      <c r="AN2334" s="90">
        <v>1</v>
      </c>
      <c r="AO2334" s="113">
        <v>0</v>
      </c>
      <c r="AP2334" s="89">
        <v>0</v>
      </c>
      <c r="AQ2334" s="42">
        <v>6</v>
      </c>
      <c r="AR2334" s="40">
        <v>4</v>
      </c>
      <c r="AS2334" s="90">
        <v>1</v>
      </c>
      <c r="AT2334" s="42">
        <v>3</v>
      </c>
      <c r="AU2334" s="40">
        <v>5</v>
      </c>
      <c r="AV2334" s="41">
        <v>2</v>
      </c>
      <c r="AW2334" s="41">
        <v>5</v>
      </c>
      <c r="AX2334" s="41">
        <v>6</v>
      </c>
      <c r="AY2334" s="42">
        <v>2</v>
      </c>
      <c r="AZ2334" s="40">
        <v>1</v>
      </c>
      <c r="BA2334" s="42">
        <v>7</v>
      </c>
      <c r="BB2334" s="40">
        <v>5</v>
      </c>
      <c r="BC2334" s="42">
        <v>3</v>
      </c>
      <c r="BD2334" s="40">
        <v>4</v>
      </c>
      <c r="BE2334" s="42">
        <v>4</v>
      </c>
      <c r="BF2334" s="40">
        <v>3</v>
      </c>
      <c r="BG2334" s="42">
        <v>5</v>
      </c>
    </row>
    <row r="2335" spans="1:59">
      <c r="A2335" t="s">
        <v>12</v>
      </c>
      <c r="B2335" s="36"/>
      <c r="C2335" s="51">
        <v>6.4000000000000001E-2</v>
      </c>
      <c r="D2335" s="88">
        <v>0</v>
      </c>
      <c r="E2335" s="88">
        <v>6.25E-2</v>
      </c>
      <c r="F2335" s="7">
        <v>6.4516129032258104E-2</v>
      </c>
      <c r="G2335" s="88">
        <v>4.5454545454545497E-2</v>
      </c>
      <c r="H2335" s="88">
        <v>0</v>
      </c>
      <c r="I2335" s="88">
        <v>0.157894736842105</v>
      </c>
      <c r="J2335" s="7">
        <v>0</v>
      </c>
      <c r="K2335" s="7">
        <v>6.4516129032258104E-2</v>
      </c>
      <c r="L2335" s="117">
        <v>6.25E-2</v>
      </c>
      <c r="M2335" s="7">
        <v>5.4545454545454501E-2</v>
      </c>
      <c r="N2335" s="117">
        <v>0.133333333333333</v>
      </c>
      <c r="O2335" s="88">
        <v>0.107142857142857</v>
      </c>
      <c r="P2335" s="52">
        <v>5.2631578947368397E-2</v>
      </c>
      <c r="Q2335" s="7">
        <v>8.5106382978723402E-2</v>
      </c>
      <c r="R2335" s="7">
        <v>5.8823529411764698E-2</v>
      </c>
      <c r="S2335" s="52">
        <v>6.25E-2</v>
      </c>
      <c r="T2335" s="7">
        <v>0.107142857142857</v>
      </c>
      <c r="U2335" s="7">
        <v>3.3333333333333298E-2</v>
      </c>
      <c r="V2335" s="52">
        <v>0</v>
      </c>
      <c r="W2335" s="7">
        <v>6.5217391304347797E-2</v>
      </c>
      <c r="X2335" s="88">
        <v>7.69230769230769E-2</v>
      </c>
      <c r="Y2335" s="88">
        <v>3.8461538461538498E-2</v>
      </c>
      <c r="Z2335" s="117">
        <v>7.4074074074074098E-2</v>
      </c>
      <c r="AA2335" s="7">
        <v>5.0505050505050497E-2</v>
      </c>
      <c r="AB2335" s="117">
        <v>0.14285714285714299</v>
      </c>
      <c r="AC2335" s="51">
        <v>6.4220183486238494E-2</v>
      </c>
      <c r="AD2335" s="88">
        <v>4.7619047619047603E-2</v>
      </c>
      <c r="AE2335" s="7">
        <v>6.9767441860465101E-2</v>
      </c>
      <c r="AF2335" s="52">
        <v>6.6666666666666693E-2</v>
      </c>
      <c r="AG2335" s="88">
        <v>0.04</v>
      </c>
      <c r="AH2335" s="88">
        <v>7.4074074074074098E-2</v>
      </c>
      <c r="AI2335" s="52">
        <v>7.0175438596491196E-2</v>
      </c>
      <c r="AJ2335" s="7">
        <v>0.06</v>
      </c>
      <c r="AK2335" s="88">
        <v>9.0909090909090898E-2</v>
      </c>
      <c r="AL2335" s="117">
        <v>7.1428571428571397E-2</v>
      </c>
      <c r="AM2335" s="7">
        <v>0.109090909090909</v>
      </c>
      <c r="AN2335" s="88">
        <v>3.7037037037037E-2</v>
      </c>
      <c r="AO2335" s="117">
        <v>0</v>
      </c>
      <c r="AP2335" s="88">
        <v>0</v>
      </c>
      <c r="AQ2335" s="52">
        <v>8.1081081081081099E-2</v>
      </c>
      <c r="AR2335" s="7">
        <v>9.0909090909090898E-2</v>
      </c>
      <c r="AS2335" s="88">
        <v>4.5454545454545497E-2</v>
      </c>
      <c r="AT2335" s="52">
        <v>5.0847457627118599E-2</v>
      </c>
      <c r="AU2335" s="7">
        <v>5.95238095238095E-2</v>
      </c>
      <c r="AV2335" s="7">
        <v>0.05</v>
      </c>
      <c r="AW2335" s="7">
        <v>7.5757575757575801E-2</v>
      </c>
      <c r="AX2335" s="7">
        <v>6.3157894736842093E-2</v>
      </c>
      <c r="AY2335" s="52">
        <v>6.6666666666666693E-2</v>
      </c>
      <c r="AZ2335" s="7">
        <v>2.5000000000000001E-2</v>
      </c>
      <c r="BA2335" s="52">
        <v>8.2352941176470601E-2</v>
      </c>
      <c r="BB2335" s="7">
        <v>7.8125E-2</v>
      </c>
      <c r="BC2335" s="52">
        <v>5.6603773584905703E-2</v>
      </c>
      <c r="BD2335" s="7">
        <v>6.6666666666666693E-2</v>
      </c>
      <c r="BE2335" s="52">
        <v>6.15384615384615E-2</v>
      </c>
      <c r="BF2335" s="7">
        <v>4.91803278688525E-2</v>
      </c>
      <c r="BG2335" s="52">
        <v>7.8125E-2</v>
      </c>
    </row>
    <row r="2336" spans="1:59">
      <c r="A2336" t="s">
        <v>13</v>
      </c>
      <c r="B2336" s="53"/>
      <c r="C2336" s="54"/>
      <c r="D2336" s="93"/>
      <c r="E2336" s="93"/>
      <c r="F2336" s="9"/>
      <c r="G2336" s="93"/>
      <c r="H2336" s="93"/>
      <c r="I2336" s="93"/>
      <c r="J2336" s="9"/>
      <c r="K2336" s="9"/>
      <c r="L2336" s="118"/>
      <c r="M2336" s="9"/>
      <c r="N2336" s="118"/>
      <c r="O2336" s="93"/>
      <c r="P2336" s="55"/>
      <c r="Q2336" s="9"/>
      <c r="R2336" s="9"/>
      <c r="S2336" s="55"/>
      <c r="T2336" s="9"/>
      <c r="V2336" s="56"/>
      <c r="Z2336" s="123"/>
      <c r="AB2336" s="123"/>
      <c r="AC2336" s="57"/>
      <c r="AF2336" s="56"/>
      <c r="AI2336" s="56"/>
      <c r="AL2336" s="123"/>
      <c r="AO2336" s="123"/>
      <c r="AQ2336" s="56"/>
      <c r="AT2336" s="56"/>
      <c r="AY2336" s="56"/>
      <c r="BA2336" s="56"/>
      <c r="BC2336" s="56"/>
      <c r="BE2336" s="56"/>
      <c r="BG2336" s="56"/>
    </row>
    <row r="2337" spans="1:59">
      <c r="A2337" t="s">
        <v>10</v>
      </c>
      <c r="B2337" s="36" t="s">
        <v>552</v>
      </c>
      <c r="C2337" s="39">
        <v>14</v>
      </c>
      <c r="D2337" s="89">
        <v>0</v>
      </c>
      <c r="E2337" s="90">
        <v>1</v>
      </c>
      <c r="F2337" s="41">
        <v>1</v>
      </c>
      <c r="G2337" s="90">
        <v>0</v>
      </c>
      <c r="H2337" s="90">
        <v>3</v>
      </c>
      <c r="I2337" s="90">
        <v>2</v>
      </c>
      <c r="J2337" s="41">
        <v>2</v>
      </c>
      <c r="K2337" s="41">
        <v>6</v>
      </c>
      <c r="L2337" s="113">
        <v>1</v>
      </c>
      <c r="M2337" s="40">
        <v>12</v>
      </c>
      <c r="N2337" s="113">
        <v>2</v>
      </c>
      <c r="O2337" s="89">
        <v>2</v>
      </c>
      <c r="P2337" s="42">
        <v>12</v>
      </c>
      <c r="Q2337" s="40">
        <v>7</v>
      </c>
      <c r="R2337" s="41">
        <v>5</v>
      </c>
      <c r="S2337" s="42">
        <v>1</v>
      </c>
      <c r="T2337" s="40">
        <v>7</v>
      </c>
      <c r="U2337" s="41">
        <v>5</v>
      </c>
      <c r="V2337" s="42">
        <v>2</v>
      </c>
      <c r="W2337" s="40">
        <v>7</v>
      </c>
      <c r="X2337" s="90">
        <v>3</v>
      </c>
      <c r="Y2337" s="90">
        <v>3</v>
      </c>
      <c r="Z2337" s="113">
        <v>1</v>
      </c>
      <c r="AA2337" s="40">
        <v>11</v>
      </c>
      <c r="AB2337" s="113">
        <v>2</v>
      </c>
      <c r="AC2337" s="39">
        <v>12</v>
      </c>
      <c r="AD2337" s="89">
        <v>4</v>
      </c>
      <c r="AE2337" s="41">
        <v>5</v>
      </c>
      <c r="AF2337" s="42">
        <v>3</v>
      </c>
      <c r="AG2337" s="89">
        <v>5</v>
      </c>
      <c r="AH2337" s="90">
        <v>2</v>
      </c>
      <c r="AI2337" s="42">
        <v>5</v>
      </c>
      <c r="AJ2337" s="40">
        <v>11</v>
      </c>
      <c r="AK2337" s="90">
        <v>1</v>
      </c>
      <c r="AL2337" s="113">
        <v>2</v>
      </c>
      <c r="AM2337" s="40">
        <v>5</v>
      </c>
      <c r="AN2337" s="90">
        <v>4</v>
      </c>
      <c r="AO2337" s="113">
        <v>3</v>
      </c>
      <c r="AP2337" s="89">
        <v>3</v>
      </c>
      <c r="AQ2337" s="42">
        <v>9</v>
      </c>
      <c r="AR2337" s="40">
        <v>4</v>
      </c>
      <c r="AS2337" s="90">
        <v>5</v>
      </c>
      <c r="AT2337" s="42">
        <v>5</v>
      </c>
      <c r="AU2337" s="40">
        <v>10</v>
      </c>
      <c r="AV2337" s="41">
        <v>0</v>
      </c>
      <c r="AW2337" s="41">
        <v>7</v>
      </c>
      <c r="AX2337" s="41">
        <v>11</v>
      </c>
      <c r="AY2337" s="42">
        <v>3</v>
      </c>
      <c r="AZ2337" s="40">
        <v>2</v>
      </c>
      <c r="BA2337" s="42">
        <v>12</v>
      </c>
      <c r="BB2337" s="40">
        <v>7</v>
      </c>
      <c r="BC2337" s="42">
        <v>6</v>
      </c>
      <c r="BD2337" s="40">
        <v>4</v>
      </c>
      <c r="BE2337" s="42">
        <v>10</v>
      </c>
      <c r="BF2337" s="40">
        <v>4</v>
      </c>
      <c r="BG2337" s="42">
        <v>10</v>
      </c>
    </row>
    <row r="2338" spans="1:59">
      <c r="A2338" t="s">
        <v>12</v>
      </c>
      <c r="B2338" s="36"/>
      <c r="C2338" s="51">
        <v>0.112</v>
      </c>
      <c r="D2338" s="88">
        <v>0</v>
      </c>
      <c r="E2338" s="88">
        <v>6.25E-2</v>
      </c>
      <c r="F2338" s="7">
        <v>3.2258064516128997E-2</v>
      </c>
      <c r="G2338" s="88">
        <v>0</v>
      </c>
      <c r="H2338" s="88">
        <v>0.25</v>
      </c>
      <c r="I2338" s="88">
        <v>0.105263157894737</v>
      </c>
      <c r="J2338" s="7">
        <v>5.8823529411764698E-2</v>
      </c>
      <c r="K2338" s="7">
        <v>0.19354838709677399</v>
      </c>
      <c r="L2338" s="117">
        <v>6.25E-2</v>
      </c>
      <c r="M2338" s="7">
        <v>0.109090909090909</v>
      </c>
      <c r="N2338" s="117">
        <v>0.133333333333333</v>
      </c>
      <c r="O2338" s="88">
        <v>7.1428571428571397E-2</v>
      </c>
      <c r="P2338" s="52">
        <v>0.12631578947368399</v>
      </c>
      <c r="Q2338" s="7">
        <v>0.14893617021276601</v>
      </c>
      <c r="R2338" s="7">
        <v>0.14705882352941199</v>
      </c>
      <c r="S2338" s="52">
        <v>3.125E-2</v>
      </c>
      <c r="T2338" s="7">
        <v>0.125</v>
      </c>
      <c r="U2338" s="7">
        <v>0.16666666666666699</v>
      </c>
      <c r="V2338" s="52">
        <v>5.7142857142857197E-2</v>
      </c>
      <c r="W2338" s="7">
        <v>0.15217391304347799</v>
      </c>
      <c r="X2338" s="88">
        <v>0.115384615384615</v>
      </c>
      <c r="Y2338" s="88">
        <v>0.115384615384615</v>
      </c>
      <c r="Z2338" s="117">
        <v>3.7037037037037E-2</v>
      </c>
      <c r="AA2338" s="7">
        <v>0.11111111111111099</v>
      </c>
      <c r="AB2338" s="117">
        <v>9.5238095238095205E-2</v>
      </c>
      <c r="AC2338" s="51">
        <v>0.11009174311926601</v>
      </c>
      <c r="AD2338" s="88">
        <v>0.19047619047618999</v>
      </c>
      <c r="AE2338" s="7">
        <v>0.116279069767442</v>
      </c>
      <c r="AF2338" s="52">
        <v>6.6666666666666693E-2</v>
      </c>
      <c r="AG2338" s="88">
        <v>0.2</v>
      </c>
      <c r="AH2338" s="88">
        <v>7.4074074074074098E-2</v>
      </c>
      <c r="AI2338" s="52">
        <v>8.7719298245614002E-2</v>
      </c>
      <c r="AJ2338" s="7">
        <v>0.11</v>
      </c>
      <c r="AK2338" s="88">
        <v>9.0909090909090898E-2</v>
      </c>
      <c r="AL2338" s="117">
        <v>0.14285714285714299</v>
      </c>
      <c r="AM2338" s="7">
        <v>9.0909090909090898E-2</v>
      </c>
      <c r="AN2338" s="88">
        <v>0.148148148148148</v>
      </c>
      <c r="AO2338" s="117">
        <v>0.11111111111111099</v>
      </c>
      <c r="AP2338" s="88">
        <v>0.12</v>
      </c>
      <c r="AQ2338" s="52">
        <v>0.121621621621622</v>
      </c>
      <c r="AR2338" s="7">
        <v>9.0909090909090898E-2</v>
      </c>
      <c r="AS2338" s="88">
        <v>0.22727272727272699</v>
      </c>
      <c r="AT2338" s="52">
        <v>8.4745762711864403E-2</v>
      </c>
      <c r="AU2338" s="7">
        <v>0.119047619047619</v>
      </c>
      <c r="AV2338" s="7">
        <v>0</v>
      </c>
      <c r="AW2338" s="7">
        <v>0.10606060606060599</v>
      </c>
      <c r="AX2338" s="7">
        <v>0.115789473684211</v>
      </c>
      <c r="AY2338" s="52">
        <v>0.1</v>
      </c>
      <c r="AZ2338" s="7">
        <v>0.05</v>
      </c>
      <c r="BA2338" s="52">
        <v>0.14117647058823499</v>
      </c>
      <c r="BB2338" s="7">
        <v>0.109375</v>
      </c>
      <c r="BC2338" s="52">
        <v>0.113207547169811</v>
      </c>
      <c r="BD2338" s="7">
        <v>6.6666666666666693E-2</v>
      </c>
      <c r="BE2338" s="52">
        <v>0.15384615384615399</v>
      </c>
      <c r="BF2338" s="7">
        <v>6.5573770491803296E-2</v>
      </c>
      <c r="BG2338" s="52">
        <v>0.15625</v>
      </c>
    </row>
    <row r="2339" spans="1:59">
      <c r="A2339" t="s">
        <v>13</v>
      </c>
      <c r="B2339" s="53"/>
      <c r="C2339" s="54"/>
      <c r="D2339" s="93"/>
      <c r="E2339" s="93"/>
      <c r="F2339" s="9"/>
      <c r="G2339" s="93"/>
      <c r="H2339" s="93"/>
      <c r="I2339" s="93"/>
      <c r="J2339" s="9"/>
      <c r="K2339" s="9"/>
      <c r="L2339" s="118"/>
      <c r="M2339" s="9"/>
      <c r="N2339" s="118"/>
      <c r="O2339" s="93"/>
      <c r="P2339" s="55"/>
      <c r="Q2339" s="9"/>
      <c r="R2339" s="9"/>
      <c r="S2339" s="55"/>
      <c r="T2339" s="9"/>
      <c r="U2339" s="9"/>
      <c r="V2339" s="55"/>
      <c r="W2339" s="9"/>
      <c r="X2339" s="93"/>
      <c r="Y2339" s="93"/>
      <c r="Z2339" s="118"/>
      <c r="AA2339" s="9"/>
      <c r="AB2339" s="118"/>
      <c r="AC2339" s="54"/>
      <c r="AD2339" s="93"/>
      <c r="AE2339" s="9"/>
      <c r="AF2339" s="55"/>
      <c r="AG2339" s="93"/>
      <c r="AH2339" s="93"/>
      <c r="AI2339" s="55"/>
      <c r="AJ2339" s="9"/>
      <c r="AK2339" s="93"/>
      <c r="AL2339" s="118"/>
      <c r="AM2339" s="9"/>
      <c r="AN2339" s="93"/>
      <c r="AO2339" s="118"/>
      <c r="AP2339" s="93"/>
      <c r="AQ2339" s="55"/>
      <c r="AR2339" s="9"/>
      <c r="AS2339" s="93"/>
      <c r="AT2339" s="55"/>
      <c r="AU2339" s="9"/>
      <c r="AV2339" s="9"/>
      <c r="AW2339" s="9"/>
      <c r="AX2339" s="9"/>
      <c r="AY2339" s="55"/>
      <c r="BA2339" s="56"/>
      <c r="BC2339" s="56"/>
      <c r="BE2339" s="56"/>
      <c r="BG2339" s="56"/>
    </row>
    <row r="2340" spans="1:59">
      <c r="A2340" t="s">
        <v>10</v>
      </c>
      <c r="B2340" s="36" t="s">
        <v>553</v>
      </c>
      <c r="C2340" s="39">
        <v>12</v>
      </c>
      <c r="D2340" s="89">
        <v>1</v>
      </c>
      <c r="E2340" s="90">
        <v>1</v>
      </c>
      <c r="F2340" s="41">
        <v>2</v>
      </c>
      <c r="G2340" s="90">
        <v>3</v>
      </c>
      <c r="H2340" s="90">
        <v>3</v>
      </c>
      <c r="I2340" s="90">
        <v>1</v>
      </c>
      <c r="J2340" s="41">
        <v>1</v>
      </c>
      <c r="K2340" s="41">
        <v>1</v>
      </c>
      <c r="L2340" s="113">
        <v>2</v>
      </c>
      <c r="M2340" s="40">
        <v>10</v>
      </c>
      <c r="N2340" s="113">
        <v>2</v>
      </c>
      <c r="O2340" s="89">
        <v>2</v>
      </c>
      <c r="P2340" s="42">
        <v>10</v>
      </c>
      <c r="Q2340" s="40">
        <v>2</v>
      </c>
      <c r="R2340" s="41">
        <v>4</v>
      </c>
      <c r="S2340" s="42">
        <v>2</v>
      </c>
      <c r="T2340" s="40">
        <v>3</v>
      </c>
      <c r="U2340" s="41">
        <v>6</v>
      </c>
      <c r="V2340" s="42">
        <v>3</v>
      </c>
      <c r="W2340" s="40">
        <v>6</v>
      </c>
      <c r="X2340" s="90">
        <v>1</v>
      </c>
      <c r="Y2340" s="90">
        <v>3</v>
      </c>
      <c r="Z2340" s="113">
        <v>2</v>
      </c>
      <c r="AA2340" s="40">
        <v>9</v>
      </c>
      <c r="AB2340" s="113">
        <v>3</v>
      </c>
      <c r="AC2340" s="39">
        <v>11</v>
      </c>
      <c r="AD2340" s="89">
        <v>3</v>
      </c>
      <c r="AE2340" s="41">
        <v>6</v>
      </c>
      <c r="AF2340" s="42">
        <v>2</v>
      </c>
      <c r="AG2340" s="89">
        <v>3</v>
      </c>
      <c r="AH2340" s="90">
        <v>5</v>
      </c>
      <c r="AI2340" s="42">
        <v>3</v>
      </c>
      <c r="AJ2340" s="40">
        <v>8</v>
      </c>
      <c r="AK2340" s="90">
        <v>0</v>
      </c>
      <c r="AL2340" s="113">
        <v>4</v>
      </c>
      <c r="AM2340" s="40">
        <v>3</v>
      </c>
      <c r="AN2340" s="90">
        <v>4</v>
      </c>
      <c r="AO2340" s="113">
        <v>4</v>
      </c>
      <c r="AP2340" s="89">
        <v>3</v>
      </c>
      <c r="AQ2340" s="42">
        <v>6</v>
      </c>
      <c r="AR2340" s="40">
        <v>4</v>
      </c>
      <c r="AS2340" s="90">
        <v>3</v>
      </c>
      <c r="AT2340" s="42">
        <v>5</v>
      </c>
      <c r="AU2340" s="40">
        <v>7</v>
      </c>
      <c r="AV2340" s="41">
        <v>3</v>
      </c>
      <c r="AW2340" s="41">
        <v>7</v>
      </c>
      <c r="AX2340" s="41">
        <v>8</v>
      </c>
      <c r="AY2340" s="42">
        <v>4</v>
      </c>
      <c r="AZ2340" s="40">
        <v>1</v>
      </c>
      <c r="BA2340" s="42">
        <v>11</v>
      </c>
      <c r="BB2340" s="40">
        <v>7</v>
      </c>
      <c r="BC2340" s="42">
        <v>5</v>
      </c>
      <c r="BD2340" s="40">
        <v>3</v>
      </c>
      <c r="BE2340" s="42">
        <v>9</v>
      </c>
      <c r="BF2340" s="40">
        <v>7</v>
      </c>
      <c r="BG2340" s="42">
        <v>5</v>
      </c>
    </row>
    <row r="2341" spans="1:59">
      <c r="A2341" t="s">
        <v>12</v>
      </c>
      <c r="B2341" s="36"/>
      <c r="C2341" s="51">
        <v>9.6000000000000002E-2</v>
      </c>
      <c r="D2341" s="88">
        <v>3.8461538461538498E-2</v>
      </c>
      <c r="E2341" s="88">
        <v>6.25E-2</v>
      </c>
      <c r="F2341" s="7">
        <v>6.4516129032258104E-2</v>
      </c>
      <c r="G2341" s="88">
        <v>0.13636363636363599</v>
      </c>
      <c r="H2341" s="88">
        <v>0.25</v>
      </c>
      <c r="I2341" s="88">
        <v>5.2631578947368397E-2</v>
      </c>
      <c r="J2341" s="7">
        <v>2.9411764705882401E-2</v>
      </c>
      <c r="K2341" s="7">
        <v>3.2258064516128997E-2</v>
      </c>
      <c r="L2341" s="117">
        <v>0.125</v>
      </c>
      <c r="M2341" s="7">
        <v>9.0909090909090898E-2</v>
      </c>
      <c r="N2341" s="117">
        <v>0.133333333333333</v>
      </c>
      <c r="O2341" s="88">
        <v>7.1428571428571397E-2</v>
      </c>
      <c r="P2341" s="52">
        <v>0.105263157894737</v>
      </c>
      <c r="Q2341" s="7">
        <v>4.2553191489361701E-2</v>
      </c>
      <c r="R2341" s="7">
        <v>0.11764705882352899</v>
      </c>
      <c r="S2341" s="52">
        <v>6.25E-2</v>
      </c>
      <c r="T2341" s="7">
        <v>5.3571428571428603E-2</v>
      </c>
      <c r="U2341" s="7">
        <v>0.2</v>
      </c>
      <c r="V2341" s="52">
        <v>8.5714285714285701E-2</v>
      </c>
      <c r="W2341" s="7">
        <v>0.13043478260869601</v>
      </c>
      <c r="X2341" s="88">
        <v>3.8461538461538498E-2</v>
      </c>
      <c r="Y2341" s="88">
        <v>0.115384615384615</v>
      </c>
      <c r="Z2341" s="117">
        <v>7.4074074074074098E-2</v>
      </c>
      <c r="AA2341" s="7">
        <v>9.0909090909090898E-2</v>
      </c>
      <c r="AB2341" s="117">
        <v>0.14285714285714299</v>
      </c>
      <c r="AC2341" s="51">
        <v>0.100917431192661</v>
      </c>
      <c r="AD2341" s="88">
        <v>0.14285714285714299</v>
      </c>
      <c r="AE2341" s="7">
        <v>0.13953488372093001</v>
      </c>
      <c r="AF2341" s="52">
        <v>4.4444444444444398E-2</v>
      </c>
      <c r="AG2341" s="88">
        <v>0.12</v>
      </c>
      <c r="AH2341" s="88">
        <v>0.18518518518518501</v>
      </c>
      <c r="AI2341" s="52">
        <v>5.2631578947368397E-2</v>
      </c>
      <c r="AJ2341" s="7">
        <v>0.08</v>
      </c>
      <c r="AK2341" s="88">
        <v>0</v>
      </c>
      <c r="AL2341" s="117">
        <v>0.28571428571428598</v>
      </c>
      <c r="AM2341" s="7">
        <v>5.4545454545454501E-2</v>
      </c>
      <c r="AN2341" s="88">
        <v>0.148148148148148</v>
      </c>
      <c r="AO2341" s="117">
        <v>0.148148148148148</v>
      </c>
      <c r="AP2341" s="88">
        <v>0.12</v>
      </c>
      <c r="AQ2341" s="52">
        <v>8.1081081081081099E-2</v>
      </c>
      <c r="AR2341" s="7">
        <v>9.0909090909090898E-2</v>
      </c>
      <c r="AS2341" s="88">
        <v>0.13636363636363599</v>
      </c>
      <c r="AT2341" s="52">
        <v>8.4745762711864403E-2</v>
      </c>
      <c r="AU2341" s="7">
        <v>8.3333333333333301E-2</v>
      </c>
      <c r="AV2341" s="7">
        <v>7.4999999999999997E-2</v>
      </c>
      <c r="AW2341" s="7">
        <v>0.10606060606060599</v>
      </c>
      <c r="AX2341" s="7">
        <v>8.42105263157895E-2</v>
      </c>
      <c r="AY2341" s="52">
        <v>0.133333333333333</v>
      </c>
      <c r="AZ2341" s="7">
        <v>2.5000000000000001E-2</v>
      </c>
      <c r="BA2341" s="52">
        <v>0.129411764705882</v>
      </c>
      <c r="BB2341" s="7">
        <v>0.109375</v>
      </c>
      <c r="BC2341" s="52">
        <v>9.4339622641509399E-2</v>
      </c>
      <c r="BD2341" s="7">
        <v>0.05</v>
      </c>
      <c r="BE2341" s="52">
        <v>0.138461538461538</v>
      </c>
      <c r="BF2341" s="7">
        <v>0.114754098360656</v>
      </c>
      <c r="BG2341" s="52">
        <v>7.8125E-2</v>
      </c>
    </row>
    <row r="2342" spans="1:59">
      <c r="A2342" t="s">
        <v>13</v>
      </c>
      <c r="B2342" s="53"/>
      <c r="C2342" s="54"/>
      <c r="D2342" s="93"/>
      <c r="E2342" s="93"/>
      <c r="F2342" s="9"/>
      <c r="G2342" s="93"/>
      <c r="H2342" s="93"/>
      <c r="I2342" s="93"/>
      <c r="J2342" s="9"/>
      <c r="K2342" s="9"/>
      <c r="L2342" s="118"/>
      <c r="M2342" s="9"/>
      <c r="N2342" s="118"/>
      <c r="O2342" s="93"/>
      <c r="P2342" s="55"/>
      <c r="Q2342" s="9"/>
      <c r="R2342" s="9"/>
      <c r="S2342" s="55"/>
      <c r="T2342" s="9"/>
      <c r="U2342" s="9"/>
      <c r="V2342" s="56"/>
      <c r="Z2342" s="123"/>
      <c r="AB2342" s="123"/>
      <c r="AC2342" s="57"/>
      <c r="AF2342" s="56"/>
      <c r="AI2342" s="56"/>
      <c r="AL2342" s="123"/>
      <c r="AO2342" s="123"/>
      <c r="AQ2342" s="56"/>
      <c r="AT2342" s="56"/>
      <c r="AY2342" s="56"/>
      <c r="BA2342" s="56"/>
      <c r="BC2342" s="56"/>
      <c r="BE2342" s="56"/>
      <c r="BG2342" s="56"/>
    </row>
    <row r="2343" spans="1:59">
      <c r="A2343" t="s">
        <v>10</v>
      </c>
      <c r="B2343" s="36" t="s">
        <v>554</v>
      </c>
      <c r="C2343" s="39">
        <v>10</v>
      </c>
      <c r="D2343" s="89">
        <v>0</v>
      </c>
      <c r="E2343" s="90">
        <v>1</v>
      </c>
      <c r="F2343" s="41">
        <v>3</v>
      </c>
      <c r="G2343" s="90">
        <v>1</v>
      </c>
      <c r="H2343" s="90">
        <v>2</v>
      </c>
      <c r="I2343" s="90">
        <v>0</v>
      </c>
      <c r="J2343" s="41">
        <v>5</v>
      </c>
      <c r="K2343" s="41">
        <v>2</v>
      </c>
      <c r="L2343" s="113">
        <v>1</v>
      </c>
      <c r="M2343" s="40">
        <v>10</v>
      </c>
      <c r="N2343" s="113">
        <v>0</v>
      </c>
      <c r="O2343" s="89">
        <v>1</v>
      </c>
      <c r="P2343" s="42">
        <v>9</v>
      </c>
      <c r="Q2343" s="40">
        <v>1</v>
      </c>
      <c r="R2343" s="41">
        <v>5</v>
      </c>
      <c r="S2343" s="42">
        <v>4</v>
      </c>
      <c r="T2343" s="40">
        <v>7</v>
      </c>
      <c r="U2343" s="41">
        <v>1</v>
      </c>
      <c r="V2343" s="42">
        <v>2</v>
      </c>
      <c r="W2343" s="40">
        <v>1</v>
      </c>
      <c r="X2343" s="90">
        <v>1</v>
      </c>
      <c r="Y2343" s="90">
        <v>3</v>
      </c>
      <c r="Z2343" s="113">
        <v>5</v>
      </c>
      <c r="AA2343" s="40">
        <v>8</v>
      </c>
      <c r="AB2343" s="113">
        <v>2</v>
      </c>
      <c r="AC2343" s="39">
        <v>9</v>
      </c>
      <c r="AD2343" s="89">
        <v>2</v>
      </c>
      <c r="AE2343" s="41">
        <v>1</v>
      </c>
      <c r="AF2343" s="42">
        <v>6</v>
      </c>
      <c r="AG2343" s="89">
        <v>1</v>
      </c>
      <c r="AH2343" s="90">
        <v>1</v>
      </c>
      <c r="AI2343" s="42">
        <v>7</v>
      </c>
      <c r="AJ2343" s="40">
        <v>10</v>
      </c>
      <c r="AK2343" s="90">
        <v>0</v>
      </c>
      <c r="AL2343" s="113">
        <v>0</v>
      </c>
      <c r="AM2343" s="40">
        <v>7</v>
      </c>
      <c r="AN2343" s="90">
        <v>1</v>
      </c>
      <c r="AO2343" s="113">
        <v>1</v>
      </c>
      <c r="AP2343" s="89">
        <v>1</v>
      </c>
      <c r="AQ2343" s="42">
        <v>7</v>
      </c>
      <c r="AR2343" s="40">
        <v>2</v>
      </c>
      <c r="AS2343" s="90">
        <v>2</v>
      </c>
      <c r="AT2343" s="42">
        <v>6</v>
      </c>
      <c r="AU2343" s="40">
        <v>7</v>
      </c>
      <c r="AV2343" s="41">
        <v>4</v>
      </c>
      <c r="AW2343" s="41">
        <v>6</v>
      </c>
      <c r="AX2343" s="41">
        <v>8</v>
      </c>
      <c r="AY2343" s="42">
        <v>2</v>
      </c>
      <c r="AZ2343" s="40">
        <v>5</v>
      </c>
      <c r="BA2343" s="42">
        <v>5</v>
      </c>
      <c r="BB2343" s="40">
        <v>6</v>
      </c>
      <c r="BC2343" s="42">
        <v>4</v>
      </c>
      <c r="BD2343" s="40">
        <v>5</v>
      </c>
      <c r="BE2343" s="42">
        <v>5</v>
      </c>
      <c r="BF2343" s="40">
        <v>4</v>
      </c>
      <c r="BG2343" s="42">
        <v>6</v>
      </c>
    </row>
    <row r="2344" spans="1:59">
      <c r="A2344" t="s">
        <v>12</v>
      </c>
      <c r="B2344" s="36"/>
      <c r="C2344" s="51">
        <v>0.08</v>
      </c>
      <c r="D2344" s="88">
        <v>0</v>
      </c>
      <c r="E2344" s="88">
        <v>6.25E-2</v>
      </c>
      <c r="F2344" s="7">
        <v>9.6774193548387094E-2</v>
      </c>
      <c r="G2344" s="88">
        <v>4.5454545454545497E-2</v>
      </c>
      <c r="H2344" s="88">
        <v>0.16666666666666699</v>
      </c>
      <c r="I2344" s="88">
        <v>0</v>
      </c>
      <c r="J2344" s="7">
        <v>0.14705882352941199</v>
      </c>
      <c r="K2344" s="7">
        <v>6.4516129032258104E-2</v>
      </c>
      <c r="L2344" s="117">
        <v>6.25E-2</v>
      </c>
      <c r="M2344" s="7">
        <v>9.0909090909090898E-2</v>
      </c>
      <c r="N2344" s="117">
        <v>0</v>
      </c>
      <c r="O2344" s="88">
        <v>3.5714285714285698E-2</v>
      </c>
      <c r="P2344" s="52">
        <v>9.4736842105263203E-2</v>
      </c>
      <c r="Q2344" s="7">
        <v>2.1276595744680899E-2</v>
      </c>
      <c r="R2344" s="7">
        <v>0.14705882352941199</v>
      </c>
      <c r="S2344" s="52">
        <v>0.125</v>
      </c>
      <c r="T2344" s="7">
        <v>0.125</v>
      </c>
      <c r="U2344" s="7">
        <v>3.3333333333333298E-2</v>
      </c>
      <c r="V2344" s="52">
        <v>5.7142857142857197E-2</v>
      </c>
      <c r="W2344" s="7">
        <v>2.1739130434782601E-2</v>
      </c>
      <c r="X2344" s="88">
        <v>3.8461538461538498E-2</v>
      </c>
      <c r="Y2344" s="88">
        <v>0.115384615384615</v>
      </c>
      <c r="Z2344" s="117">
        <v>0.18518518518518501</v>
      </c>
      <c r="AA2344" s="7">
        <v>8.0808080808080801E-2</v>
      </c>
      <c r="AB2344" s="117">
        <v>9.5238095238095205E-2</v>
      </c>
      <c r="AC2344" s="51">
        <v>8.2568807339449504E-2</v>
      </c>
      <c r="AD2344" s="88">
        <v>9.5238095238095205E-2</v>
      </c>
      <c r="AE2344" s="7">
        <v>2.32558139534884E-2</v>
      </c>
      <c r="AF2344" s="52">
        <v>0.133333333333333</v>
      </c>
      <c r="AG2344" s="88">
        <v>0.04</v>
      </c>
      <c r="AH2344" s="88">
        <v>3.7037037037037E-2</v>
      </c>
      <c r="AI2344" s="52">
        <v>0.12280701754386</v>
      </c>
      <c r="AJ2344" s="7">
        <v>0.1</v>
      </c>
      <c r="AK2344" s="88">
        <v>0</v>
      </c>
      <c r="AL2344" s="117">
        <v>0</v>
      </c>
      <c r="AM2344" s="7">
        <v>0.12727272727272701</v>
      </c>
      <c r="AN2344" s="88">
        <v>3.7037037037037E-2</v>
      </c>
      <c r="AO2344" s="117">
        <v>3.7037037037037E-2</v>
      </c>
      <c r="AP2344" s="88">
        <v>0.04</v>
      </c>
      <c r="AQ2344" s="52">
        <v>9.45945945945946E-2</v>
      </c>
      <c r="AR2344" s="7">
        <v>4.5454545454545497E-2</v>
      </c>
      <c r="AS2344" s="88">
        <v>9.0909090909090898E-2</v>
      </c>
      <c r="AT2344" s="52">
        <v>0.101694915254237</v>
      </c>
      <c r="AU2344" s="7">
        <v>8.3333333333333301E-2</v>
      </c>
      <c r="AV2344" s="7">
        <v>0.1</v>
      </c>
      <c r="AW2344" s="7">
        <v>9.0909090909090898E-2</v>
      </c>
      <c r="AX2344" s="7">
        <v>8.42105263157895E-2</v>
      </c>
      <c r="AY2344" s="52">
        <v>6.6666666666666693E-2</v>
      </c>
      <c r="AZ2344" s="7">
        <v>0.125</v>
      </c>
      <c r="BA2344" s="52">
        <v>5.8823529411764698E-2</v>
      </c>
      <c r="BB2344" s="7">
        <v>9.375E-2</v>
      </c>
      <c r="BC2344" s="52">
        <v>7.54716981132076E-2</v>
      </c>
      <c r="BD2344" s="7">
        <v>8.3333333333333301E-2</v>
      </c>
      <c r="BE2344" s="52">
        <v>7.69230769230769E-2</v>
      </c>
      <c r="BF2344" s="7">
        <v>6.5573770491803296E-2</v>
      </c>
      <c r="BG2344" s="52">
        <v>9.375E-2</v>
      </c>
    </row>
    <row r="2345" spans="1:59">
      <c r="A2345" t="s">
        <v>13</v>
      </c>
      <c r="B2345" s="53"/>
      <c r="C2345" s="54"/>
      <c r="D2345" s="93"/>
      <c r="E2345" s="93"/>
      <c r="F2345" s="9"/>
      <c r="G2345" s="93"/>
      <c r="H2345" s="93"/>
      <c r="I2345" s="93"/>
      <c r="J2345" s="9"/>
      <c r="K2345" s="9"/>
      <c r="L2345" s="118"/>
      <c r="M2345" s="9"/>
      <c r="N2345" s="118"/>
      <c r="O2345" s="93"/>
      <c r="P2345" s="55"/>
      <c r="Q2345" s="9"/>
      <c r="R2345" s="9"/>
      <c r="S2345" s="55"/>
      <c r="T2345" s="9"/>
      <c r="U2345" s="9"/>
      <c r="V2345" s="55"/>
      <c r="W2345" s="9"/>
      <c r="X2345" s="93"/>
      <c r="Y2345" s="93"/>
      <c r="Z2345" s="118"/>
      <c r="AB2345" s="123"/>
      <c r="AC2345" s="57"/>
      <c r="AF2345" s="56"/>
      <c r="AI2345" s="56"/>
      <c r="AL2345" s="123"/>
      <c r="AO2345" s="123"/>
      <c r="AQ2345" s="56"/>
      <c r="AT2345" s="56"/>
      <c r="AY2345" s="56"/>
      <c r="BA2345" s="56"/>
      <c r="BC2345" s="56"/>
      <c r="BE2345" s="56"/>
      <c r="BG2345" s="56"/>
    </row>
    <row r="2346" spans="1:59">
      <c r="A2346" t="s">
        <v>10</v>
      </c>
      <c r="B2346" s="36" t="s">
        <v>555</v>
      </c>
      <c r="C2346" s="39">
        <v>70</v>
      </c>
      <c r="D2346" s="89">
        <v>25</v>
      </c>
      <c r="E2346" s="90">
        <v>12</v>
      </c>
      <c r="F2346" s="41">
        <v>23</v>
      </c>
      <c r="G2346" s="90">
        <v>17</v>
      </c>
      <c r="H2346" s="90">
        <v>4</v>
      </c>
      <c r="I2346" s="90">
        <v>5</v>
      </c>
      <c r="J2346" s="41">
        <v>26</v>
      </c>
      <c r="K2346" s="41">
        <v>18</v>
      </c>
      <c r="L2346" s="113">
        <v>11</v>
      </c>
      <c r="M2346" s="40">
        <v>69</v>
      </c>
      <c r="N2346" s="113">
        <v>1</v>
      </c>
      <c r="O2346" s="89">
        <v>12</v>
      </c>
      <c r="P2346" s="42">
        <v>56</v>
      </c>
      <c r="Q2346" s="40">
        <v>25</v>
      </c>
      <c r="R2346" s="41">
        <v>16</v>
      </c>
      <c r="S2346" s="42">
        <v>23</v>
      </c>
      <c r="T2346" s="40">
        <v>29</v>
      </c>
      <c r="U2346" s="41">
        <v>14</v>
      </c>
      <c r="V2346" s="42">
        <v>24</v>
      </c>
      <c r="W2346" s="40">
        <v>21</v>
      </c>
      <c r="X2346" s="90">
        <v>19</v>
      </c>
      <c r="Y2346" s="90">
        <v>13</v>
      </c>
      <c r="Z2346" s="113">
        <v>17</v>
      </c>
      <c r="AA2346" s="40">
        <v>57</v>
      </c>
      <c r="AB2346" s="113">
        <v>11</v>
      </c>
      <c r="AC2346" s="39">
        <v>60</v>
      </c>
      <c r="AD2346" s="89">
        <v>10</v>
      </c>
      <c r="AE2346" s="41">
        <v>22</v>
      </c>
      <c r="AF2346" s="42">
        <v>28</v>
      </c>
      <c r="AG2346" s="89">
        <v>13</v>
      </c>
      <c r="AH2346" s="90">
        <v>16</v>
      </c>
      <c r="AI2346" s="42">
        <v>31</v>
      </c>
      <c r="AJ2346" s="40">
        <v>58</v>
      </c>
      <c r="AK2346" s="90">
        <v>7</v>
      </c>
      <c r="AL2346" s="113">
        <v>5</v>
      </c>
      <c r="AM2346" s="40">
        <v>29</v>
      </c>
      <c r="AN2346" s="90">
        <v>13</v>
      </c>
      <c r="AO2346" s="113">
        <v>18</v>
      </c>
      <c r="AP2346" s="89">
        <v>14</v>
      </c>
      <c r="AQ2346" s="42">
        <v>40</v>
      </c>
      <c r="AR2346" s="40">
        <v>23</v>
      </c>
      <c r="AS2346" s="90">
        <v>10</v>
      </c>
      <c r="AT2346" s="42">
        <v>37</v>
      </c>
      <c r="AU2346" s="40">
        <v>50</v>
      </c>
      <c r="AV2346" s="41">
        <v>30</v>
      </c>
      <c r="AW2346" s="41">
        <v>36</v>
      </c>
      <c r="AX2346" s="41">
        <v>56</v>
      </c>
      <c r="AY2346" s="42">
        <v>14</v>
      </c>
      <c r="AZ2346" s="40">
        <v>30</v>
      </c>
      <c r="BA2346" s="42">
        <v>40</v>
      </c>
      <c r="BB2346" s="40">
        <v>33</v>
      </c>
      <c r="BC2346" s="42">
        <v>32</v>
      </c>
      <c r="BD2346" s="40">
        <v>36</v>
      </c>
      <c r="BE2346" s="42">
        <v>34</v>
      </c>
      <c r="BF2346" s="40">
        <v>43</v>
      </c>
      <c r="BG2346" s="42">
        <v>27</v>
      </c>
    </row>
    <row r="2347" spans="1:59">
      <c r="A2347" t="s">
        <v>12</v>
      </c>
      <c r="B2347" s="36"/>
      <c r="C2347" s="51">
        <v>0.56000000000000005</v>
      </c>
      <c r="D2347" s="88">
        <v>0.96153846153846201</v>
      </c>
      <c r="E2347" s="88">
        <v>0.75</v>
      </c>
      <c r="F2347" s="7">
        <v>0.74193548387096797</v>
      </c>
      <c r="G2347" s="88">
        <v>0.77272727272727304</v>
      </c>
      <c r="H2347" s="88">
        <v>0.33333333333333298</v>
      </c>
      <c r="I2347" s="88">
        <v>0.26315789473684198</v>
      </c>
      <c r="J2347" s="7">
        <v>0.76470588235294101</v>
      </c>
      <c r="K2347" s="7">
        <v>0.58064516129032295</v>
      </c>
      <c r="L2347" s="117">
        <v>0.6875</v>
      </c>
      <c r="M2347" s="7">
        <v>0.62727272727272698</v>
      </c>
      <c r="N2347" s="117">
        <v>6.6666666666666693E-2</v>
      </c>
      <c r="O2347" s="88">
        <v>0.42857142857142899</v>
      </c>
      <c r="P2347" s="52">
        <v>0.58947368421052604</v>
      </c>
      <c r="Q2347" s="7">
        <v>0.53191489361702105</v>
      </c>
      <c r="R2347" s="7">
        <v>0.47058823529411797</v>
      </c>
      <c r="S2347" s="52">
        <v>0.71875</v>
      </c>
      <c r="T2347" s="7">
        <v>0.51785714285714302</v>
      </c>
      <c r="U2347" s="7">
        <v>0.46666666666666701</v>
      </c>
      <c r="V2347" s="52">
        <v>0.68571428571428605</v>
      </c>
      <c r="W2347" s="7">
        <v>0.45652173913043498</v>
      </c>
      <c r="X2347" s="88">
        <v>0.73076923076923095</v>
      </c>
      <c r="Y2347" s="88">
        <v>0.5</v>
      </c>
      <c r="Z2347" s="117">
        <v>0.62962962962962998</v>
      </c>
      <c r="AA2347" s="7">
        <v>0.57575757575757602</v>
      </c>
      <c r="AB2347" s="117">
        <v>0.52380952380952395</v>
      </c>
      <c r="AC2347" s="51">
        <v>0.55045871559632997</v>
      </c>
      <c r="AD2347" s="88">
        <v>0.476190476190476</v>
      </c>
      <c r="AE2347" s="7">
        <v>0.51162790697674398</v>
      </c>
      <c r="AF2347" s="52">
        <v>0.62222222222222201</v>
      </c>
      <c r="AG2347" s="88">
        <v>0.52</v>
      </c>
      <c r="AH2347" s="88">
        <v>0.592592592592593</v>
      </c>
      <c r="AI2347" s="52">
        <v>0.54385964912280704</v>
      </c>
      <c r="AJ2347" s="7">
        <v>0.57999999999999996</v>
      </c>
      <c r="AK2347" s="88">
        <v>0.63636363636363602</v>
      </c>
      <c r="AL2347" s="117">
        <v>0.35714285714285698</v>
      </c>
      <c r="AM2347" s="7">
        <v>0.527272727272727</v>
      </c>
      <c r="AN2347" s="88">
        <v>0.48148148148148101</v>
      </c>
      <c r="AO2347" s="117">
        <v>0.66666666666666696</v>
      </c>
      <c r="AP2347" s="88">
        <v>0.56000000000000005</v>
      </c>
      <c r="AQ2347" s="52">
        <v>0.54054054054054101</v>
      </c>
      <c r="AR2347" s="7">
        <v>0.52272727272727304</v>
      </c>
      <c r="AS2347" s="88">
        <v>0.45454545454545497</v>
      </c>
      <c r="AT2347" s="52">
        <v>0.62711864406779705</v>
      </c>
      <c r="AU2347" s="7">
        <v>0.59523809523809501</v>
      </c>
      <c r="AV2347" s="7">
        <v>0.75</v>
      </c>
      <c r="AW2347" s="7">
        <v>0.54545454545454497</v>
      </c>
      <c r="AX2347" s="7">
        <v>0.58947368421052604</v>
      </c>
      <c r="AY2347" s="52">
        <v>0.46666666666666701</v>
      </c>
      <c r="AZ2347" s="7">
        <v>0.75</v>
      </c>
      <c r="BA2347" s="52">
        <v>0.47058823529411797</v>
      </c>
      <c r="BB2347" s="7">
        <v>0.515625</v>
      </c>
      <c r="BC2347" s="52">
        <v>0.60377358490566002</v>
      </c>
      <c r="BD2347" s="7">
        <v>0.6</v>
      </c>
      <c r="BE2347" s="52">
        <v>0.52307692307692299</v>
      </c>
      <c r="BF2347" s="7">
        <v>0.70491803278688503</v>
      </c>
      <c r="BG2347" s="52">
        <v>0.421875</v>
      </c>
    </row>
    <row r="2348" spans="1:59">
      <c r="A2348" t="s">
        <v>13</v>
      </c>
      <c r="B2348" s="58"/>
      <c r="C2348" s="59"/>
      <c r="D2348" s="94"/>
      <c r="E2348" s="95"/>
      <c r="F2348" s="63"/>
      <c r="G2348" s="95"/>
      <c r="H2348" s="95"/>
      <c r="I2348" s="95"/>
      <c r="J2348" s="63"/>
      <c r="K2348" s="63"/>
      <c r="L2348" s="124"/>
      <c r="M2348" s="62"/>
      <c r="N2348" s="124"/>
      <c r="O2348" s="94"/>
      <c r="P2348" s="60"/>
      <c r="Q2348" s="62"/>
      <c r="R2348" s="63"/>
      <c r="S2348" s="60"/>
      <c r="T2348" s="62"/>
      <c r="U2348" s="63"/>
      <c r="V2348" s="60"/>
      <c r="W2348" s="62"/>
      <c r="X2348" s="95"/>
      <c r="Y2348" s="95"/>
      <c r="Z2348" s="124"/>
      <c r="AA2348" s="62"/>
      <c r="AB2348" s="124"/>
      <c r="AC2348" s="59"/>
      <c r="AD2348" s="94"/>
      <c r="AE2348" s="63"/>
      <c r="AF2348" s="60"/>
      <c r="AG2348" s="94"/>
      <c r="AH2348" s="95"/>
      <c r="AI2348" s="60"/>
      <c r="AJ2348" s="62"/>
      <c r="AK2348" s="95"/>
      <c r="AL2348" s="124"/>
      <c r="AM2348" s="62"/>
      <c r="AN2348" s="95"/>
      <c r="AO2348" s="124"/>
      <c r="AP2348" s="94"/>
      <c r="AQ2348" s="60"/>
      <c r="AR2348" s="62"/>
      <c r="AS2348" s="95"/>
      <c r="AT2348" s="60"/>
      <c r="AU2348" s="62"/>
      <c r="AV2348" s="63"/>
      <c r="AW2348" s="63"/>
      <c r="AX2348" s="63"/>
      <c r="AY2348" s="60"/>
      <c r="AZ2348" s="62"/>
      <c r="BA2348" s="60"/>
      <c r="BB2348" s="62"/>
      <c r="BC2348" s="60"/>
      <c r="BD2348" s="62"/>
      <c r="BE2348" s="60"/>
      <c r="BF2348" s="62"/>
      <c r="BG2348" s="60"/>
    </row>
    <row r="2349" spans="1:59">
      <c r="A2349" t="s">
        <v>11</v>
      </c>
      <c r="B2349" s="65" t="s">
        <v>239</v>
      </c>
      <c r="C2349" s="66">
        <v>7.2160000000000002</v>
      </c>
      <c r="D2349" s="96">
        <v>10.807692307692299</v>
      </c>
      <c r="E2349" s="96">
        <v>9</v>
      </c>
      <c r="F2349" s="8">
        <v>9.67741935483871</v>
      </c>
      <c r="G2349" s="96">
        <v>8.3636363636363598</v>
      </c>
      <c r="H2349" s="96">
        <v>5.75</v>
      </c>
      <c r="I2349" s="96">
        <v>4.8947368421052602</v>
      </c>
      <c r="J2349" s="8">
        <v>8.7647058823529402</v>
      </c>
      <c r="K2349" s="8">
        <v>7.1612903225806503</v>
      </c>
      <c r="L2349" s="115">
        <v>7.75</v>
      </c>
      <c r="M2349" s="8">
        <v>7.8</v>
      </c>
      <c r="N2349" s="115">
        <v>2.93333333333333</v>
      </c>
      <c r="O2349" s="96">
        <v>6.0714285714285703</v>
      </c>
      <c r="P2349" s="67">
        <v>7.5473684210526297</v>
      </c>
      <c r="Q2349" s="8">
        <v>6.5319148936170199</v>
      </c>
      <c r="R2349" s="8">
        <v>7.0294117647058796</v>
      </c>
      <c r="S2349" s="67">
        <v>8.6875</v>
      </c>
      <c r="T2349" s="8">
        <v>6.7678571428571397</v>
      </c>
      <c r="U2349" s="8">
        <v>6.6333333333333302</v>
      </c>
      <c r="V2349" s="67">
        <v>8.4285714285714306</v>
      </c>
      <c r="W2349" s="8">
        <v>6.3913043478260896</v>
      </c>
      <c r="X2349" s="96">
        <v>8.1153846153846203</v>
      </c>
      <c r="Y2349" s="96">
        <v>7.4615384615384599</v>
      </c>
      <c r="Z2349" s="115">
        <v>7.5185185185185199</v>
      </c>
      <c r="AA2349" s="8">
        <v>7.5050505050505096</v>
      </c>
      <c r="AB2349" s="115">
        <v>6.5714285714285703</v>
      </c>
      <c r="AC2349" s="66">
        <v>7.2935779816513797</v>
      </c>
      <c r="AD2349" s="96">
        <v>6.6666666666666696</v>
      </c>
      <c r="AE2349" s="8">
        <v>6.7906976744185998</v>
      </c>
      <c r="AF2349" s="67">
        <v>8.06666666666667</v>
      </c>
      <c r="AG2349" s="96">
        <v>6.56</v>
      </c>
      <c r="AH2349" s="96">
        <v>7.5185185185185199</v>
      </c>
      <c r="AI2349" s="67">
        <v>7.5087719298245599</v>
      </c>
      <c r="AJ2349" s="8">
        <v>7.51</v>
      </c>
      <c r="AK2349" s="96">
        <v>7.0909090909090899</v>
      </c>
      <c r="AL2349" s="115">
        <v>5.21428571428571</v>
      </c>
      <c r="AM2349" s="8">
        <v>7.3818181818181801</v>
      </c>
      <c r="AN2349" s="96">
        <v>6.44444444444445</v>
      </c>
      <c r="AO2349" s="115">
        <v>7.9629629629629601</v>
      </c>
      <c r="AP2349" s="96">
        <v>7.12</v>
      </c>
      <c r="AQ2349" s="67">
        <v>7.3783783783783798</v>
      </c>
      <c r="AR2349" s="8">
        <v>6.7727272727272698</v>
      </c>
      <c r="AS2349" s="96">
        <v>7.1818181818181799</v>
      </c>
      <c r="AT2349" s="67">
        <v>7.5593220338983098</v>
      </c>
      <c r="AU2349" s="8">
        <v>7.6785714285714297</v>
      </c>
      <c r="AV2349" s="8">
        <v>8.9250000000000007</v>
      </c>
      <c r="AW2349" s="8">
        <v>7.1363636363636402</v>
      </c>
      <c r="AX2349" s="8">
        <v>7.5263157894736796</v>
      </c>
      <c r="AY2349" s="67">
        <v>6.2333333333333298</v>
      </c>
      <c r="AZ2349" s="8">
        <v>9.3000000000000007</v>
      </c>
      <c r="BA2349" s="67">
        <v>6.2352941176470598</v>
      </c>
      <c r="BB2349" s="8">
        <v>7.234375</v>
      </c>
      <c r="BC2349" s="67">
        <v>7.4339622641509404</v>
      </c>
      <c r="BD2349" s="8">
        <v>7.7166666666666703</v>
      </c>
      <c r="BE2349" s="67">
        <v>6.7538461538461503</v>
      </c>
      <c r="BF2349" s="8">
        <v>8.3934426229508201</v>
      </c>
      <c r="BG2349" s="67">
        <v>6.09375</v>
      </c>
    </row>
    <row r="2350" spans="1:59">
      <c r="A2350" t="s">
        <v>13</v>
      </c>
      <c r="B2350" s="53"/>
      <c r="C2350" s="68"/>
      <c r="D2350" s="93"/>
      <c r="E2350" s="93"/>
      <c r="F2350" s="9"/>
      <c r="G2350" s="93"/>
      <c r="H2350" s="93"/>
      <c r="I2350" s="93"/>
      <c r="J2350" s="9"/>
      <c r="K2350" s="9"/>
      <c r="L2350" s="125"/>
      <c r="M2350" s="9"/>
      <c r="N2350" s="125"/>
      <c r="O2350" s="93"/>
      <c r="P2350" s="69"/>
      <c r="Q2350" s="9"/>
      <c r="R2350" s="9"/>
      <c r="S2350" s="69"/>
      <c r="T2350" s="9"/>
      <c r="U2350" s="9"/>
      <c r="V2350" s="69"/>
      <c r="W2350" s="9"/>
      <c r="X2350" s="93"/>
      <c r="Y2350" s="93"/>
      <c r="Z2350" s="125"/>
      <c r="AA2350" s="9"/>
      <c r="AB2350" s="125"/>
      <c r="AC2350" s="68"/>
      <c r="AD2350" s="93"/>
      <c r="AE2350" s="9"/>
      <c r="AF2350" s="69"/>
      <c r="AG2350" s="93"/>
      <c r="AH2350" s="93"/>
      <c r="AI2350" s="69"/>
      <c r="AJ2350" s="9"/>
      <c r="AK2350" s="93"/>
      <c r="AL2350" s="125"/>
      <c r="AM2350" s="9"/>
      <c r="AN2350" s="93"/>
      <c r="AO2350" s="125"/>
      <c r="AP2350" s="93"/>
      <c r="AQ2350" s="69"/>
      <c r="AR2350" s="9"/>
      <c r="AS2350" s="93"/>
      <c r="AT2350" s="69"/>
      <c r="AU2350" s="9"/>
      <c r="AV2350" s="9"/>
      <c r="AW2350" s="9"/>
      <c r="AX2350" s="9"/>
      <c r="AY2350" s="69"/>
      <c r="AZ2350" s="9"/>
      <c r="BA2350" s="69"/>
      <c r="BB2350" s="9"/>
      <c r="BC2350" s="69"/>
      <c r="BD2350" s="9"/>
      <c r="BE2350" s="69"/>
      <c r="BF2350" s="9"/>
      <c r="BG2350" s="69"/>
    </row>
    <row r="2351" spans="1:59">
      <c r="A2351" t="s">
        <v>11</v>
      </c>
      <c r="B2351" s="58" t="s">
        <v>240</v>
      </c>
      <c r="C2351" s="70">
        <v>3.6090924603142001</v>
      </c>
      <c r="D2351" s="97">
        <v>3.21271512299775</v>
      </c>
      <c r="E2351" s="98">
        <v>3.8297084310253502</v>
      </c>
      <c r="F2351" s="73">
        <v>3.90202594194515</v>
      </c>
      <c r="G2351" s="98">
        <v>3.09447209968963</v>
      </c>
      <c r="H2351" s="98">
        <v>1.4847711791873699</v>
      </c>
      <c r="I2351" s="98">
        <v>4.4583845709467598</v>
      </c>
      <c r="J2351" s="73">
        <v>2.5826791765635999</v>
      </c>
      <c r="K2351" s="73">
        <v>3.4263369574863098</v>
      </c>
      <c r="L2351" s="116">
        <v>2.8166173565703501</v>
      </c>
      <c r="M2351" s="72">
        <v>3.3994063162193902</v>
      </c>
      <c r="N2351" s="116">
        <v>1.75119007154183</v>
      </c>
      <c r="O2351" s="97">
        <v>4.3198814406619599</v>
      </c>
      <c r="P2351" s="71">
        <v>3.3636619515825399</v>
      </c>
      <c r="Q2351" s="72">
        <v>3.7581856389682602</v>
      </c>
      <c r="R2351" s="73">
        <v>3.4508259364235898</v>
      </c>
      <c r="S2351" s="71">
        <v>3.5599700977359601</v>
      </c>
      <c r="T2351" s="72">
        <v>3.1737048692974899</v>
      </c>
      <c r="U2351" s="73">
        <v>3.6053918753323702</v>
      </c>
      <c r="V2351" s="71">
        <v>4.1393784293674596</v>
      </c>
      <c r="W2351" s="72">
        <v>3.7916766204679</v>
      </c>
      <c r="X2351" s="98">
        <v>3.0505989323662099</v>
      </c>
      <c r="Y2351" s="98">
        <v>4.2164512968207699</v>
      </c>
      <c r="Z2351" s="116">
        <v>3.00474458623192</v>
      </c>
      <c r="AA2351" s="72">
        <v>3.76442460403499</v>
      </c>
      <c r="AB2351" s="116">
        <v>2.5801439605461698</v>
      </c>
      <c r="AC2351" s="70">
        <v>3.7374549478111598</v>
      </c>
      <c r="AD2351" s="97">
        <v>3.0876096471758401</v>
      </c>
      <c r="AE2351" s="73">
        <v>3.7579005000568899</v>
      </c>
      <c r="AF2351" s="71">
        <v>3.9277567041853199</v>
      </c>
      <c r="AG2351" s="97">
        <v>3.2413988749715301</v>
      </c>
      <c r="AH2351" s="98">
        <v>3.0429030972509201</v>
      </c>
      <c r="AI2351" s="71">
        <v>4.2220628295112901</v>
      </c>
      <c r="AJ2351" s="72">
        <v>3.6417750139904701</v>
      </c>
      <c r="AK2351" s="98">
        <v>4.0609000345870498</v>
      </c>
      <c r="AL2351" s="116">
        <v>2.3592231912080899</v>
      </c>
      <c r="AM2351" s="72">
        <v>4.1163221137452002</v>
      </c>
      <c r="AN2351" s="98">
        <v>3.5009156311471199</v>
      </c>
      <c r="AO2351" s="116">
        <v>3.0569150044987099</v>
      </c>
      <c r="AP2351" s="97">
        <v>3.8656607887052599</v>
      </c>
      <c r="AQ2351" s="71">
        <v>3.8666211319647301</v>
      </c>
      <c r="AR2351" s="72">
        <v>3.8990973097457799</v>
      </c>
      <c r="AS2351" s="98">
        <v>3.8623501806217599</v>
      </c>
      <c r="AT2351" s="71">
        <v>3.3024086634929102</v>
      </c>
      <c r="AU2351" s="72">
        <v>3.7550310485479899</v>
      </c>
      <c r="AV2351" s="73">
        <v>3.6330922055955299</v>
      </c>
      <c r="AW2351" s="73">
        <v>3.6369317737995499</v>
      </c>
      <c r="AX2351" s="73">
        <v>3.6636283179940099</v>
      </c>
      <c r="AY2351" s="71">
        <v>3.2976829204273401</v>
      </c>
      <c r="AZ2351" s="72">
        <v>3.7498717926801799</v>
      </c>
      <c r="BA2351" s="71">
        <v>3.1077746548490501</v>
      </c>
      <c r="BB2351" s="72">
        <v>3.9470390248250702</v>
      </c>
      <c r="BC2351" s="71">
        <v>3.2552291303157599</v>
      </c>
      <c r="BD2351" s="72">
        <v>4.1907552277043196</v>
      </c>
      <c r="BE2351" s="71">
        <v>2.9316738458535201</v>
      </c>
      <c r="BF2351" s="72">
        <v>3.3579690713514601</v>
      </c>
      <c r="BG2351" s="71">
        <v>3.5038244411336801</v>
      </c>
    </row>
    <row r="2352" spans="1:59">
      <c r="A2352" t="s">
        <v>4</v>
      </c>
      <c r="B2352" s="3"/>
    </row>
    <row r="2353" spans="1:9">
      <c r="A2353" t="s">
        <v>14</v>
      </c>
    </row>
    <row r="2354" spans="1:9">
      <c r="A2354" t="s">
        <v>1</v>
      </c>
      <c r="B2354" s="217" t="s">
        <v>21</v>
      </c>
      <c r="C2354" s="218"/>
    </row>
    <row r="2355" spans="1:9" ht="26.65">
      <c r="A2355" t="s">
        <v>3</v>
      </c>
      <c r="B2355" s="2" t="s">
        <v>592</v>
      </c>
    </row>
    <row r="2356" spans="1:9">
      <c r="A2356" t="s">
        <v>7</v>
      </c>
      <c r="B2356" s="10" t="s">
        <v>547</v>
      </c>
      <c r="C2356" s="14"/>
      <c r="D2356" s="213" t="s">
        <v>593</v>
      </c>
      <c r="E2356" s="215"/>
      <c r="F2356" s="215"/>
      <c r="G2356" s="215"/>
      <c r="H2356" s="215"/>
      <c r="I2356" s="214"/>
    </row>
    <row r="2357" spans="1:9" ht="105.4">
      <c r="A2357" t="s">
        <v>6</v>
      </c>
      <c r="B2357" s="21" t="s">
        <v>44</v>
      </c>
      <c r="C2357" s="48" t="s">
        <v>45</v>
      </c>
      <c r="D2357" s="99" t="s">
        <v>541</v>
      </c>
      <c r="E2357" s="100" t="s">
        <v>542</v>
      </c>
      <c r="F2357" s="49" t="s">
        <v>543</v>
      </c>
      <c r="G2357" s="129" t="s">
        <v>544</v>
      </c>
      <c r="H2357" s="129" t="s">
        <v>545</v>
      </c>
      <c r="I2357" s="121" t="s">
        <v>546</v>
      </c>
    </row>
    <row r="2358" spans="1:9">
      <c r="A2358" t="s">
        <v>8</v>
      </c>
      <c r="B2358" s="26" t="s">
        <v>45</v>
      </c>
      <c r="C2358" s="27">
        <v>125</v>
      </c>
      <c r="D2358" s="84">
        <v>28</v>
      </c>
      <c r="E2358" s="85">
        <v>12</v>
      </c>
      <c r="F2358" s="29">
        <v>61</v>
      </c>
      <c r="G2358" s="130">
        <v>41</v>
      </c>
      <c r="H2358" s="130">
        <v>99</v>
      </c>
      <c r="I2358" s="110">
        <v>26</v>
      </c>
    </row>
    <row r="2359" spans="1:9">
      <c r="A2359" t="s">
        <v>10</v>
      </c>
      <c r="B2359" s="35" t="s">
        <v>210</v>
      </c>
      <c r="C2359" s="31">
        <v>75</v>
      </c>
      <c r="D2359" s="86">
        <v>12</v>
      </c>
      <c r="E2359" s="87">
        <v>7</v>
      </c>
      <c r="F2359" s="33">
        <v>39</v>
      </c>
      <c r="G2359" s="131">
        <v>29</v>
      </c>
      <c r="H2359" s="131">
        <v>57</v>
      </c>
      <c r="I2359" s="111">
        <v>18</v>
      </c>
    </row>
    <row r="2360" spans="1:9">
      <c r="A2360" t="s">
        <v>12</v>
      </c>
      <c r="B2360" s="36"/>
      <c r="C2360" s="37">
        <v>0.6</v>
      </c>
      <c r="D2360" s="88">
        <v>0.42857142857142899</v>
      </c>
      <c r="E2360" s="88">
        <v>0.58333333333333304</v>
      </c>
      <c r="F2360" s="7">
        <v>0.63934426229508201</v>
      </c>
      <c r="G2360" s="132">
        <v>0.707317073170732</v>
      </c>
      <c r="H2360" s="132">
        <v>0.57575757575757602</v>
      </c>
      <c r="I2360" s="112">
        <v>0.69230769230769196</v>
      </c>
    </row>
    <row r="2361" spans="1:9">
      <c r="A2361" t="s">
        <v>10</v>
      </c>
      <c r="B2361" s="36" t="s">
        <v>208</v>
      </c>
      <c r="C2361" s="39">
        <v>93</v>
      </c>
      <c r="D2361" s="89">
        <v>16</v>
      </c>
      <c r="E2361" s="90">
        <v>9</v>
      </c>
      <c r="F2361" s="41">
        <v>46</v>
      </c>
      <c r="G2361" s="133">
        <v>35</v>
      </c>
      <c r="H2361" s="133">
        <v>71</v>
      </c>
      <c r="I2361" s="113">
        <v>22</v>
      </c>
    </row>
    <row r="2362" spans="1:9">
      <c r="A2362" t="s">
        <v>12</v>
      </c>
      <c r="B2362" s="36"/>
      <c r="C2362" s="37">
        <v>0.74399999999999999</v>
      </c>
      <c r="D2362" s="88">
        <v>0.57142857142857195</v>
      </c>
      <c r="E2362" s="88">
        <v>0.75</v>
      </c>
      <c r="F2362" s="7">
        <v>0.75409836065573799</v>
      </c>
      <c r="G2362" s="132">
        <v>0.85365853658536595</v>
      </c>
      <c r="H2362" s="132">
        <v>0.71717171717171702</v>
      </c>
      <c r="I2362" s="112">
        <v>0.84615384615384603</v>
      </c>
    </row>
    <row r="2363" spans="1:9">
      <c r="A2363" t="s">
        <v>10</v>
      </c>
      <c r="B2363" s="36" t="s">
        <v>209</v>
      </c>
      <c r="C2363" s="39">
        <v>82</v>
      </c>
      <c r="D2363" s="89">
        <v>11</v>
      </c>
      <c r="E2363" s="90">
        <v>10</v>
      </c>
      <c r="F2363" s="41">
        <v>42</v>
      </c>
      <c r="G2363" s="133">
        <v>35</v>
      </c>
      <c r="H2363" s="133">
        <v>63</v>
      </c>
      <c r="I2363" s="113">
        <v>19</v>
      </c>
    </row>
    <row r="2364" spans="1:9">
      <c r="A2364" t="s">
        <v>12</v>
      </c>
      <c r="B2364" s="36"/>
      <c r="C2364" s="37">
        <v>0.65600000000000003</v>
      </c>
      <c r="D2364" s="88">
        <v>0.39285714285714302</v>
      </c>
      <c r="E2364" s="88">
        <v>0.83333333333333304</v>
      </c>
      <c r="F2364" s="7">
        <v>0.68852459016393397</v>
      </c>
      <c r="G2364" s="132">
        <v>0.85365853658536595</v>
      </c>
      <c r="H2364" s="132">
        <v>0.63636363636363602</v>
      </c>
      <c r="I2364" s="112">
        <v>0.73076923076923095</v>
      </c>
    </row>
    <row r="2365" spans="1:9" ht="34.9">
      <c r="A2365" t="s">
        <v>10</v>
      </c>
      <c r="B2365" s="36" t="s">
        <v>220</v>
      </c>
      <c r="C2365" s="39">
        <v>29</v>
      </c>
      <c r="D2365" s="89">
        <v>7</v>
      </c>
      <c r="E2365" s="90">
        <v>6</v>
      </c>
      <c r="F2365" s="41">
        <v>14</v>
      </c>
      <c r="G2365" s="133">
        <v>15</v>
      </c>
      <c r="H2365" s="133">
        <v>25</v>
      </c>
      <c r="I2365" s="113">
        <v>4</v>
      </c>
    </row>
    <row r="2366" spans="1:9">
      <c r="A2366" t="s">
        <v>12</v>
      </c>
      <c r="B2366" s="36"/>
      <c r="C2366" s="37">
        <v>0.23200000000000001</v>
      </c>
      <c r="D2366" s="88">
        <v>0.25</v>
      </c>
      <c r="E2366" s="88">
        <v>0.5</v>
      </c>
      <c r="F2366" s="7">
        <v>0.22950819672131101</v>
      </c>
      <c r="G2366" s="132">
        <v>0.36585365853658502</v>
      </c>
      <c r="H2366" s="132">
        <v>0.25252525252525299</v>
      </c>
      <c r="I2366" s="112">
        <v>0.15384615384615399</v>
      </c>
    </row>
    <row r="2367" spans="1:9" ht="46.5">
      <c r="A2367" t="s">
        <v>10</v>
      </c>
      <c r="B2367" s="36" t="s">
        <v>221</v>
      </c>
      <c r="C2367" s="39">
        <v>20</v>
      </c>
      <c r="D2367" s="89">
        <v>4</v>
      </c>
      <c r="E2367" s="90">
        <v>3</v>
      </c>
      <c r="F2367" s="41">
        <v>9</v>
      </c>
      <c r="G2367" s="133">
        <v>8</v>
      </c>
      <c r="H2367" s="133">
        <v>16</v>
      </c>
      <c r="I2367" s="113">
        <v>4</v>
      </c>
    </row>
    <row r="2368" spans="1:9">
      <c r="A2368" t="s">
        <v>12</v>
      </c>
      <c r="B2368" s="36"/>
      <c r="C2368" s="37">
        <v>0.16</v>
      </c>
      <c r="D2368" s="88">
        <v>0.14285714285714299</v>
      </c>
      <c r="E2368" s="88">
        <v>0.25</v>
      </c>
      <c r="F2368" s="7">
        <v>0.14754098360655701</v>
      </c>
      <c r="G2368" s="132">
        <v>0.19512195121951201</v>
      </c>
      <c r="H2368" s="132">
        <v>0.16161616161616199</v>
      </c>
      <c r="I2368" s="112">
        <v>0.15384615384615399</v>
      </c>
    </row>
    <row r="2369" spans="1:9" ht="23.25">
      <c r="A2369" t="s">
        <v>10</v>
      </c>
      <c r="B2369" s="36" t="s">
        <v>213</v>
      </c>
      <c r="C2369" s="39">
        <v>56</v>
      </c>
      <c r="D2369" s="89">
        <v>8</v>
      </c>
      <c r="E2369" s="90">
        <v>3</v>
      </c>
      <c r="F2369" s="41">
        <v>33</v>
      </c>
      <c r="G2369" s="133">
        <v>21</v>
      </c>
      <c r="H2369" s="133">
        <v>45</v>
      </c>
      <c r="I2369" s="113">
        <v>11</v>
      </c>
    </row>
    <row r="2370" spans="1:9">
      <c r="A2370" t="s">
        <v>12</v>
      </c>
      <c r="B2370" s="36"/>
      <c r="C2370" s="37">
        <v>0.44800000000000001</v>
      </c>
      <c r="D2370" s="88">
        <v>0.28571428571428598</v>
      </c>
      <c r="E2370" s="88">
        <v>0.25</v>
      </c>
      <c r="F2370" s="7">
        <v>0.54098360655737698</v>
      </c>
      <c r="G2370" s="132">
        <v>0.51219512195121997</v>
      </c>
      <c r="H2370" s="132">
        <v>0.45454545454545497</v>
      </c>
      <c r="I2370" s="112">
        <v>0.42307692307692302</v>
      </c>
    </row>
    <row r="2371" spans="1:9">
      <c r="A2371" t="s">
        <v>10</v>
      </c>
      <c r="B2371" s="36" t="s">
        <v>215</v>
      </c>
      <c r="C2371" s="39">
        <v>42</v>
      </c>
      <c r="D2371" s="89">
        <v>9</v>
      </c>
      <c r="E2371" s="90">
        <v>3</v>
      </c>
      <c r="F2371" s="41">
        <v>30</v>
      </c>
      <c r="G2371" s="133">
        <v>17</v>
      </c>
      <c r="H2371" s="133">
        <v>37</v>
      </c>
      <c r="I2371" s="113">
        <v>5</v>
      </c>
    </row>
    <row r="2372" spans="1:9">
      <c r="A2372" t="s">
        <v>12</v>
      </c>
      <c r="B2372" s="36"/>
      <c r="C2372" s="37">
        <v>0.33600000000000002</v>
      </c>
      <c r="D2372" s="88">
        <v>0.32142857142857101</v>
      </c>
      <c r="E2372" s="88">
        <v>0.25</v>
      </c>
      <c r="F2372" s="7">
        <v>0.49180327868852503</v>
      </c>
      <c r="G2372" s="132">
        <v>0.41463414634146301</v>
      </c>
      <c r="H2372" s="132">
        <v>0.37373737373737398</v>
      </c>
      <c r="I2372" s="112">
        <v>0.19230769230769201</v>
      </c>
    </row>
    <row r="2373" spans="1:9" ht="23.25">
      <c r="A2373" t="s">
        <v>10</v>
      </c>
      <c r="B2373" s="36" t="s">
        <v>211</v>
      </c>
      <c r="C2373" s="39">
        <v>69</v>
      </c>
      <c r="D2373" s="89">
        <v>12</v>
      </c>
      <c r="E2373" s="90">
        <v>6</v>
      </c>
      <c r="F2373" s="41">
        <v>38</v>
      </c>
      <c r="G2373" s="133">
        <v>25</v>
      </c>
      <c r="H2373" s="133">
        <v>52</v>
      </c>
      <c r="I2373" s="113">
        <v>17</v>
      </c>
    </row>
    <row r="2374" spans="1:9">
      <c r="A2374" t="s">
        <v>12</v>
      </c>
      <c r="B2374" s="36"/>
      <c r="C2374" s="37">
        <v>0.55200000000000005</v>
      </c>
      <c r="D2374" s="88">
        <v>0.42857142857142899</v>
      </c>
      <c r="E2374" s="88">
        <v>0.5</v>
      </c>
      <c r="F2374" s="7">
        <v>0.62295081967213095</v>
      </c>
      <c r="G2374" s="132">
        <v>0.60975609756097604</v>
      </c>
      <c r="H2374" s="132">
        <v>0.52525252525252497</v>
      </c>
      <c r="I2374" s="112">
        <v>0.65384615384615397</v>
      </c>
    </row>
    <row r="2375" spans="1:9">
      <c r="A2375" t="s">
        <v>10</v>
      </c>
      <c r="B2375" s="36" t="s">
        <v>214</v>
      </c>
      <c r="C2375" s="39">
        <v>55</v>
      </c>
      <c r="D2375" s="89">
        <v>9</v>
      </c>
      <c r="E2375" s="90">
        <v>7</v>
      </c>
      <c r="F2375" s="41">
        <v>34</v>
      </c>
      <c r="G2375" s="133">
        <v>23</v>
      </c>
      <c r="H2375" s="133">
        <v>45</v>
      </c>
      <c r="I2375" s="113">
        <v>10</v>
      </c>
    </row>
    <row r="2376" spans="1:9">
      <c r="A2376" t="s">
        <v>12</v>
      </c>
      <c r="B2376" s="36"/>
      <c r="C2376" s="37">
        <v>0.44</v>
      </c>
      <c r="D2376" s="88">
        <v>0.32142857142857101</v>
      </c>
      <c r="E2376" s="88">
        <v>0.58333333333333304</v>
      </c>
      <c r="F2376" s="7">
        <v>0.55737704918032804</v>
      </c>
      <c r="G2376" s="132">
        <v>0.56097560975609795</v>
      </c>
      <c r="H2376" s="132">
        <v>0.45454545454545497</v>
      </c>
      <c r="I2376" s="112">
        <v>0.38461538461538503</v>
      </c>
    </row>
    <row r="2377" spans="1:9">
      <c r="A2377" t="s">
        <v>10</v>
      </c>
      <c r="B2377" s="36" t="s">
        <v>218</v>
      </c>
      <c r="C2377" s="39">
        <v>32</v>
      </c>
      <c r="D2377" s="89">
        <v>5</v>
      </c>
      <c r="E2377" s="90">
        <v>5</v>
      </c>
      <c r="F2377" s="41">
        <v>19</v>
      </c>
      <c r="G2377" s="133">
        <v>16</v>
      </c>
      <c r="H2377" s="133">
        <v>25</v>
      </c>
      <c r="I2377" s="113">
        <v>7</v>
      </c>
    </row>
    <row r="2378" spans="1:9">
      <c r="A2378" t="s">
        <v>12</v>
      </c>
      <c r="B2378" s="36"/>
      <c r="C2378" s="37">
        <v>0.25600000000000001</v>
      </c>
      <c r="D2378" s="88">
        <v>0.17857142857142899</v>
      </c>
      <c r="E2378" s="88">
        <v>0.41666666666666702</v>
      </c>
      <c r="F2378" s="7">
        <v>0.31147540983606598</v>
      </c>
      <c r="G2378" s="132">
        <v>0.39024390243902402</v>
      </c>
      <c r="H2378" s="132">
        <v>0.25252525252525299</v>
      </c>
      <c r="I2378" s="112">
        <v>0.269230769230769</v>
      </c>
    </row>
    <row r="2379" spans="1:9">
      <c r="A2379" t="s">
        <v>10</v>
      </c>
      <c r="B2379" s="36" t="s">
        <v>216</v>
      </c>
      <c r="C2379" s="39">
        <v>37</v>
      </c>
      <c r="D2379" s="89">
        <v>4</v>
      </c>
      <c r="E2379" s="90">
        <v>4</v>
      </c>
      <c r="F2379" s="41">
        <v>21</v>
      </c>
      <c r="G2379" s="133">
        <v>13</v>
      </c>
      <c r="H2379" s="133">
        <v>27</v>
      </c>
      <c r="I2379" s="113">
        <v>10</v>
      </c>
    </row>
    <row r="2380" spans="1:9">
      <c r="A2380" t="s">
        <v>12</v>
      </c>
      <c r="B2380" s="36"/>
      <c r="C2380" s="37">
        <v>0.29599999999999999</v>
      </c>
      <c r="D2380" s="88">
        <v>0.14285714285714299</v>
      </c>
      <c r="E2380" s="88">
        <v>0.33333333333333298</v>
      </c>
      <c r="F2380" s="7">
        <v>0.34426229508196698</v>
      </c>
      <c r="G2380" s="132">
        <v>0.31707317073170699</v>
      </c>
      <c r="H2380" s="132">
        <v>0.27272727272727298</v>
      </c>
      <c r="I2380" s="112">
        <v>0.38461538461538503</v>
      </c>
    </row>
    <row r="2381" spans="1:9">
      <c r="A2381" t="s">
        <v>10</v>
      </c>
      <c r="B2381" s="36" t="s">
        <v>225</v>
      </c>
      <c r="C2381" s="39">
        <v>5</v>
      </c>
      <c r="D2381" s="89">
        <v>0</v>
      </c>
      <c r="E2381" s="90">
        <v>0</v>
      </c>
      <c r="F2381" s="41">
        <v>3</v>
      </c>
      <c r="G2381" s="133">
        <v>2</v>
      </c>
      <c r="H2381" s="133">
        <v>3</v>
      </c>
      <c r="I2381" s="113">
        <v>2</v>
      </c>
    </row>
    <row r="2382" spans="1:9">
      <c r="A2382" t="s">
        <v>12</v>
      </c>
      <c r="B2382" s="36"/>
      <c r="C2382" s="37">
        <v>0.04</v>
      </c>
      <c r="D2382" s="88">
        <v>0</v>
      </c>
      <c r="E2382" s="88">
        <v>0</v>
      </c>
      <c r="F2382" s="7">
        <v>4.91803278688525E-2</v>
      </c>
      <c r="G2382" s="132">
        <v>4.8780487804878099E-2</v>
      </c>
      <c r="H2382" s="132">
        <v>3.03030303030303E-2</v>
      </c>
      <c r="I2382" s="112">
        <v>7.69230769230769E-2</v>
      </c>
    </row>
    <row r="2383" spans="1:9">
      <c r="A2383" t="s">
        <v>10</v>
      </c>
      <c r="B2383" s="36" t="s">
        <v>212</v>
      </c>
      <c r="C2383" s="39">
        <v>63</v>
      </c>
      <c r="D2383" s="89">
        <v>11</v>
      </c>
      <c r="E2383" s="90">
        <v>6</v>
      </c>
      <c r="F2383" s="41">
        <v>34</v>
      </c>
      <c r="G2383" s="133">
        <v>25</v>
      </c>
      <c r="H2383" s="133">
        <v>47</v>
      </c>
      <c r="I2383" s="113">
        <v>16</v>
      </c>
    </row>
    <row r="2384" spans="1:9">
      <c r="A2384" t="s">
        <v>12</v>
      </c>
      <c r="B2384" s="36"/>
      <c r="C2384" s="37">
        <v>0.504</v>
      </c>
      <c r="D2384" s="88">
        <v>0.39285714285714302</v>
      </c>
      <c r="E2384" s="88">
        <v>0.5</v>
      </c>
      <c r="F2384" s="7">
        <v>0.55737704918032804</v>
      </c>
      <c r="G2384" s="132">
        <v>0.60975609756097604</v>
      </c>
      <c r="H2384" s="132">
        <v>0.47474747474747497</v>
      </c>
      <c r="I2384" s="112">
        <v>0.61538461538461497</v>
      </c>
    </row>
    <row r="2385" spans="1:9">
      <c r="A2385" t="s">
        <v>10</v>
      </c>
      <c r="B2385" s="36" t="s">
        <v>222</v>
      </c>
      <c r="C2385" s="39">
        <v>16</v>
      </c>
      <c r="D2385" s="89">
        <v>4</v>
      </c>
      <c r="E2385" s="90">
        <v>1</v>
      </c>
      <c r="F2385" s="41">
        <v>8</v>
      </c>
      <c r="G2385" s="133">
        <v>6</v>
      </c>
      <c r="H2385" s="133">
        <v>12</v>
      </c>
      <c r="I2385" s="113">
        <v>4</v>
      </c>
    </row>
    <row r="2386" spans="1:9">
      <c r="A2386" t="s">
        <v>12</v>
      </c>
      <c r="B2386" s="36"/>
      <c r="C2386" s="37">
        <v>0.128</v>
      </c>
      <c r="D2386" s="88">
        <v>0.14285714285714299</v>
      </c>
      <c r="E2386" s="88">
        <v>8.3333333333333301E-2</v>
      </c>
      <c r="F2386" s="7">
        <v>0.13114754098360701</v>
      </c>
      <c r="G2386" s="132">
        <v>0.146341463414634</v>
      </c>
      <c r="H2386" s="132">
        <v>0.12121212121212099</v>
      </c>
      <c r="I2386" s="112">
        <v>0.15384615384615399</v>
      </c>
    </row>
    <row r="2387" spans="1:9">
      <c r="A2387" t="s">
        <v>10</v>
      </c>
      <c r="B2387" s="36" t="s">
        <v>219</v>
      </c>
      <c r="C2387" s="39">
        <v>31</v>
      </c>
      <c r="D2387" s="89">
        <v>8</v>
      </c>
      <c r="E2387" s="90">
        <v>3</v>
      </c>
      <c r="F2387" s="41">
        <v>14</v>
      </c>
      <c r="G2387" s="133">
        <v>10</v>
      </c>
      <c r="H2387" s="133">
        <v>25</v>
      </c>
      <c r="I2387" s="113">
        <v>6</v>
      </c>
    </row>
    <row r="2388" spans="1:9">
      <c r="A2388" t="s">
        <v>12</v>
      </c>
      <c r="B2388" s="36"/>
      <c r="C2388" s="37">
        <v>0.248</v>
      </c>
      <c r="D2388" s="88">
        <v>0.28571428571428598</v>
      </c>
      <c r="E2388" s="88">
        <v>0.25</v>
      </c>
      <c r="F2388" s="7">
        <v>0.22950819672131101</v>
      </c>
      <c r="G2388" s="132">
        <v>0.24390243902438999</v>
      </c>
      <c r="H2388" s="132">
        <v>0.25252525252525299</v>
      </c>
      <c r="I2388" s="112">
        <v>0.230769230769231</v>
      </c>
    </row>
    <row r="2389" spans="1:9">
      <c r="A2389" t="s">
        <v>10</v>
      </c>
      <c r="B2389" s="36" t="s">
        <v>223</v>
      </c>
      <c r="C2389" s="39">
        <v>11</v>
      </c>
      <c r="D2389" s="89">
        <v>0</v>
      </c>
      <c r="E2389" s="90">
        <v>1</v>
      </c>
      <c r="F2389" s="41">
        <v>7</v>
      </c>
      <c r="G2389" s="133">
        <v>4</v>
      </c>
      <c r="H2389" s="133">
        <v>8</v>
      </c>
      <c r="I2389" s="113">
        <v>3</v>
      </c>
    </row>
    <row r="2390" spans="1:9">
      <c r="A2390" t="s">
        <v>12</v>
      </c>
      <c r="B2390" s="36"/>
      <c r="C2390" s="37">
        <v>8.7999999999999995E-2</v>
      </c>
      <c r="D2390" s="88">
        <v>0</v>
      </c>
      <c r="E2390" s="88">
        <v>8.3333333333333301E-2</v>
      </c>
      <c r="F2390" s="7">
        <v>0.114754098360656</v>
      </c>
      <c r="G2390" s="132">
        <v>9.7560975609756101E-2</v>
      </c>
      <c r="H2390" s="132">
        <v>8.0808080808080801E-2</v>
      </c>
      <c r="I2390" s="112">
        <v>0.115384615384615</v>
      </c>
    </row>
    <row r="2391" spans="1:9">
      <c r="A2391" t="s">
        <v>10</v>
      </c>
      <c r="B2391" s="36" t="s">
        <v>224</v>
      </c>
      <c r="C2391" s="39">
        <v>10</v>
      </c>
      <c r="D2391" s="89">
        <v>1</v>
      </c>
      <c r="E2391" s="90">
        <v>4</v>
      </c>
      <c r="F2391" s="41">
        <v>4</v>
      </c>
      <c r="G2391" s="133">
        <v>6</v>
      </c>
      <c r="H2391" s="133">
        <v>10</v>
      </c>
      <c r="I2391" s="113">
        <v>0</v>
      </c>
    </row>
    <row r="2392" spans="1:9">
      <c r="A2392" t="s">
        <v>12</v>
      </c>
      <c r="B2392" s="36"/>
      <c r="C2392" s="37">
        <v>0.08</v>
      </c>
      <c r="D2392" s="88">
        <v>3.5714285714285698E-2</v>
      </c>
      <c r="E2392" s="88">
        <v>0.33333333333333298</v>
      </c>
      <c r="F2392" s="7">
        <v>6.5573770491803296E-2</v>
      </c>
      <c r="G2392" s="132">
        <v>0.146341463414634</v>
      </c>
      <c r="H2392" s="132">
        <v>0.10101010101010099</v>
      </c>
      <c r="I2392" s="112">
        <v>0</v>
      </c>
    </row>
    <row r="2393" spans="1:9">
      <c r="A2393" t="s">
        <v>10</v>
      </c>
      <c r="B2393" s="36" t="s">
        <v>217</v>
      </c>
      <c r="C2393" s="39">
        <v>34</v>
      </c>
      <c r="D2393" s="89">
        <v>8</v>
      </c>
      <c r="E2393" s="90">
        <v>4</v>
      </c>
      <c r="F2393" s="41">
        <v>21</v>
      </c>
      <c r="G2393" s="133">
        <v>13</v>
      </c>
      <c r="H2393" s="133">
        <v>30</v>
      </c>
      <c r="I2393" s="113">
        <v>4</v>
      </c>
    </row>
    <row r="2394" spans="1:9">
      <c r="A2394" t="s">
        <v>12</v>
      </c>
      <c r="B2394" s="36"/>
      <c r="C2394" s="37">
        <v>0.27200000000000002</v>
      </c>
      <c r="D2394" s="88">
        <v>0.28571428571428598</v>
      </c>
      <c r="E2394" s="88">
        <v>0.33333333333333298</v>
      </c>
      <c r="F2394" s="7">
        <v>0.34426229508196698</v>
      </c>
      <c r="G2394" s="132">
        <v>0.31707317073170699</v>
      </c>
      <c r="H2394" s="132">
        <v>0.30303030303030298</v>
      </c>
      <c r="I2394" s="112">
        <v>0.15384615384615399</v>
      </c>
    </row>
    <row r="2395" spans="1:9" ht="23.25">
      <c r="A2395" t="s">
        <v>10</v>
      </c>
      <c r="B2395" s="36" t="s">
        <v>541</v>
      </c>
      <c r="C2395" s="39">
        <v>28</v>
      </c>
      <c r="D2395" s="89">
        <v>28</v>
      </c>
      <c r="E2395" s="90">
        <v>0</v>
      </c>
      <c r="F2395" s="41">
        <v>4</v>
      </c>
      <c r="G2395" s="133">
        <v>9</v>
      </c>
      <c r="H2395" s="133">
        <v>28</v>
      </c>
      <c r="I2395" s="113">
        <v>0</v>
      </c>
    </row>
    <row r="2396" spans="1:9">
      <c r="A2396" t="s">
        <v>12</v>
      </c>
      <c r="B2396" s="36"/>
      <c r="C2396" s="37">
        <v>0.224</v>
      </c>
      <c r="D2396" s="88">
        <v>1</v>
      </c>
      <c r="E2396" s="88">
        <v>0</v>
      </c>
      <c r="F2396" s="7">
        <v>6.5573770491803296E-2</v>
      </c>
      <c r="G2396" s="132">
        <v>0.219512195121951</v>
      </c>
      <c r="H2396" s="132">
        <v>0.28282828282828298</v>
      </c>
      <c r="I2396" s="112">
        <v>0</v>
      </c>
    </row>
    <row r="2397" spans="1:9">
      <c r="A2397" t="s">
        <v>10</v>
      </c>
      <c r="B2397" s="36" t="s">
        <v>542</v>
      </c>
      <c r="C2397" s="39">
        <v>12</v>
      </c>
      <c r="D2397" s="89">
        <v>0</v>
      </c>
      <c r="E2397" s="90">
        <v>12</v>
      </c>
      <c r="F2397" s="41">
        <v>8</v>
      </c>
      <c r="G2397" s="133">
        <v>6</v>
      </c>
      <c r="H2397" s="133">
        <v>12</v>
      </c>
      <c r="I2397" s="113">
        <v>0</v>
      </c>
    </row>
    <row r="2398" spans="1:9">
      <c r="A2398" t="s">
        <v>12</v>
      </c>
      <c r="B2398" s="36"/>
      <c r="C2398" s="37">
        <v>9.6000000000000002E-2</v>
      </c>
      <c r="D2398" s="88">
        <v>0</v>
      </c>
      <c r="E2398" s="88">
        <v>1</v>
      </c>
      <c r="F2398" s="7">
        <v>0.13114754098360701</v>
      </c>
      <c r="G2398" s="132">
        <v>0.146341463414634</v>
      </c>
      <c r="H2398" s="132">
        <v>0.12121212121212099</v>
      </c>
      <c r="I2398" s="112">
        <v>0</v>
      </c>
    </row>
    <row r="2399" spans="1:9">
      <c r="A2399" t="s">
        <v>10</v>
      </c>
      <c r="B2399" s="36" t="s">
        <v>543</v>
      </c>
      <c r="C2399" s="39">
        <v>61</v>
      </c>
      <c r="D2399" s="89">
        <v>4</v>
      </c>
      <c r="E2399" s="90">
        <v>8</v>
      </c>
      <c r="F2399" s="41">
        <v>61</v>
      </c>
      <c r="G2399" s="133">
        <v>23</v>
      </c>
      <c r="H2399" s="133">
        <v>61</v>
      </c>
      <c r="I2399" s="113">
        <v>0</v>
      </c>
    </row>
    <row r="2400" spans="1:9">
      <c r="A2400" t="s">
        <v>12</v>
      </c>
      <c r="B2400" s="36"/>
      <c r="C2400" s="37">
        <v>0.48799999999999999</v>
      </c>
      <c r="D2400" s="88">
        <v>0.14285714285714299</v>
      </c>
      <c r="E2400" s="88">
        <v>0.66666666666666696</v>
      </c>
      <c r="F2400" s="7">
        <v>1</v>
      </c>
      <c r="G2400" s="132">
        <v>0.56097560975609795</v>
      </c>
      <c r="H2400" s="132">
        <v>0.61616161616161602</v>
      </c>
      <c r="I2400" s="112">
        <v>0</v>
      </c>
    </row>
    <row r="2401" spans="1:9" ht="23.25">
      <c r="A2401" t="s">
        <v>10</v>
      </c>
      <c r="B2401" s="36" t="s">
        <v>544</v>
      </c>
      <c r="C2401" s="39">
        <v>41</v>
      </c>
      <c r="D2401" s="89">
        <v>9</v>
      </c>
      <c r="E2401" s="90">
        <v>6</v>
      </c>
      <c r="F2401" s="41">
        <v>23</v>
      </c>
      <c r="G2401" s="133">
        <v>41</v>
      </c>
      <c r="H2401" s="133">
        <v>41</v>
      </c>
      <c r="I2401" s="113">
        <v>0</v>
      </c>
    </row>
    <row r="2402" spans="1:9">
      <c r="A2402" t="s">
        <v>12</v>
      </c>
      <c r="B2402" s="43"/>
      <c r="C2402" s="44">
        <v>0.32800000000000001</v>
      </c>
      <c r="D2402" s="88">
        <v>0.32142857142857101</v>
      </c>
      <c r="E2402" s="88">
        <v>0.5</v>
      </c>
      <c r="F2402" s="7">
        <v>0.37704918032786899</v>
      </c>
      <c r="G2402" s="132">
        <v>1</v>
      </c>
      <c r="H2402" s="132">
        <v>0.41414141414141398</v>
      </c>
      <c r="I2402" s="114">
        <v>0</v>
      </c>
    </row>
    <row r="2403" spans="1:9">
      <c r="A2403" t="s">
        <v>9</v>
      </c>
      <c r="B2403" s="78" t="s">
        <v>548</v>
      </c>
      <c r="C2403" s="12"/>
      <c r="D2403" s="122"/>
      <c r="E2403" s="122"/>
      <c r="F2403" s="13"/>
      <c r="G2403" s="140"/>
      <c r="H2403" s="140"/>
      <c r="I2403" s="119"/>
    </row>
    <row r="2404" spans="1:9">
      <c r="A2404" t="s">
        <v>10</v>
      </c>
      <c r="B2404" s="35" t="s">
        <v>549</v>
      </c>
      <c r="C2404" s="31">
        <v>4</v>
      </c>
      <c r="D2404" s="86">
        <v>3</v>
      </c>
      <c r="E2404" s="87">
        <v>0</v>
      </c>
      <c r="F2404" s="33">
        <v>0</v>
      </c>
      <c r="G2404" s="131">
        <v>0</v>
      </c>
      <c r="H2404" s="131">
        <v>3</v>
      </c>
      <c r="I2404" s="111">
        <v>1</v>
      </c>
    </row>
    <row r="2405" spans="1:9">
      <c r="A2405" t="s">
        <v>12</v>
      </c>
      <c r="B2405" s="36"/>
      <c r="C2405" s="37">
        <v>3.2000000000000001E-2</v>
      </c>
      <c r="D2405" s="88">
        <v>0.107142857142857</v>
      </c>
      <c r="E2405" s="88">
        <v>0</v>
      </c>
      <c r="F2405" s="7">
        <v>0</v>
      </c>
      <c r="G2405" s="132">
        <v>0</v>
      </c>
      <c r="H2405" s="132">
        <v>3.03030303030303E-2</v>
      </c>
      <c r="I2405" s="112">
        <v>3.8461538461538498E-2</v>
      </c>
    </row>
    <row r="2406" spans="1:9">
      <c r="A2406" t="s">
        <v>10</v>
      </c>
      <c r="B2406" s="36" t="s">
        <v>550</v>
      </c>
      <c r="C2406" s="39">
        <v>7</v>
      </c>
      <c r="D2406" s="89">
        <v>5</v>
      </c>
      <c r="E2406" s="90">
        <v>0</v>
      </c>
      <c r="F2406" s="41">
        <v>0</v>
      </c>
      <c r="G2406" s="133">
        <v>1</v>
      </c>
      <c r="H2406" s="133">
        <v>5</v>
      </c>
      <c r="I2406" s="113">
        <v>2</v>
      </c>
    </row>
    <row r="2407" spans="1:9">
      <c r="A2407" t="s">
        <v>12</v>
      </c>
      <c r="B2407" s="36"/>
      <c r="C2407" s="37">
        <v>5.6000000000000001E-2</v>
      </c>
      <c r="D2407" s="88">
        <v>0.17857142857142899</v>
      </c>
      <c r="E2407" s="88">
        <v>0</v>
      </c>
      <c r="F2407" s="7">
        <v>0</v>
      </c>
      <c r="G2407" s="132">
        <v>2.4390243902439001E-2</v>
      </c>
      <c r="H2407" s="132">
        <v>5.0505050505050497E-2</v>
      </c>
      <c r="I2407" s="112">
        <v>7.69230769230769E-2</v>
      </c>
    </row>
    <row r="2408" spans="1:9">
      <c r="A2408" t="s">
        <v>10</v>
      </c>
      <c r="B2408" s="36" t="s">
        <v>551</v>
      </c>
      <c r="C2408" s="39">
        <v>8</v>
      </c>
      <c r="D2408" s="89">
        <v>3</v>
      </c>
      <c r="E2408" s="90">
        <v>2</v>
      </c>
      <c r="F2408" s="41">
        <v>3</v>
      </c>
      <c r="G2408" s="133">
        <v>1</v>
      </c>
      <c r="H2408" s="133">
        <v>7</v>
      </c>
      <c r="I2408" s="113">
        <v>1</v>
      </c>
    </row>
    <row r="2409" spans="1:9">
      <c r="A2409" t="s">
        <v>12</v>
      </c>
      <c r="B2409" s="36"/>
      <c r="C2409" s="37">
        <v>6.4000000000000001E-2</v>
      </c>
      <c r="D2409" s="88">
        <v>0.107142857142857</v>
      </c>
      <c r="E2409" s="88">
        <v>0.16666666666666699</v>
      </c>
      <c r="F2409" s="7">
        <v>4.91803278688525E-2</v>
      </c>
      <c r="G2409" s="132">
        <v>2.4390243902439001E-2</v>
      </c>
      <c r="H2409" s="132">
        <v>7.0707070707070704E-2</v>
      </c>
      <c r="I2409" s="112">
        <v>3.8461538461538498E-2</v>
      </c>
    </row>
    <row r="2410" spans="1:9">
      <c r="A2410" t="s">
        <v>10</v>
      </c>
      <c r="B2410" s="36" t="s">
        <v>552</v>
      </c>
      <c r="C2410" s="39">
        <v>14</v>
      </c>
      <c r="D2410" s="89">
        <v>2</v>
      </c>
      <c r="E2410" s="90">
        <v>1</v>
      </c>
      <c r="F2410" s="41">
        <v>4</v>
      </c>
      <c r="G2410" s="133">
        <v>2</v>
      </c>
      <c r="H2410" s="133">
        <v>8</v>
      </c>
      <c r="I2410" s="113">
        <v>6</v>
      </c>
    </row>
    <row r="2411" spans="1:9">
      <c r="A2411" t="s">
        <v>12</v>
      </c>
      <c r="B2411" s="36"/>
      <c r="C2411" s="37">
        <v>0.112</v>
      </c>
      <c r="D2411" s="88">
        <v>7.1428571428571397E-2</v>
      </c>
      <c r="E2411" s="88">
        <v>8.3333333333333301E-2</v>
      </c>
      <c r="F2411" s="7">
        <v>6.5573770491803296E-2</v>
      </c>
      <c r="G2411" s="132">
        <v>4.8780487804878099E-2</v>
      </c>
      <c r="H2411" s="132">
        <v>8.0808080808080801E-2</v>
      </c>
      <c r="I2411" s="112">
        <v>0.230769230769231</v>
      </c>
    </row>
    <row r="2412" spans="1:9">
      <c r="A2412" t="s">
        <v>10</v>
      </c>
      <c r="B2412" s="36" t="s">
        <v>553</v>
      </c>
      <c r="C2412" s="39">
        <v>12</v>
      </c>
      <c r="D2412" s="89">
        <v>2</v>
      </c>
      <c r="E2412" s="90">
        <v>1</v>
      </c>
      <c r="F2412" s="41">
        <v>7</v>
      </c>
      <c r="G2412" s="133">
        <v>1</v>
      </c>
      <c r="H2412" s="133">
        <v>10</v>
      </c>
      <c r="I2412" s="113">
        <v>2</v>
      </c>
    </row>
    <row r="2413" spans="1:9">
      <c r="A2413" t="s">
        <v>12</v>
      </c>
      <c r="B2413" s="36"/>
      <c r="C2413" s="37">
        <v>9.6000000000000002E-2</v>
      </c>
      <c r="D2413" s="88">
        <v>7.1428571428571397E-2</v>
      </c>
      <c r="E2413" s="88">
        <v>8.3333333333333301E-2</v>
      </c>
      <c r="F2413" s="7">
        <v>0.114754098360656</v>
      </c>
      <c r="G2413" s="132">
        <v>2.4390243902439001E-2</v>
      </c>
      <c r="H2413" s="132">
        <v>0.10101010101010099</v>
      </c>
      <c r="I2413" s="112">
        <v>7.69230769230769E-2</v>
      </c>
    </row>
    <row r="2414" spans="1:9">
      <c r="A2414" t="s">
        <v>10</v>
      </c>
      <c r="B2414" s="36" t="s">
        <v>554</v>
      </c>
      <c r="C2414" s="39">
        <v>10</v>
      </c>
      <c r="D2414" s="89">
        <v>1</v>
      </c>
      <c r="E2414" s="90">
        <v>0</v>
      </c>
      <c r="F2414" s="41">
        <v>4</v>
      </c>
      <c r="G2414" s="133">
        <v>5</v>
      </c>
      <c r="H2414" s="133">
        <v>8</v>
      </c>
      <c r="I2414" s="113">
        <v>2</v>
      </c>
    </row>
    <row r="2415" spans="1:9">
      <c r="A2415" t="s">
        <v>12</v>
      </c>
      <c r="B2415" s="36"/>
      <c r="C2415" s="37">
        <v>0.08</v>
      </c>
      <c r="D2415" s="88">
        <v>3.5714285714285698E-2</v>
      </c>
      <c r="E2415" s="88">
        <v>0</v>
      </c>
      <c r="F2415" s="7">
        <v>6.5573770491803296E-2</v>
      </c>
      <c r="G2415" s="132">
        <v>0.12195121951219499</v>
      </c>
      <c r="H2415" s="132">
        <v>8.0808080808080801E-2</v>
      </c>
      <c r="I2415" s="112">
        <v>7.69230769230769E-2</v>
      </c>
    </row>
    <row r="2416" spans="1:9">
      <c r="A2416" t="s">
        <v>10</v>
      </c>
      <c r="B2416" s="36" t="s">
        <v>555</v>
      </c>
      <c r="C2416" s="39">
        <v>70</v>
      </c>
      <c r="D2416" s="89">
        <v>12</v>
      </c>
      <c r="E2416" s="90">
        <v>8</v>
      </c>
      <c r="F2416" s="41">
        <v>43</v>
      </c>
      <c r="G2416" s="133">
        <v>31</v>
      </c>
      <c r="H2416" s="133">
        <v>58</v>
      </c>
      <c r="I2416" s="113">
        <v>12</v>
      </c>
    </row>
    <row r="2417" spans="1:41">
      <c r="A2417" t="s">
        <v>12</v>
      </c>
      <c r="B2417" s="43"/>
      <c r="C2417" s="44">
        <v>0.56000000000000005</v>
      </c>
      <c r="D2417" s="91">
        <v>0.42857142857142899</v>
      </c>
      <c r="E2417" s="92">
        <v>0.66666666666666696</v>
      </c>
      <c r="F2417" s="47">
        <v>0.70491803278688503</v>
      </c>
      <c r="G2417" s="139">
        <v>0.75609756097560998</v>
      </c>
      <c r="H2417" s="139">
        <v>0.58585858585858597</v>
      </c>
      <c r="I2417" s="114">
        <v>0.46153846153846201</v>
      </c>
    </row>
    <row r="2418" spans="1:41">
      <c r="A2418" t="s">
        <v>4</v>
      </c>
      <c r="B2418" s="3"/>
    </row>
    <row r="2419" spans="1:41">
      <c r="A2419" t="s">
        <v>14</v>
      </c>
    </row>
    <row r="2420" spans="1:41">
      <c r="A2420" t="s">
        <v>1</v>
      </c>
      <c r="B2420" s="217" t="s">
        <v>21</v>
      </c>
      <c r="C2420" s="218"/>
    </row>
    <row r="2421" spans="1:41">
      <c r="A2421" t="s">
        <v>3</v>
      </c>
      <c r="B2421" s="2" t="s">
        <v>591</v>
      </c>
    </row>
    <row r="2422" spans="1:41" s="154" customFormat="1">
      <c r="A2422" s="154" t="s">
        <v>7</v>
      </c>
      <c r="B2422" s="200" t="s">
        <v>556</v>
      </c>
      <c r="C2422" s="187"/>
      <c r="D2422" s="220" t="s">
        <v>592</v>
      </c>
      <c r="E2422" s="221"/>
      <c r="F2422" s="221"/>
      <c r="G2422" s="221"/>
      <c r="H2422" s="221"/>
      <c r="I2422" s="221"/>
      <c r="J2422" s="221"/>
      <c r="K2422" s="221"/>
      <c r="L2422" s="221"/>
      <c r="M2422" s="221"/>
      <c r="N2422" s="221"/>
      <c r="O2422" s="221"/>
      <c r="P2422" s="221"/>
      <c r="Q2422" s="221"/>
      <c r="R2422" s="221"/>
      <c r="S2422" s="221"/>
      <c r="T2422" s="221"/>
      <c r="U2422" s="221"/>
      <c r="V2422" s="221"/>
      <c r="W2422" s="221"/>
      <c r="X2422" s="221"/>
      <c r="Y2422" s="221"/>
      <c r="Z2422" s="221"/>
      <c r="AA2422" s="221"/>
      <c r="AB2422" s="222"/>
      <c r="AO2422" s="79"/>
    </row>
    <row r="2423" spans="1:41">
      <c r="A2423" t="s">
        <v>5</v>
      </c>
      <c r="B2423" s="15"/>
      <c r="C2423" s="189"/>
      <c r="D2423" s="188"/>
      <c r="E2423" s="187"/>
      <c r="F2423" s="187"/>
      <c r="G2423" s="187"/>
      <c r="H2423" s="187"/>
      <c r="I2423" s="187"/>
      <c r="J2423" s="187"/>
      <c r="K2423" s="187"/>
      <c r="L2423" s="187"/>
      <c r="M2423" s="187"/>
      <c r="N2423" s="187"/>
      <c r="O2423" s="187"/>
      <c r="P2423" s="187"/>
      <c r="Q2423" s="187"/>
      <c r="R2423" s="187"/>
      <c r="S2423" s="187"/>
      <c r="T2423" s="187"/>
      <c r="U2423" s="187"/>
      <c r="V2423" s="187"/>
      <c r="W2423" s="187"/>
      <c r="X2423" s="187"/>
      <c r="Y2423" s="223" t="s">
        <v>548</v>
      </c>
      <c r="Z2423" s="224"/>
      <c r="AA2423" s="224"/>
      <c r="AB2423" s="225"/>
    </row>
    <row r="2424" spans="1:41" ht="151.9">
      <c r="A2424" t="s">
        <v>6</v>
      </c>
      <c r="B2424" s="185" t="s">
        <v>44</v>
      </c>
      <c r="C2424" s="190" t="s">
        <v>45</v>
      </c>
      <c r="D2424" s="195" t="s">
        <v>210</v>
      </c>
      <c r="E2424" s="195" t="s">
        <v>208</v>
      </c>
      <c r="F2424" s="195" t="s">
        <v>209</v>
      </c>
      <c r="G2424" s="196" t="s">
        <v>220</v>
      </c>
      <c r="H2424" s="196" t="s">
        <v>221</v>
      </c>
      <c r="I2424" s="195" t="s">
        <v>213</v>
      </c>
      <c r="J2424" s="195" t="s">
        <v>215</v>
      </c>
      <c r="K2424" s="195" t="s">
        <v>211</v>
      </c>
      <c r="L2424" s="195" t="s">
        <v>214</v>
      </c>
      <c r="M2424" s="195" t="s">
        <v>218</v>
      </c>
      <c r="N2424" s="195" t="s">
        <v>216</v>
      </c>
      <c r="O2424" s="195" t="s">
        <v>212</v>
      </c>
      <c r="P2424" s="196" t="s">
        <v>222</v>
      </c>
      <c r="Q2424" s="195" t="s">
        <v>219</v>
      </c>
      <c r="R2424" s="196" t="s">
        <v>223</v>
      </c>
      <c r="S2424" s="196" t="s">
        <v>224</v>
      </c>
      <c r="T2424" s="195" t="s">
        <v>217</v>
      </c>
      <c r="U2424" s="196" t="s">
        <v>541</v>
      </c>
      <c r="V2424" s="196" t="s">
        <v>542</v>
      </c>
      <c r="W2424" s="195" t="s">
        <v>543</v>
      </c>
      <c r="X2424" s="195" t="s">
        <v>544</v>
      </c>
      <c r="Y2424" s="198" t="s">
        <v>552</v>
      </c>
      <c r="Z2424" s="198" t="s">
        <v>553</v>
      </c>
      <c r="AA2424" s="198" t="s">
        <v>554</v>
      </c>
      <c r="AB2424" s="199" t="s">
        <v>555</v>
      </c>
    </row>
    <row r="2425" spans="1:41">
      <c r="A2425" t="s">
        <v>8</v>
      </c>
      <c r="B2425" s="26" t="s">
        <v>45</v>
      </c>
      <c r="C2425" s="186">
        <v>125</v>
      </c>
      <c r="D2425" s="191">
        <v>75</v>
      </c>
      <c r="E2425" s="192">
        <v>93</v>
      </c>
      <c r="F2425" s="192">
        <v>82</v>
      </c>
      <c r="G2425" s="193">
        <v>29</v>
      </c>
      <c r="H2425" s="193">
        <v>20</v>
      </c>
      <c r="I2425" s="192">
        <v>56</v>
      </c>
      <c r="J2425" s="192">
        <v>42</v>
      </c>
      <c r="K2425" s="192">
        <v>69</v>
      </c>
      <c r="L2425" s="192">
        <v>55</v>
      </c>
      <c r="M2425" s="192">
        <v>32</v>
      </c>
      <c r="N2425" s="192">
        <v>37</v>
      </c>
      <c r="O2425" s="192">
        <v>63</v>
      </c>
      <c r="P2425" s="193">
        <v>16</v>
      </c>
      <c r="Q2425" s="192">
        <v>31</v>
      </c>
      <c r="R2425" s="193">
        <v>11</v>
      </c>
      <c r="S2425" s="193">
        <v>10</v>
      </c>
      <c r="T2425" s="192">
        <v>34</v>
      </c>
      <c r="U2425" s="193">
        <v>28</v>
      </c>
      <c r="V2425" s="193">
        <v>12</v>
      </c>
      <c r="W2425" s="192">
        <v>61</v>
      </c>
      <c r="X2425" s="194">
        <v>41</v>
      </c>
      <c r="Y2425" s="197">
        <v>14</v>
      </c>
      <c r="Z2425" s="193">
        <v>12</v>
      </c>
      <c r="AA2425" s="193">
        <v>10</v>
      </c>
      <c r="AB2425" s="194">
        <v>70</v>
      </c>
    </row>
    <row r="2426" spans="1:41" ht="23.25">
      <c r="A2426" t="s">
        <v>10</v>
      </c>
      <c r="B2426" s="35" t="s">
        <v>541</v>
      </c>
      <c r="C2426" s="31">
        <v>28</v>
      </c>
      <c r="D2426" s="148">
        <v>12</v>
      </c>
      <c r="E2426" s="131">
        <v>16</v>
      </c>
      <c r="F2426" s="131">
        <v>11</v>
      </c>
      <c r="G2426" s="87">
        <v>7</v>
      </c>
      <c r="H2426" s="87">
        <v>4</v>
      </c>
      <c r="I2426" s="131">
        <v>8</v>
      </c>
      <c r="J2426" s="131">
        <v>9</v>
      </c>
      <c r="K2426" s="131">
        <v>12</v>
      </c>
      <c r="L2426" s="131">
        <v>9</v>
      </c>
      <c r="M2426" s="131">
        <v>5</v>
      </c>
      <c r="N2426" s="131">
        <v>4</v>
      </c>
      <c r="O2426" s="131">
        <v>11</v>
      </c>
      <c r="P2426" s="87">
        <v>4</v>
      </c>
      <c r="Q2426" s="131">
        <v>8</v>
      </c>
      <c r="R2426" s="87">
        <v>0</v>
      </c>
      <c r="S2426" s="87">
        <v>1</v>
      </c>
      <c r="T2426" s="131">
        <v>8</v>
      </c>
      <c r="U2426" s="87">
        <v>28</v>
      </c>
      <c r="V2426" s="87">
        <v>0</v>
      </c>
      <c r="W2426" s="131">
        <v>4</v>
      </c>
      <c r="X2426" s="136">
        <v>9</v>
      </c>
      <c r="Y2426" s="86">
        <v>2</v>
      </c>
      <c r="Z2426" s="87">
        <v>2</v>
      </c>
      <c r="AA2426" s="87">
        <v>1</v>
      </c>
      <c r="AB2426" s="136">
        <v>12</v>
      </c>
    </row>
    <row r="2427" spans="1:41">
      <c r="A2427" t="s">
        <v>12</v>
      </c>
      <c r="B2427" s="36"/>
      <c r="C2427" s="37">
        <v>0.224</v>
      </c>
      <c r="D2427" s="132">
        <v>0.16</v>
      </c>
      <c r="E2427" s="132">
        <v>0.17204301075268799</v>
      </c>
      <c r="F2427" s="132">
        <v>0.134146341463415</v>
      </c>
      <c r="G2427" s="88">
        <v>0.24137931034482801</v>
      </c>
      <c r="H2427" s="88">
        <v>0.2</v>
      </c>
      <c r="I2427" s="132">
        <v>0.14285714285714299</v>
      </c>
      <c r="J2427" s="132">
        <v>0.214285714285714</v>
      </c>
      <c r="K2427" s="132">
        <v>0.173913043478261</v>
      </c>
      <c r="L2427" s="132">
        <v>0.163636363636364</v>
      </c>
      <c r="M2427" s="132">
        <v>0.15625</v>
      </c>
      <c r="N2427" s="132">
        <v>0.108108108108108</v>
      </c>
      <c r="O2427" s="132">
        <v>0.17460317460317501</v>
      </c>
      <c r="P2427" s="88">
        <v>0.25</v>
      </c>
      <c r="Q2427" s="132">
        <v>0.25806451612903197</v>
      </c>
      <c r="R2427" s="88">
        <v>0</v>
      </c>
      <c r="S2427" s="88">
        <v>0.1</v>
      </c>
      <c r="T2427" s="132">
        <v>0.23529411764705899</v>
      </c>
      <c r="U2427" s="88">
        <v>1</v>
      </c>
      <c r="V2427" s="88">
        <v>0</v>
      </c>
      <c r="W2427" s="132">
        <v>6.5573770491803296E-2</v>
      </c>
      <c r="X2427" s="137">
        <v>0.219512195121951</v>
      </c>
      <c r="Y2427" s="88">
        <v>0.14285714285714299</v>
      </c>
      <c r="Z2427" s="88">
        <v>0.16666666666666699</v>
      </c>
      <c r="AA2427" s="88">
        <v>0.1</v>
      </c>
      <c r="AB2427" s="137">
        <v>0.17142857142857101</v>
      </c>
    </row>
    <row r="2428" spans="1:41">
      <c r="A2428" t="s">
        <v>10</v>
      </c>
      <c r="B2428" s="36" t="s">
        <v>542</v>
      </c>
      <c r="C2428" s="39">
        <v>12</v>
      </c>
      <c r="D2428" s="152">
        <v>7</v>
      </c>
      <c r="E2428" s="133">
        <v>9</v>
      </c>
      <c r="F2428" s="133">
        <v>10</v>
      </c>
      <c r="G2428" s="90">
        <v>6</v>
      </c>
      <c r="H2428" s="90">
        <v>3</v>
      </c>
      <c r="I2428" s="133">
        <v>3</v>
      </c>
      <c r="J2428" s="133">
        <v>3</v>
      </c>
      <c r="K2428" s="133">
        <v>6</v>
      </c>
      <c r="L2428" s="133">
        <v>7</v>
      </c>
      <c r="M2428" s="133">
        <v>5</v>
      </c>
      <c r="N2428" s="133">
        <v>4</v>
      </c>
      <c r="O2428" s="133">
        <v>6</v>
      </c>
      <c r="P2428" s="90">
        <v>1</v>
      </c>
      <c r="Q2428" s="133">
        <v>3</v>
      </c>
      <c r="R2428" s="90">
        <v>1</v>
      </c>
      <c r="S2428" s="90">
        <v>4</v>
      </c>
      <c r="T2428" s="133">
        <v>4</v>
      </c>
      <c r="U2428" s="90">
        <v>0</v>
      </c>
      <c r="V2428" s="90">
        <v>12</v>
      </c>
      <c r="W2428" s="133">
        <v>8</v>
      </c>
      <c r="X2428" s="138">
        <v>6</v>
      </c>
      <c r="Y2428" s="89">
        <v>1</v>
      </c>
      <c r="Z2428" s="90">
        <v>1</v>
      </c>
      <c r="AA2428" s="90">
        <v>0</v>
      </c>
      <c r="AB2428" s="138">
        <v>8</v>
      </c>
    </row>
    <row r="2429" spans="1:41">
      <c r="A2429" t="s">
        <v>12</v>
      </c>
      <c r="B2429" s="36"/>
      <c r="C2429" s="37">
        <v>9.6000000000000002E-2</v>
      </c>
      <c r="D2429" s="132">
        <v>9.3333333333333296E-2</v>
      </c>
      <c r="E2429" s="132">
        <v>9.6774193548387094E-2</v>
      </c>
      <c r="F2429" s="132">
        <v>0.12195121951219499</v>
      </c>
      <c r="G2429" s="88">
        <v>0.20689655172413801</v>
      </c>
      <c r="H2429" s="88">
        <v>0.15</v>
      </c>
      <c r="I2429" s="132">
        <v>5.3571428571428603E-2</v>
      </c>
      <c r="J2429" s="132">
        <v>7.1428571428571397E-2</v>
      </c>
      <c r="K2429" s="132">
        <v>8.6956521739130405E-2</v>
      </c>
      <c r="L2429" s="132">
        <v>0.12727272727272701</v>
      </c>
      <c r="M2429" s="132">
        <v>0.15625</v>
      </c>
      <c r="N2429" s="132">
        <v>0.108108108108108</v>
      </c>
      <c r="O2429" s="132">
        <v>9.5238095238095205E-2</v>
      </c>
      <c r="P2429" s="88">
        <v>6.25E-2</v>
      </c>
      <c r="Q2429" s="132">
        <v>9.6774193548387094E-2</v>
      </c>
      <c r="R2429" s="88">
        <v>9.0909090909090898E-2</v>
      </c>
      <c r="S2429" s="88">
        <v>0.4</v>
      </c>
      <c r="T2429" s="132">
        <v>0.11764705882352899</v>
      </c>
      <c r="U2429" s="88">
        <v>0</v>
      </c>
      <c r="V2429" s="88">
        <v>1</v>
      </c>
      <c r="W2429" s="132">
        <v>0.13114754098360701</v>
      </c>
      <c r="X2429" s="137">
        <v>0.146341463414634</v>
      </c>
      <c r="Y2429" s="88">
        <v>7.1428571428571397E-2</v>
      </c>
      <c r="Z2429" s="88">
        <v>8.3333333333333301E-2</v>
      </c>
      <c r="AA2429" s="88">
        <v>0</v>
      </c>
      <c r="AB2429" s="137">
        <v>0.114285714285714</v>
      </c>
    </row>
    <row r="2430" spans="1:41">
      <c r="A2430" t="s">
        <v>10</v>
      </c>
      <c r="B2430" s="36" t="s">
        <v>543</v>
      </c>
      <c r="C2430" s="39">
        <v>61</v>
      </c>
      <c r="D2430" s="152">
        <v>39</v>
      </c>
      <c r="E2430" s="133">
        <v>46</v>
      </c>
      <c r="F2430" s="133">
        <v>42</v>
      </c>
      <c r="G2430" s="90">
        <v>14</v>
      </c>
      <c r="H2430" s="90">
        <v>9</v>
      </c>
      <c r="I2430" s="133">
        <v>33</v>
      </c>
      <c r="J2430" s="133">
        <v>30</v>
      </c>
      <c r="K2430" s="133">
        <v>38</v>
      </c>
      <c r="L2430" s="133">
        <v>34</v>
      </c>
      <c r="M2430" s="133">
        <v>19</v>
      </c>
      <c r="N2430" s="133">
        <v>21</v>
      </c>
      <c r="O2430" s="133">
        <v>34</v>
      </c>
      <c r="P2430" s="90">
        <v>8</v>
      </c>
      <c r="Q2430" s="133">
        <v>14</v>
      </c>
      <c r="R2430" s="90">
        <v>7</v>
      </c>
      <c r="S2430" s="90">
        <v>4</v>
      </c>
      <c r="T2430" s="133">
        <v>21</v>
      </c>
      <c r="U2430" s="90">
        <v>4</v>
      </c>
      <c r="V2430" s="90">
        <v>8</v>
      </c>
      <c r="W2430" s="133">
        <v>61</v>
      </c>
      <c r="X2430" s="138">
        <v>23</v>
      </c>
      <c r="Y2430" s="89">
        <v>4</v>
      </c>
      <c r="Z2430" s="90">
        <v>7</v>
      </c>
      <c r="AA2430" s="90">
        <v>4</v>
      </c>
      <c r="AB2430" s="138">
        <v>43</v>
      </c>
    </row>
    <row r="2431" spans="1:41">
      <c r="A2431" t="s">
        <v>12</v>
      </c>
      <c r="B2431" s="36"/>
      <c r="C2431" s="37">
        <v>0.48799999999999999</v>
      </c>
      <c r="D2431" s="132">
        <v>0.52</v>
      </c>
      <c r="E2431" s="132">
        <v>0.494623655913979</v>
      </c>
      <c r="F2431" s="132">
        <v>0.51219512195121997</v>
      </c>
      <c r="G2431" s="88">
        <v>0.48275862068965503</v>
      </c>
      <c r="H2431" s="88">
        <v>0.45</v>
      </c>
      <c r="I2431" s="132">
        <v>0.58928571428571397</v>
      </c>
      <c r="J2431" s="132">
        <v>0.71428571428571397</v>
      </c>
      <c r="K2431" s="132">
        <v>0.55072463768115898</v>
      </c>
      <c r="L2431" s="132">
        <v>0.61818181818181805</v>
      </c>
      <c r="M2431" s="132">
        <v>0.59375</v>
      </c>
      <c r="N2431" s="132">
        <v>0.56756756756756799</v>
      </c>
      <c r="O2431" s="132">
        <v>0.53968253968253999</v>
      </c>
      <c r="P2431" s="88">
        <v>0.5</v>
      </c>
      <c r="Q2431" s="132">
        <v>0.45161290322580699</v>
      </c>
      <c r="R2431" s="88">
        <v>0.63636363636363602</v>
      </c>
      <c r="S2431" s="88">
        <v>0.4</v>
      </c>
      <c r="T2431" s="132">
        <v>0.61764705882352899</v>
      </c>
      <c r="U2431" s="88">
        <v>0.14285714285714299</v>
      </c>
      <c r="V2431" s="88">
        <v>0.66666666666666696</v>
      </c>
      <c r="W2431" s="132">
        <v>1</v>
      </c>
      <c r="X2431" s="137">
        <v>0.56097560975609795</v>
      </c>
      <c r="Y2431" s="88">
        <v>0.28571428571428598</v>
      </c>
      <c r="Z2431" s="88">
        <v>0.58333333333333304</v>
      </c>
      <c r="AA2431" s="88">
        <v>0.4</v>
      </c>
      <c r="AB2431" s="137">
        <v>0.61428571428571399</v>
      </c>
    </row>
    <row r="2432" spans="1:41" ht="23.25">
      <c r="A2432" t="s">
        <v>10</v>
      </c>
      <c r="B2432" s="36" t="s">
        <v>544</v>
      </c>
      <c r="C2432" s="39">
        <v>41</v>
      </c>
      <c r="D2432" s="152">
        <v>29</v>
      </c>
      <c r="E2432" s="133">
        <v>35</v>
      </c>
      <c r="F2432" s="133">
        <v>35</v>
      </c>
      <c r="G2432" s="90">
        <v>15</v>
      </c>
      <c r="H2432" s="90">
        <v>8</v>
      </c>
      <c r="I2432" s="133">
        <v>21</v>
      </c>
      <c r="J2432" s="133">
        <v>17</v>
      </c>
      <c r="K2432" s="133">
        <v>25</v>
      </c>
      <c r="L2432" s="133">
        <v>23</v>
      </c>
      <c r="M2432" s="133">
        <v>16</v>
      </c>
      <c r="N2432" s="133">
        <v>13</v>
      </c>
      <c r="O2432" s="133">
        <v>25</v>
      </c>
      <c r="P2432" s="90">
        <v>6</v>
      </c>
      <c r="Q2432" s="133">
        <v>10</v>
      </c>
      <c r="R2432" s="90">
        <v>4</v>
      </c>
      <c r="S2432" s="90">
        <v>6</v>
      </c>
      <c r="T2432" s="133">
        <v>13</v>
      </c>
      <c r="U2432" s="90">
        <v>9</v>
      </c>
      <c r="V2432" s="90">
        <v>6</v>
      </c>
      <c r="W2432" s="133">
        <v>23</v>
      </c>
      <c r="X2432" s="138">
        <v>41</v>
      </c>
      <c r="Y2432" s="89">
        <v>2</v>
      </c>
      <c r="Z2432" s="90">
        <v>1</v>
      </c>
      <c r="AA2432" s="90">
        <v>5</v>
      </c>
      <c r="AB2432" s="138">
        <v>31</v>
      </c>
    </row>
    <row r="2433" spans="1:28">
      <c r="A2433" t="s">
        <v>12</v>
      </c>
      <c r="B2433" s="36"/>
      <c r="C2433" s="37">
        <v>0.32800000000000001</v>
      </c>
      <c r="D2433" s="132">
        <v>0.38666666666666699</v>
      </c>
      <c r="E2433" s="132">
        <v>0.37634408602150499</v>
      </c>
      <c r="F2433" s="132">
        <v>0.42682926829268297</v>
      </c>
      <c r="G2433" s="88">
        <v>0.51724137931034497</v>
      </c>
      <c r="H2433" s="88">
        <v>0.4</v>
      </c>
      <c r="I2433" s="132">
        <v>0.375</v>
      </c>
      <c r="J2433" s="132">
        <v>0.40476190476190499</v>
      </c>
      <c r="K2433" s="132">
        <v>0.36231884057970998</v>
      </c>
      <c r="L2433" s="132">
        <v>0.41818181818181799</v>
      </c>
      <c r="M2433" s="132">
        <v>0.5</v>
      </c>
      <c r="N2433" s="132">
        <v>0.35135135135135098</v>
      </c>
      <c r="O2433" s="132">
        <v>0.39682539682539703</v>
      </c>
      <c r="P2433" s="88">
        <v>0.375</v>
      </c>
      <c r="Q2433" s="132">
        <v>0.32258064516128998</v>
      </c>
      <c r="R2433" s="88">
        <v>0.36363636363636398</v>
      </c>
      <c r="S2433" s="88">
        <v>0.6</v>
      </c>
      <c r="T2433" s="132">
        <v>0.38235294117647101</v>
      </c>
      <c r="U2433" s="88">
        <v>0.32142857142857101</v>
      </c>
      <c r="V2433" s="88">
        <v>0.5</v>
      </c>
      <c r="W2433" s="132">
        <v>0.37704918032786899</v>
      </c>
      <c r="X2433" s="137">
        <v>1</v>
      </c>
      <c r="Y2433" s="88">
        <v>0.14285714285714299</v>
      </c>
      <c r="Z2433" s="88">
        <v>8.3333333333333301E-2</v>
      </c>
      <c r="AA2433" s="88">
        <v>0.5</v>
      </c>
      <c r="AB2433" s="137">
        <v>0.442857142857143</v>
      </c>
    </row>
    <row r="2434" spans="1:28">
      <c r="A2434" t="s">
        <v>10</v>
      </c>
      <c r="B2434" s="36" t="s">
        <v>545</v>
      </c>
      <c r="C2434" s="39">
        <v>99</v>
      </c>
      <c r="D2434" s="152">
        <v>57</v>
      </c>
      <c r="E2434" s="133">
        <v>71</v>
      </c>
      <c r="F2434" s="133">
        <v>63</v>
      </c>
      <c r="G2434" s="90">
        <v>25</v>
      </c>
      <c r="H2434" s="90">
        <v>16</v>
      </c>
      <c r="I2434" s="133">
        <v>45</v>
      </c>
      <c r="J2434" s="133">
        <v>37</v>
      </c>
      <c r="K2434" s="133">
        <v>52</v>
      </c>
      <c r="L2434" s="133">
        <v>45</v>
      </c>
      <c r="M2434" s="133">
        <v>25</v>
      </c>
      <c r="N2434" s="133">
        <v>27</v>
      </c>
      <c r="O2434" s="133">
        <v>47</v>
      </c>
      <c r="P2434" s="90">
        <v>12</v>
      </c>
      <c r="Q2434" s="133">
        <v>25</v>
      </c>
      <c r="R2434" s="90">
        <v>8</v>
      </c>
      <c r="S2434" s="90">
        <v>10</v>
      </c>
      <c r="T2434" s="133">
        <v>30</v>
      </c>
      <c r="U2434" s="90">
        <v>28</v>
      </c>
      <c r="V2434" s="90">
        <v>12</v>
      </c>
      <c r="W2434" s="133">
        <v>61</v>
      </c>
      <c r="X2434" s="138">
        <v>41</v>
      </c>
      <c r="Y2434" s="89">
        <v>8</v>
      </c>
      <c r="Z2434" s="90">
        <v>10</v>
      </c>
      <c r="AA2434" s="90">
        <v>8</v>
      </c>
      <c r="AB2434" s="138">
        <v>58</v>
      </c>
    </row>
    <row r="2435" spans="1:28">
      <c r="A2435" t="s">
        <v>12</v>
      </c>
      <c r="B2435" s="36"/>
      <c r="C2435" s="37">
        <v>0.79200000000000004</v>
      </c>
      <c r="D2435" s="132">
        <v>0.76</v>
      </c>
      <c r="E2435" s="132">
        <v>0.76344086021505397</v>
      </c>
      <c r="F2435" s="132">
        <v>0.76829268292682895</v>
      </c>
      <c r="G2435" s="88">
        <v>0.86206896551724099</v>
      </c>
      <c r="H2435" s="88">
        <v>0.8</v>
      </c>
      <c r="I2435" s="132">
        <v>0.80357142857142905</v>
      </c>
      <c r="J2435" s="132">
        <v>0.88095238095238104</v>
      </c>
      <c r="K2435" s="132">
        <v>0.75362318840579701</v>
      </c>
      <c r="L2435" s="132">
        <v>0.81818181818181801</v>
      </c>
      <c r="M2435" s="132">
        <v>0.78125</v>
      </c>
      <c r="N2435" s="132">
        <v>0.72972972972973005</v>
      </c>
      <c r="O2435" s="132">
        <v>0.74603174603174605</v>
      </c>
      <c r="P2435" s="88">
        <v>0.75</v>
      </c>
      <c r="Q2435" s="132">
        <v>0.80645161290322598</v>
      </c>
      <c r="R2435" s="88">
        <v>0.72727272727272696</v>
      </c>
      <c r="S2435" s="88">
        <v>1</v>
      </c>
      <c r="T2435" s="132">
        <v>0.88235294117647101</v>
      </c>
      <c r="U2435" s="88">
        <v>1</v>
      </c>
      <c r="V2435" s="88">
        <v>1</v>
      </c>
      <c r="W2435" s="132">
        <v>1</v>
      </c>
      <c r="X2435" s="137">
        <v>1</v>
      </c>
      <c r="Y2435" s="88">
        <v>0.57142857142857195</v>
      </c>
      <c r="Z2435" s="88">
        <v>0.83333333333333304</v>
      </c>
      <c r="AA2435" s="88">
        <v>0.8</v>
      </c>
      <c r="AB2435" s="137">
        <v>0.82857142857142896</v>
      </c>
    </row>
    <row r="2436" spans="1:28">
      <c r="A2436" t="s">
        <v>10</v>
      </c>
      <c r="B2436" s="36" t="s">
        <v>546</v>
      </c>
      <c r="C2436" s="39">
        <v>26</v>
      </c>
      <c r="D2436" s="152">
        <v>18</v>
      </c>
      <c r="E2436" s="133">
        <v>22</v>
      </c>
      <c r="F2436" s="133">
        <v>19</v>
      </c>
      <c r="G2436" s="90">
        <v>4</v>
      </c>
      <c r="H2436" s="90">
        <v>4</v>
      </c>
      <c r="I2436" s="133">
        <v>11</v>
      </c>
      <c r="J2436" s="133">
        <v>5</v>
      </c>
      <c r="K2436" s="133">
        <v>17</v>
      </c>
      <c r="L2436" s="133">
        <v>10</v>
      </c>
      <c r="M2436" s="133">
        <v>7</v>
      </c>
      <c r="N2436" s="133">
        <v>10</v>
      </c>
      <c r="O2436" s="133">
        <v>16</v>
      </c>
      <c r="P2436" s="90">
        <v>4</v>
      </c>
      <c r="Q2436" s="133">
        <v>6</v>
      </c>
      <c r="R2436" s="90">
        <v>3</v>
      </c>
      <c r="S2436" s="90">
        <v>0</v>
      </c>
      <c r="T2436" s="133">
        <v>4</v>
      </c>
      <c r="U2436" s="90">
        <v>0</v>
      </c>
      <c r="V2436" s="90">
        <v>0</v>
      </c>
      <c r="W2436" s="133">
        <v>0</v>
      </c>
      <c r="X2436" s="138">
        <v>0</v>
      </c>
      <c r="Y2436" s="89">
        <v>6</v>
      </c>
      <c r="Z2436" s="90">
        <v>2</v>
      </c>
      <c r="AA2436" s="90">
        <v>2</v>
      </c>
      <c r="AB2436" s="138">
        <v>12</v>
      </c>
    </row>
    <row r="2437" spans="1:28">
      <c r="A2437" t="s">
        <v>12</v>
      </c>
      <c r="B2437" s="43"/>
      <c r="C2437" s="44">
        <v>0.20799999999999999</v>
      </c>
      <c r="D2437" s="164">
        <v>0.24</v>
      </c>
      <c r="E2437" s="139">
        <v>0.236559139784946</v>
      </c>
      <c r="F2437" s="139">
        <v>0.23170731707317099</v>
      </c>
      <c r="G2437" s="92">
        <v>0.13793103448275901</v>
      </c>
      <c r="H2437" s="92">
        <v>0.2</v>
      </c>
      <c r="I2437" s="139">
        <v>0.19642857142857101</v>
      </c>
      <c r="J2437" s="139">
        <v>0.119047619047619</v>
      </c>
      <c r="K2437" s="139">
        <v>0.24637681159420299</v>
      </c>
      <c r="L2437" s="139">
        <v>0.18181818181818199</v>
      </c>
      <c r="M2437" s="139">
        <v>0.21875</v>
      </c>
      <c r="N2437" s="139">
        <v>0.27027027027027001</v>
      </c>
      <c r="O2437" s="139">
        <v>0.25396825396825401</v>
      </c>
      <c r="P2437" s="92">
        <v>0.25</v>
      </c>
      <c r="Q2437" s="139">
        <v>0.19354838709677399</v>
      </c>
      <c r="R2437" s="92">
        <v>0.27272727272727298</v>
      </c>
      <c r="S2437" s="92">
        <v>0</v>
      </c>
      <c r="T2437" s="139">
        <v>0.11764705882352899</v>
      </c>
      <c r="U2437" s="92">
        <v>0</v>
      </c>
      <c r="V2437" s="92">
        <v>0</v>
      </c>
      <c r="W2437" s="139">
        <v>0</v>
      </c>
      <c r="X2437" s="165">
        <v>0</v>
      </c>
      <c r="Y2437" s="91">
        <v>0.42857142857142899</v>
      </c>
      <c r="Z2437" s="92">
        <v>0.16666666666666699</v>
      </c>
      <c r="AA2437" s="92">
        <v>0.2</v>
      </c>
      <c r="AB2437" s="165">
        <v>0.17142857142857101</v>
      </c>
    </row>
    <row r="2438" spans="1:28">
      <c r="A2438" t="s">
        <v>4</v>
      </c>
      <c r="B2438" s="3"/>
    </row>
    <row r="2439" spans="1:28">
      <c r="A2439" t="s">
        <v>14</v>
      </c>
    </row>
    <row r="2440" spans="1:28">
      <c r="A2440" t="s">
        <v>1</v>
      </c>
      <c r="B2440" s="217" t="s">
        <v>21</v>
      </c>
      <c r="C2440" s="218"/>
    </row>
    <row r="2441" spans="1:28" ht="39.75">
      <c r="A2441" t="s">
        <v>3</v>
      </c>
      <c r="B2441" s="2" t="s">
        <v>462</v>
      </c>
    </row>
    <row r="2442" spans="1:28">
      <c r="A2442" t="s">
        <v>7</v>
      </c>
      <c r="B2442" s="10" t="s">
        <v>557</v>
      </c>
      <c r="C2442" s="11"/>
      <c r="D2442" s="216"/>
      <c r="E2442" s="215"/>
      <c r="F2442" s="215"/>
      <c r="G2442" s="215"/>
      <c r="H2442" s="214"/>
    </row>
    <row r="2443" spans="1:28">
      <c r="A2443" t="s">
        <v>5</v>
      </c>
      <c r="B2443" s="15"/>
      <c r="D2443" s="213" t="s">
        <v>559</v>
      </c>
      <c r="E2443" s="215"/>
      <c r="F2443" s="215"/>
      <c r="G2443" s="215"/>
      <c r="H2443" s="214"/>
    </row>
    <row r="2444" spans="1:28" ht="93.75">
      <c r="A2444" t="s">
        <v>6</v>
      </c>
      <c r="B2444" s="16" t="s">
        <v>44</v>
      </c>
      <c r="C2444" s="17" t="s">
        <v>45</v>
      </c>
      <c r="D2444" s="141" t="s">
        <v>560</v>
      </c>
      <c r="E2444" s="142" t="s">
        <v>561</v>
      </c>
      <c r="F2444" s="142" t="s">
        <v>562</v>
      </c>
      <c r="G2444" s="81" t="s">
        <v>563</v>
      </c>
      <c r="H2444" s="108" t="s">
        <v>481</v>
      </c>
    </row>
    <row r="2445" spans="1:28">
      <c r="A2445" t="s">
        <v>0</v>
      </c>
      <c r="B2445" s="21"/>
      <c r="C2445" s="22"/>
      <c r="D2445" s="144" t="s">
        <v>564</v>
      </c>
      <c r="E2445" s="145" t="s">
        <v>565</v>
      </c>
      <c r="F2445" s="145" t="s">
        <v>566</v>
      </c>
      <c r="G2445" s="83" t="s">
        <v>567</v>
      </c>
      <c r="H2445" s="109"/>
    </row>
    <row r="2446" spans="1:28">
      <c r="A2446" t="s">
        <v>8</v>
      </c>
      <c r="B2446" s="26" t="s">
        <v>45</v>
      </c>
      <c r="C2446" s="27">
        <v>125</v>
      </c>
      <c r="D2446" s="147">
        <v>53</v>
      </c>
      <c r="E2446" s="130">
        <v>41</v>
      </c>
      <c r="F2446" s="130">
        <v>74</v>
      </c>
      <c r="G2446" s="85">
        <v>20</v>
      </c>
      <c r="H2446" s="110">
        <v>27</v>
      </c>
    </row>
    <row r="2447" spans="1:28">
      <c r="A2447" t="s">
        <v>10</v>
      </c>
      <c r="B2447" s="35" t="s">
        <v>87</v>
      </c>
      <c r="C2447" s="31">
        <v>64</v>
      </c>
      <c r="D2447" s="148">
        <v>37</v>
      </c>
      <c r="E2447" s="131">
        <v>24</v>
      </c>
      <c r="F2447" s="131">
        <v>47</v>
      </c>
      <c r="G2447" s="87">
        <v>14</v>
      </c>
      <c r="H2447" s="111">
        <v>16</v>
      </c>
    </row>
    <row r="2448" spans="1:28">
      <c r="A2448" t="s">
        <v>12</v>
      </c>
      <c r="B2448" s="36"/>
      <c r="C2448" s="37">
        <v>0.51200000000000001</v>
      </c>
      <c r="D2448" s="132">
        <v>0.69811320754716999</v>
      </c>
      <c r="E2448" s="132">
        <v>0.58536585365853699</v>
      </c>
      <c r="F2448" s="132">
        <v>0.63513513513513498</v>
      </c>
      <c r="G2448" s="88">
        <v>0.7</v>
      </c>
      <c r="H2448" s="112">
        <v>0.592592592592593</v>
      </c>
    </row>
    <row r="2449" spans="1:59">
      <c r="A2449" t="s">
        <v>10</v>
      </c>
      <c r="B2449" s="36" t="s">
        <v>88</v>
      </c>
      <c r="C2449" s="39">
        <v>53</v>
      </c>
      <c r="D2449" s="152">
        <v>13</v>
      </c>
      <c r="E2449" s="133">
        <v>15</v>
      </c>
      <c r="F2449" s="133">
        <v>24</v>
      </c>
      <c r="G2449" s="90">
        <v>4</v>
      </c>
      <c r="H2449" s="113">
        <v>10</v>
      </c>
    </row>
    <row r="2450" spans="1:59">
      <c r="A2450" t="s">
        <v>12</v>
      </c>
      <c r="B2450" s="36"/>
      <c r="C2450" s="37">
        <v>0.42399999999999999</v>
      </c>
      <c r="D2450" s="132">
        <v>0.245283018867925</v>
      </c>
      <c r="E2450" s="132">
        <v>0.36585365853658502</v>
      </c>
      <c r="F2450" s="132">
        <v>0.32432432432432401</v>
      </c>
      <c r="G2450" s="88">
        <v>0.2</v>
      </c>
      <c r="H2450" s="112">
        <v>0.37037037037037002</v>
      </c>
    </row>
    <row r="2451" spans="1:59">
      <c r="A2451" t="s">
        <v>10</v>
      </c>
      <c r="B2451" s="36" t="s">
        <v>110</v>
      </c>
      <c r="C2451" s="39">
        <v>8</v>
      </c>
      <c r="D2451" s="152">
        <v>3</v>
      </c>
      <c r="E2451" s="133">
        <v>2</v>
      </c>
      <c r="F2451" s="133">
        <v>3</v>
      </c>
      <c r="G2451" s="90">
        <v>2</v>
      </c>
      <c r="H2451" s="113">
        <v>1</v>
      </c>
    </row>
    <row r="2452" spans="1:59">
      <c r="A2452" t="s">
        <v>12</v>
      </c>
      <c r="B2452" s="43"/>
      <c r="C2452" s="44">
        <v>6.4000000000000001E-2</v>
      </c>
      <c r="D2452" s="164">
        <v>5.6603773584905703E-2</v>
      </c>
      <c r="E2452" s="139">
        <v>4.8780487804878099E-2</v>
      </c>
      <c r="F2452" s="139">
        <v>4.0540540540540501E-2</v>
      </c>
      <c r="G2452" s="92">
        <v>0.1</v>
      </c>
      <c r="H2452" s="114">
        <v>3.7037037037037E-2</v>
      </c>
    </row>
    <row r="2453" spans="1:59">
      <c r="A2453" t="s">
        <v>4</v>
      </c>
      <c r="B2453" s="3"/>
    </row>
    <row r="2454" spans="1:59">
      <c r="A2454" t="s">
        <v>14</v>
      </c>
    </row>
    <row r="2455" spans="1:59">
      <c r="A2455" t="s">
        <v>1</v>
      </c>
      <c r="B2455" s="217" t="s">
        <v>21</v>
      </c>
      <c r="C2455" s="218"/>
    </row>
    <row r="2456" spans="1:59" ht="39.75">
      <c r="A2456" t="s">
        <v>3</v>
      </c>
      <c r="B2456" s="2" t="s">
        <v>465</v>
      </c>
    </row>
    <row r="2457" spans="1:59">
      <c r="A2457" t="s">
        <v>7</v>
      </c>
      <c r="B2457" s="10" t="s">
        <v>558</v>
      </c>
      <c r="C2457" s="11"/>
      <c r="D2457" s="216"/>
      <c r="E2457" s="215"/>
      <c r="F2457" s="215"/>
      <c r="G2457" s="215"/>
      <c r="H2457" s="215"/>
      <c r="I2457" s="215"/>
      <c r="J2457" s="215"/>
      <c r="K2457" s="215"/>
      <c r="L2457" s="215"/>
      <c r="M2457" s="215"/>
      <c r="N2457" s="215"/>
      <c r="O2457" s="215"/>
      <c r="P2457" s="215"/>
      <c r="Q2457" s="215"/>
      <c r="R2457" s="215"/>
      <c r="S2457" s="215"/>
      <c r="T2457" s="215"/>
      <c r="U2457" s="215"/>
      <c r="V2457" s="215"/>
      <c r="W2457" s="215"/>
      <c r="X2457" s="215"/>
      <c r="Y2457" s="215"/>
      <c r="Z2457" s="215"/>
      <c r="AA2457" s="215"/>
      <c r="AB2457" s="215"/>
      <c r="AC2457" s="215"/>
      <c r="AD2457" s="215"/>
      <c r="AE2457" s="215"/>
      <c r="AF2457" s="215"/>
      <c r="AG2457" s="215"/>
      <c r="AH2457" s="215"/>
      <c r="AI2457" s="215"/>
      <c r="AJ2457" s="215"/>
      <c r="AK2457" s="215"/>
      <c r="AL2457" s="215"/>
      <c r="AM2457" s="215"/>
      <c r="AN2457" s="215"/>
      <c r="AO2457" s="215"/>
      <c r="AP2457" s="215"/>
      <c r="AQ2457" s="215"/>
      <c r="AR2457" s="215"/>
      <c r="AS2457" s="215"/>
      <c r="AT2457" s="215"/>
      <c r="AU2457" s="215"/>
      <c r="AV2457" s="215"/>
      <c r="AW2457" s="215"/>
      <c r="AX2457" s="215"/>
      <c r="AY2457" s="215"/>
      <c r="AZ2457" s="215"/>
      <c r="BA2457" s="215"/>
      <c r="BB2457" s="215"/>
      <c r="BC2457" s="215"/>
      <c r="BD2457" s="215"/>
      <c r="BE2457" s="215"/>
      <c r="BF2457" s="215"/>
      <c r="BG2457" s="214"/>
    </row>
    <row r="2458" spans="1:59" ht="38.200000000000003" customHeight="1">
      <c r="A2458" t="s">
        <v>5</v>
      </c>
      <c r="B2458" s="15"/>
      <c r="D2458" s="213" t="s">
        <v>25</v>
      </c>
      <c r="E2458" s="215"/>
      <c r="F2458" s="215"/>
      <c r="G2458" s="215"/>
      <c r="H2458" s="215"/>
      <c r="I2458" s="215"/>
      <c r="J2458" s="215"/>
      <c r="K2458" s="215"/>
      <c r="L2458" s="214"/>
      <c r="M2458" s="213" t="s">
        <v>26</v>
      </c>
      <c r="N2458" s="214"/>
      <c r="O2458" s="213" t="s">
        <v>27</v>
      </c>
      <c r="P2458" s="214"/>
      <c r="Q2458" s="213" t="s">
        <v>28</v>
      </c>
      <c r="R2458" s="215"/>
      <c r="S2458" s="214"/>
      <c r="T2458" s="213" t="s">
        <v>29</v>
      </c>
      <c r="U2458" s="215"/>
      <c r="V2458" s="214"/>
      <c r="W2458" s="213" t="s">
        <v>30</v>
      </c>
      <c r="X2458" s="215"/>
      <c r="Y2458" s="215"/>
      <c r="Z2458" s="214"/>
      <c r="AA2458" s="213" t="s">
        <v>31</v>
      </c>
      <c r="AB2458" s="214"/>
      <c r="AC2458" s="219" t="s">
        <v>32</v>
      </c>
      <c r="AD2458" s="213" t="s">
        <v>33</v>
      </c>
      <c r="AE2458" s="215"/>
      <c r="AF2458" s="214"/>
      <c r="AG2458" s="213" t="s">
        <v>34</v>
      </c>
      <c r="AH2458" s="215"/>
      <c r="AI2458" s="214"/>
      <c r="AJ2458" s="213" t="s">
        <v>35</v>
      </c>
      <c r="AK2458" s="215"/>
      <c r="AL2458" s="214"/>
      <c r="AM2458" s="213" t="s">
        <v>36</v>
      </c>
      <c r="AN2458" s="215"/>
      <c r="AO2458" s="214"/>
      <c r="AP2458" s="213" t="s">
        <v>37</v>
      </c>
      <c r="AQ2458" s="214"/>
      <c r="AR2458" s="213" t="s">
        <v>38</v>
      </c>
      <c r="AS2458" s="215"/>
      <c r="AT2458" s="214"/>
      <c r="AU2458" s="213" t="s">
        <v>39</v>
      </c>
      <c r="AV2458" s="215"/>
      <c r="AW2458" s="215"/>
      <c r="AX2458" s="215"/>
      <c r="AY2458" s="214"/>
      <c r="AZ2458" s="213" t="s">
        <v>40</v>
      </c>
      <c r="BA2458" s="214"/>
      <c r="BB2458" s="213" t="s">
        <v>41</v>
      </c>
      <c r="BC2458" s="214"/>
      <c r="BD2458" s="213" t="s">
        <v>42</v>
      </c>
      <c r="BE2458" s="214"/>
      <c r="BF2458" s="213" t="s">
        <v>43</v>
      </c>
      <c r="BG2458" s="214"/>
    </row>
    <row r="2459" spans="1:59" ht="151.9">
      <c r="A2459" t="s">
        <v>6</v>
      </c>
      <c r="B2459" s="16" t="s">
        <v>44</v>
      </c>
      <c r="C2459" s="17" t="s">
        <v>45</v>
      </c>
      <c r="D2459" s="80" t="s">
        <v>46</v>
      </c>
      <c r="E2459" s="81" t="s">
        <v>47</v>
      </c>
      <c r="F2459" s="19" t="s">
        <v>48</v>
      </c>
      <c r="G2459" s="81" t="s">
        <v>49</v>
      </c>
      <c r="H2459" s="81" t="s">
        <v>50</v>
      </c>
      <c r="I2459" s="81" t="s">
        <v>51</v>
      </c>
      <c r="J2459" s="19" t="s">
        <v>52</v>
      </c>
      <c r="K2459" s="19" t="s">
        <v>53</v>
      </c>
      <c r="L2459" s="108" t="s">
        <v>54</v>
      </c>
      <c r="M2459" s="18" t="s">
        <v>55</v>
      </c>
      <c r="N2459" s="108" t="s">
        <v>56</v>
      </c>
      <c r="O2459" s="80" t="s">
        <v>55</v>
      </c>
      <c r="P2459" s="20" t="s">
        <v>56</v>
      </c>
      <c r="Q2459" s="18" t="s">
        <v>57</v>
      </c>
      <c r="R2459" s="19" t="s">
        <v>58</v>
      </c>
      <c r="S2459" s="20" t="s">
        <v>59</v>
      </c>
      <c r="T2459" s="18" t="s">
        <v>60</v>
      </c>
      <c r="U2459" s="19" t="s">
        <v>61</v>
      </c>
      <c r="V2459" s="20" t="s">
        <v>62</v>
      </c>
      <c r="W2459" s="18" t="s">
        <v>63</v>
      </c>
      <c r="X2459" s="81" t="s">
        <v>64</v>
      </c>
      <c r="Y2459" s="81" t="s">
        <v>65</v>
      </c>
      <c r="Z2459" s="108" t="s">
        <v>66</v>
      </c>
      <c r="AA2459" s="18" t="s">
        <v>55</v>
      </c>
      <c r="AB2459" s="108" t="s">
        <v>56</v>
      </c>
      <c r="AC2459" s="17" t="s">
        <v>55</v>
      </c>
      <c r="AD2459" s="80" t="s">
        <v>67</v>
      </c>
      <c r="AE2459" s="19" t="s">
        <v>68</v>
      </c>
      <c r="AF2459" s="20" t="s">
        <v>69</v>
      </c>
      <c r="AG2459" s="80" t="s">
        <v>67</v>
      </c>
      <c r="AH2459" s="81" t="s">
        <v>68</v>
      </c>
      <c r="AI2459" s="20" t="s">
        <v>69</v>
      </c>
      <c r="AJ2459" s="18" t="s">
        <v>55</v>
      </c>
      <c r="AK2459" s="81" t="s">
        <v>56</v>
      </c>
      <c r="AL2459" s="108" t="s">
        <v>70</v>
      </c>
      <c r="AM2459" s="18" t="s">
        <v>55</v>
      </c>
      <c r="AN2459" s="81" t="s">
        <v>71</v>
      </c>
      <c r="AO2459" s="108" t="s">
        <v>72</v>
      </c>
      <c r="AP2459" s="80" t="s">
        <v>73</v>
      </c>
      <c r="AQ2459" s="20" t="s">
        <v>74</v>
      </c>
      <c r="AR2459" s="18" t="s">
        <v>75</v>
      </c>
      <c r="AS2459" s="81" t="s">
        <v>76</v>
      </c>
      <c r="AT2459" s="20" t="s">
        <v>77</v>
      </c>
      <c r="AU2459" s="18" t="s">
        <v>78</v>
      </c>
      <c r="AV2459" s="19" t="s">
        <v>79</v>
      </c>
      <c r="AW2459" s="19" t="s">
        <v>80</v>
      </c>
      <c r="AX2459" s="19" t="s">
        <v>81</v>
      </c>
      <c r="AY2459" s="20" t="s">
        <v>82</v>
      </c>
      <c r="AZ2459" s="18" t="s">
        <v>83</v>
      </c>
      <c r="BA2459" s="20" t="s">
        <v>84</v>
      </c>
      <c r="BB2459" s="18" t="s">
        <v>55</v>
      </c>
      <c r="BC2459" s="20" t="s">
        <v>56</v>
      </c>
      <c r="BD2459" s="18" t="s">
        <v>85</v>
      </c>
      <c r="BE2459" s="20" t="s">
        <v>86</v>
      </c>
      <c r="BF2459" s="18" t="s">
        <v>55</v>
      </c>
      <c r="BG2459" s="20" t="s">
        <v>56</v>
      </c>
    </row>
    <row r="2460" spans="1:59">
      <c r="A2460" t="s">
        <v>0</v>
      </c>
      <c r="B2460" s="21"/>
      <c r="C2460" s="22"/>
      <c r="D2460" s="82" t="s">
        <v>564</v>
      </c>
      <c r="E2460" s="83" t="s">
        <v>565</v>
      </c>
      <c r="F2460" s="24" t="s">
        <v>566</v>
      </c>
      <c r="G2460" s="83" t="s">
        <v>567</v>
      </c>
      <c r="H2460" s="83" t="s">
        <v>568</v>
      </c>
      <c r="I2460" s="83" t="s">
        <v>569</v>
      </c>
      <c r="J2460" s="24" t="s">
        <v>570</v>
      </c>
      <c r="K2460" s="24" t="s">
        <v>571</v>
      </c>
      <c r="L2460" s="109" t="s">
        <v>572</v>
      </c>
      <c r="M2460" s="23" t="s">
        <v>564</v>
      </c>
      <c r="N2460" s="109" t="s">
        <v>565</v>
      </c>
      <c r="O2460" s="82" t="s">
        <v>564</v>
      </c>
      <c r="P2460" s="25" t="s">
        <v>565</v>
      </c>
      <c r="Q2460" s="23" t="s">
        <v>564</v>
      </c>
      <c r="R2460" s="24" t="s">
        <v>565</v>
      </c>
      <c r="S2460" s="25" t="s">
        <v>566</v>
      </c>
      <c r="T2460" s="23" t="s">
        <v>564</v>
      </c>
      <c r="U2460" s="24" t="s">
        <v>565</v>
      </c>
      <c r="V2460" s="25" t="s">
        <v>566</v>
      </c>
      <c r="W2460" s="23" t="s">
        <v>564</v>
      </c>
      <c r="X2460" s="83" t="s">
        <v>565</v>
      </c>
      <c r="Y2460" s="83" t="s">
        <v>566</v>
      </c>
      <c r="Z2460" s="109" t="s">
        <v>567</v>
      </c>
      <c r="AA2460" s="23" t="s">
        <v>564</v>
      </c>
      <c r="AB2460" s="109" t="s">
        <v>565</v>
      </c>
      <c r="AC2460" s="22" t="s">
        <v>564</v>
      </c>
      <c r="AD2460" s="82" t="s">
        <v>564</v>
      </c>
      <c r="AE2460" s="24" t="s">
        <v>565</v>
      </c>
      <c r="AF2460" s="25" t="s">
        <v>566</v>
      </c>
      <c r="AG2460" s="82" t="s">
        <v>564</v>
      </c>
      <c r="AH2460" s="83" t="s">
        <v>565</v>
      </c>
      <c r="AI2460" s="25" t="s">
        <v>566</v>
      </c>
      <c r="AJ2460" s="23" t="s">
        <v>564</v>
      </c>
      <c r="AK2460" s="83" t="s">
        <v>565</v>
      </c>
      <c r="AL2460" s="109" t="s">
        <v>566</v>
      </c>
      <c r="AM2460" s="23" t="s">
        <v>564</v>
      </c>
      <c r="AN2460" s="83" t="s">
        <v>565</v>
      </c>
      <c r="AO2460" s="109" t="s">
        <v>566</v>
      </c>
      <c r="AP2460" s="82" t="s">
        <v>564</v>
      </c>
      <c r="AQ2460" s="25" t="s">
        <v>565</v>
      </c>
      <c r="AR2460" s="23" t="s">
        <v>564</v>
      </c>
      <c r="AS2460" s="83" t="s">
        <v>565</v>
      </c>
      <c r="AT2460" s="25" t="s">
        <v>566</v>
      </c>
      <c r="AU2460" s="23" t="s">
        <v>564</v>
      </c>
      <c r="AV2460" s="24" t="s">
        <v>565</v>
      </c>
      <c r="AW2460" s="24" t="s">
        <v>566</v>
      </c>
      <c r="AX2460" s="24" t="s">
        <v>567</v>
      </c>
      <c r="AY2460" s="25" t="s">
        <v>568</v>
      </c>
      <c r="AZ2460" s="23" t="s">
        <v>564</v>
      </c>
      <c r="BA2460" s="25" t="s">
        <v>565</v>
      </c>
      <c r="BB2460" s="23" t="s">
        <v>564</v>
      </c>
      <c r="BC2460" s="25" t="s">
        <v>565</v>
      </c>
      <c r="BD2460" s="23" t="s">
        <v>564</v>
      </c>
      <c r="BE2460" s="25" t="s">
        <v>565</v>
      </c>
      <c r="BF2460" s="23" t="s">
        <v>564</v>
      </c>
      <c r="BG2460" s="25" t="s">
        <v>565</v>
      </c>
    </row>
    <row r="2461" spans="1:59">
      <c r="A2461" t="s">
        <v>8</v>
      </c>
      <c r="B2461" s="26" t="s">
        <v>45</v>
      </c>
      <c r="C2461" s="27">
        <v>125</v>
      </c>
      <c r="D2461" s="84">
        <v>26</v>
      </c>
      <c r="E2461" s="85">
        <v>16</v>
      </c>
      <c r="F2461" s="29">
        <v>31</v>
      </c>
      <c r="G2461" s="85">
        <v>22</v>
      </c>
      <c r="H2461" s="85">
        <v>12</v>
      </c>
      <c r="I2461" s="85">
        <v>19</v>
      </c>
      <c r="J2461" s="29">
        <v>34</v>
      </c>
      <c r="K2461" s="29">
        <v>31</v>
      </c>
      <c r="L2461" s="110">
        <v>16</v>
      </c>
      <c r="M2461" s="28">
        <v>110</v>
      </c>
      <c r="N2461" s="110">
        <v>15</v>
      </c>
      <c r="O2461" s="84">
        <v>28</v>
      </c>
      <c r="P2461" s="30">
        <v>95</v>
      </c>
      <c r="Q2461" s="28">
        <v>47</v>
      </c>
      <c r="R2461" s="29">
        <v>34</v>
      </c>
      <c r="S2461" s="30">
        <v>32</v>
      </c>
      <c r="T2461" s="28">
        <v>56</v>
      </c>
      <c r="U2461" s="29">
        <v>30</v>
      </c>
      <c r="V2461" s="30">
        <v>35</v>
      </c>
      <c r="W2461" s="28">
        <v>46</v>
      </c>
      <c r="X2461" s="85">
        <v>26</v>
      </c>
      <c r="Y2461" s="85">
        <v>26</v>
      </c>
      <c r="Z2461" s="110">
        <v>27</v>
      </c>
      <c r="AA2461" s="28">
        <v>99</v>
      </c>
      <c r="AB2461" s="110">
        <v>21</v>
      </c>
      <c r="AC2461" s="27">
        <v>109</v>
      </c>
      <c r="AD2461" s="84">
        <v>21</v>
      </c>
      <c r="AE2461" s="29">
        <v>43</v>
      </c>
      <c r="AF2461" s="30">
        <v>45</v>
      </c>
      <c r="AG2461" s="84">
        <v>25</v>
      </c>
      <c r="AH2461" s="85">
        <v>27</v>
      </c>
      <c r="AI2461" s="30">
        <v>57</v>
      </c>
      <c r="AJ2461" s="28">
        <v>100</v>
      </c>
      <c r="AK2461" s="85">
        <v>11</v>
      </c>
      <c r="AL2461" s="110">
        <v>14</v>
      </c>
      <c r="AM2461" s="28">
        <v>55</v>
      </c>
      <c r="AN2461" s="85">
        <v>27</v>
      </c>
      <c r="AO2461" s="110">
        <v>27</v>
      </c>
      <c r="AP2461" s="84">
        <v>25</v>
      </c>
      <c r="AQ2461" s="30">
        <v>74</v>
      </c>
      <c r="AR2461" s="28">
        <v>44</v>
      </c>
      <c r="AS2461" s="85">
        <v>22</v>
      </c>
      <c r="AT2461" s="30">
        <v>59</v>
      </c>
      <c r="AU2461" s="28">
        <v>84</v>
      </c>
      <c r="AV2461" s="29">
        <v>40</v>
      </c>
      <c r="AW2461" s="29">
        <v>66</v>
      </c>
      <c r="AX2461" s="29">
        <v>95</v>
      </c>
      <c r="AY2461" s="30">
        <v>30</v>
      </c>
      <c r="AZ2461" s="28">
        <v>40</v>
      </c>
      <c r="BA2461" s="30">
        <v>85</v>
      </c>
      <c r="BB2461" s="28">
        <v>64</v>
      </c>
      <c r="BC2461" s="30">
        <v>53</v>
      </c>
      <c r="BD2461" s="28">
        <v>60</v>
      </c>
      <c r="BE2461" s="30">
        <v>65</v>
      </c>
      <c r="BF2461" s="28">
        <v>61</v>
      </c>
      <c r="BG2461" s="30">
        <v>64</v>
      </c>
    </row>
    <row r="2462" spans="1:59">
      <c r="A2462" t="s">
        <v>10</v>
      </c>
      <c r="B2462" s="35" t="s">
        <v>467</v>
      </c>
      <c r="C2462" s="31">
        <v>53</v>
      </c>
      <c r="D2462" s="86">
        <v>13</v>
      </c>
      <c r="E2462" s="87">
        <v>3</v>
      </c>
      <c r="F2462" s="33">
        <v>12</v>
      </c>
      <c r="G2462" s="87">
        <v>13</v>
      </c>
      <c r="H2462" s="87">
        <v>11</v>
      </c>
      <c r="I2462" s="87">
        <v>2</v>
      </c>
      <c r="J2462" s="33">
        <v>12</v>
      </c>
      <c r="K2462" s="33">
        <v>11</v>
      </c>
      <c r="L2462" s="111">
        <v>8</v>
      </c>
      <c r="M2462" s="32">
        <v>52</v>
      </c>
      <c r="N2462" s="111">
        <v>1</v>
      </c>
      <c r="O2462" s="86">
        <v>8</v>
      </c>
      <c r="P2462" s="34">
        <v>45</v>
      </c>
      <c r="Q2462" s="32">
        <v>19</v>
      </c>
      <c r="R2462" s="33">
        <v>13</v>
      </c>
      <c r="S2462" s="34">
        <v>17</v>
      </c>
      <c r="T2462" s="32">
        <v>22</v>
      </c>
      <c r="U2462" s="33">
        <v>15</v>
      </c>
      <c r="V2462" s="34">
        <v>12</v>
      </c>
      <c r="W2462" s="32">
        <v>12</v>
      </c>
      <c r="X2462" s="87">
        <v>14</v>
      </c>
      <c r="Y2462" s="87">
        <v>11</v>
      </c>
      <c r="Z2462" s="111">
        <v>16</v>
      </c>
      <c r="AA2462" s="32">
        <v>46</v>
      </c>
      <c r="AB2462" s="111">
        <v>6</v>
      </c>
      <c r="AC2462" s="31">
        <v>46</v>
      </c>
      <c r="AD2462" s="86">
        <v>9</v>
      </c>
      <c r="AE2462" s="33">
        <v>18</v>
      </c>
      <c r="AF2462" s="34">
        <v>19</v>
      </c>
      <c r="AG2462" s="86">
        <v>9</v>
      </c>
      <c r="AH2462" s="87">
        <v>13</v>
      </c>
      <c r="AI2462" s="34">
        <v>24</v>
      </c>
      <c r="AJ2462" s="32">
        <v>44</v>
      </c>
      <c r="AK2462" s="87">
        <v>5</v>
      </c>
      <c r="AL2462" s="111">
        <v>4</v>
      </c>
      <c r="AM2462" s="32">
        <v>25</v>
      </c>
      <c r="AN2462" s="87">
        <v>11</v>
      </c>
      <c r="AO2462" s="111">
        <v>10</v>
      </c>
      <c r="AP2462" s="86">
        <v>10</v>
      </c>
      <c r="AQ2462" s="34">
        <v>29</v>
      </c>
      <c r="AR2462" s="32">
        <v>13</v>
      </c>
      <c r="AS2462" s="87">
        <v>10</v>
      </c>
      <c r="AT2462" s="34">
        <v>30</v>
      </c>
      <c r="AU2462" s="32">
        <v>39</v>
      </c>
      <c r="AV2462" s="33">
        <v>19</v>
      </c>
      <c r="AW2462" s="33">
        <v>31</v>
      </c>
      <c r="AX2462" s="33">
        <v>42</v>
      </c>
      <c r="AY2462" s="34">
        <v>11</v>
      </c>
      <c r="AZ2462" s="32">
        <v>25</v>
      </c>
      <c r="BA2462" s="34">
        <v>28</v>
      </c>
      <c r="BB2462" s="32">
        <v>37</v>
      </c>
      <c r="BC2462" s="34">
        <v>13</v>
      </c>
      <c r="BD2462" s="32">
        <v>30</v>
      </c>
      <c r="BE2462" s="34">
        <v>23</v>
      </c>
      <c r="BF2462" s="32">
        <v>29</v>
      </c>
      <c r="BG2462" s="34">
        <v>24</v>
      </c>
    </row>
    <row r="2463" spans="1:59">
      <c r="A2463" t="s">
        <v>12</v>
      </c>
      <c r="B2463" s="36"/>
      <c r="C2463" s="51">
        <v>0.42399999999999999</v>
      </c>
      <c r="D2463" s="88">
        <v>0.5</v>
      </c>
      <c r="E2463" s="88">
        <v>0.1875</v>
      </c>
      <c r="F2463" s="7">
        <v>0.38709677419354799</v>
      </c>
      <c r="G2463" s="88">
        <v>0.59090909090909105</v>
      </c>
      <c r="H2463" s="88">
        <v>0.91666666666666696</v>
      </c>
      <c r="I2463" s="88">
        <v>0.105263157894737</v>
      </c>
      <c r="J2463" s="7">
        <v>0.35294117647058798</v>
      </c>
      <c r="K2463" s="7">
        <v>0.35483870967741898</v>
      </c>
      <c r="L2463" s="117">
        <v>0.5</v>
      </c>
      <c r="M2463" s="7">
        <v>0.472727272727273</v>
      </c>
      <c r="N2463" s="117">
        <v>6.6666666666666693E-2</v>
      </c>
      <c r="O2463" s="88">
        <v>0.28571428571428598</v>
      </c>
      <c r="P2463" s="52">
        <v>0.47368421052631599</v>
      </c>
      <c r="Q2463" s="7">
        <v>0.40425531914893598</v>
      </c>
      <c r="R2463" s="7">
        <v>0.38235294117647101</v>
      </c>
      <c r="S2463" s="52">
        <v>0.53125</v>
      </c>
      <c r="T2463" s="7">
        <v>0.39285714285714302</v>
      </c>
      <c r="U2463" s="7">
        <v>0.5</v>
      </c>
      <c r="V2463" s="52">
        <v>0.34285714285714303</v>
      </c>
      <c r="W2463" s="7">
        <v>0.26086956521739102</v>
      </c>
      <c r="X2463" s="88">
        <v>0.53846153846153799</v>
      </c>
      <c r="Y2463" s="88">
        <v>0.42307692307692302</v>
      </c>
      <c r="Z2463" s="117">
        <v>0.592592592592593</v>
      </c>
      <c r="AA2463" s="7">
        <v>0.46464646464646497</v>
      </c>
      <c r="AB2463" s="117">
        <v>0.28571428571428598</v>
      </c>
      <c r="AC2463" s="51">
        <v>0.42201834862385301</v>
      </c>
      <c r="AD2463" s="88">
        <v>0.42857142857142899</v>
      </c>
      <c r="AE2463" s="7">
        <v>0.418604651162791</v>
      </c>
      <c r="AF2463" s="52">
        <v>0.422222222222222</v>
      </c>
      <c r="AG2463" s="88">
        <v>0.36</v>
      </c>
      <c r="AH2463" s="88">
        <v>0.48148148148148101</v>
      </c>
      <c r="AI2463" s="52">
        <v>0.42105263157894701</v>
      </c>
      <c r="AJ2463" s="7">
        <v>0.44</v>
      </c>
      <c r="AK2463" s="88">
        <v>0.45454545454545497</v>
      </c>
      <c r="AL2463" s="117">
        <v>0.28571428571428598</v>
      </c>
      <c r="AM2463" s="7">
        <v>0.45454545454545497</v>
      </c>
      <c r="AN2463" s="88">
        <v>0.407407407407407</v>
      </c>
      <c r="AO2463" s="117">
        <v>0.37037037037037002</v>
      </c>
      <c r="AP2463" s="88">
        <v>0.4</v>
      </c>
      <c r="AQ2463" s="52">
        <v>0.391891891891892</v>
      </c>
      <c r="AR2463" s="7">
        <v>0.29545454545454503</v>
      </c>
      <c r="AS2463" s="88">
        <v>0.45454545454545497</v>
      </c>
      <c r="AT2463" s="52">
        <v>0.50847457627118597</v>
      </c>
      <c r="AU2463" s="7">
        <v>0.46428571428571402</v>
      </c>
      <c r="AV2463" s="7">
        <v>0.47499999999999998</v>
      </c>
      <c r="AW2463" s="7">
        <v>0.46969696969697</v>
      </c>
      <c r="AX2463" s="7">
        <v>0.442105263157895</v>
      </c>
      <c r="AY2463" s="52">
        <v>0.36666666666666697</v>
      </c>
      <c r="AZ2463" s="7">
        <v>0.625</v>
      </c>
      <c r="BA2463" s="52">
        <v>0.32941176470588202</v>
      </c>
      <c r="BB2463" s="7">
        <v>0.578125</v>
      </c>
      <c r="BC2463" s="52">
        <v>0.245283018867925</v>
      </c>
      <c r="BD2463" s="7">
        <v>0.5</v>
      </c>
      <c r="BE2463" s="52">
        <v>0.35384615384615398</v>
      </c>
      <c r="BF2463" s="7">
        <v>0.47540983606557402</v>
      </c>
      <c r="BG2463" s="52">
        <v>0.375</v>
      </c>
    </row>
    <row r="2464" spans="1:59">
      <c r="A2464" t="s">
        <v>13</v>
      </c>
      <c r="B2464" s="53"/>
      <c r="C2464" s="54"/>
      <c r="D2464" s="93"/>
      <c r="E2464" s="93"/>
      <c r="F2464" s="9"/>
      <c r="G2464" s="93"/>
      <c r="H2464" s="93"/>
      <c r="I2464" s="93"/>
      <c r="J2464" s="9"/>
      <c r="K2464" s="9"/>
      <c r="L2464" s="118"/>
      <c r="M2464" s="9"/>
      <c r="N2464" s="118"/>
      <c r="O2464" s="93"/>
      <c r="P2464" s="55"/>
      <c r="Q2464" s="9"/>
      <c r="R2464" s="9"/>
      <c r="S2464" s="55"/>
      <c r="T2464" s="9"/>
      <c r="U2464" s="9"/>
      <c r="V2464" s="55"/>
      <c r="W2464" s="9"/>
      <c r="X2464" s="93"/>
      <c r="Y2464" s="93"/>
      <c r="Z2464" s="118"/>
      <c r="AA2464" s="9"/>
      <c r="AB2464" s="118"/>
      <c r="AC2464" s="54"/>
      <c r="AD2464" s="93"/>
      <c r="AE2464" s="9"/>
      <c r="AF2464" s="55"/>
      <c r="AG2464" s="93"/>
      <c r="AH2464" s="93"/>
      <c r="AI2464" s="55"/>
      <c r="AJ2464" s="9"/>
      <c r="AK2464" s="93"/>
      <c r="AL2464" s="118"/>
      <c r="AM2464" s="9"/>
      <c r="AN2464" s="93"/>
      <c r="AO2464" s="118"/>
      <c r="AP2464" s="93"/>
      <c r="AQ2464" s="55"/>
      <c r="AR2464" s="9"/>
      <c r="AS2464" s="93"/>
      <c r="AT2464" s="55"/>
      <c r="AU2464" s="9"/>
      <c r="AV2464" s="9"/>
      <c r="AW2464" s="9"/>
      <c r="AX2464" s="9"/>
      <c r="AY2464" s="55"/>
      <c r="AZ2464" s="9"/>
      <c r="BA2464" s="55"/>
      <c r="BB2464" s="9"/>
      <c r="BC2464" s="55"/>
      <c r="BE2464" s="56"/>
      <c r="BG2464" s="56"/>
    </row>
    <row r="2465" spans="1:59">
      <c r="A2465" t="s">
        <v>10</v>
      </c>
      <c r="B2465" s="36" t="s">
        <v>468</v>
      </c>
      <c r="C2465" s="39">
        <v>41</v>
      </c>
      <c r="D2465" s="89">
        <v>9</v>
      </c>
      <c r="E2465" s="90">
        <v>7</v>
      </c>
      <c r="F2465" s="41">
        <v>7</v>
      </c>
      <c r="G2465" s="90">
        <v>9</v>
      </c>
      <c r="H2465" s="90">
        <v>2</v>
      </c>
      <c r="I2465" s="90">
        <v>12</v>
      </c>
      <c r="J2465" s="41">
        <v>13</v>
      </c>
      <c r="K2465" s="41">
        <v>9</v>
      </c>
      <c r="L2465" s="113">
        <v>6</v>
      </c>
      <c r="M2465" s="40">
        <v>31</v>
      </c>
      <c r="N2465" s="113">
        <v>10</v>
      </c>
      <c r="O2465" s="89">
        <v>14</v>
      </c>
      <c r="P2465" s="42">
        <v>27</v>
      </c>
      <c r="Q2465" s="40">
        <v>18</v>
      </c>
      <c r="R2465" s="41">
        <v>14</v>
      </c>
      <c r="S2465" s="42">
        <v>8</v>
      </c>
      <c r="T2465" s="40">
        <v>14</v>
      </c>
      <c r="U2465" s="41">
        <v>14</v>
      </c>
      <c r="V2465" s="42">
        <v>12</v>
      </c>
      <c r="W2465" s="40">
        <v>15</v>
      </c>
      <c r="X2465" s="90">
        <v>10</v>
      </c>
      <c r="Y2465" s="90">
        <v>9</v>
      </c>
      <c r="Z2465" s="113">
        <v>7</v>
      </c>
      <c r="AA2465" s="40">
        <v>35</v>
      </c>
      <c r="AB2465" s="113">
        <v>5</v>
      </c>
      <c r="AC2465" s="39">
        <v>34</v>
      </c>
      <c r="AD2465" s="89">
        <v>6</v>
      </c>
      <c r="AE2465" s="41">
        <v>12</v>
      </c>
      <c r="AF2465" s="42">
        <v>16</v>
      </c>
      <c r="AG2465" s="89">
        <v>6</v>
      </c>
      <c r="AH2465" s="90">
        <v>8</v>
      </c>
      <c r="AI2465" s="42">
        <v>20</v>
      </c>
      <c r="AJ2465" s="40">
        <v>30</v>
      </c>
      <c r="AK2465" s="90">
        <v>6</v>
      </c>
      <c r="AL2465" s="113">
        <v>5</v>
      </c>
      <c r="AM2465" s="40">
        <v>16</v>
      </c>
      <c r="AN2465" s="90">
        <v>10</v>
      </c>
      <c r="AO2465" s="113">
        <v>8</v>
      </c>
      <c r="AP2465" s="89">
        <v>11</v>
      </c>
      <c r="AQ2465" s="42">
        <v>18</v>
      </c>
      <c r="AR2465" s="40">
        <v>19</v>
      </c>
      <c r="AS2465" s="90">
        <v>8</v>
      </c>
      <c r="AT2465" s="42">
        <v>14</v>
      </c>
      <c r="AU2465" s="40">
        <v>27</v>
      </c>
      <c r="AV2465" s="41">
        <v>9</v>
      </c>
      <c r="AW2465" s="41">
        <v>27</v>
      </c>
      <c r="AX2465" s="41">
        <v>33</v>
      </c>
      <c r="AY2465" s="42">
        <v>8</v>
      </c>
      <c r="AZ2465" s="40">
        <v>13</v>
      </c>
      <c r="BA2465" s="42">
        <v>28</v>
      </c>
      <c r="BB2465" s="40">
        <v>24</v>
      </c>
      <c r="BC2465" s="42">
        <v>15</v>
      </c>
      <c r="BD2465" s="40">
        <v>24</v>
      </c>
      <c r="BE2465" s="42">
        <v>17</v>
      </c>
      <c r="BF2465" s="40">
        <v>13</v>
      </c>
      <c r="BG2465" s="42">
        <v>28</v>
      </c>
    </row>
    <row r="2466" spans="1:59">
      <c r="A2466" t="s">
        <v>12</v>
      </c>
      <c r="B2466" s="36"/>
      <c r="C2466" s="51">
        <v>0.32800000000000001</v>
      </c>
      <c r="D2466" s="88">
        <v>0.34615384615384598</v>
      </c>
      <c r="E2466" s="88">
        <v>0.4375</v>
      </c>
      <c r="F2466" s="7">
        <v>0.225806451612903</v>
      </c>
      <c r="G2466" s="88">
        <v>0.40909090909090901</v>
      </c>
      <c r="H2466" s="88">
        <v>0.16666666666666699</v>
      </c>
      <c r="I2466" s="88">
        <v>0.63157894736842102</v>
      </c>
      <c r="J2466" s="7">
        <v>0.38235294117647101</v>
      </c>
      <c r="K2466" s="7">
        <v>0.29032258064516098</v>
      </c>
      <c r="L2466" s="117">
        <v>0.375</v>
      </c>
      <c r="M2466" s="7">
        <v>0.28181818181818202</v>
      </c>
      <c r="N2466" s="117">
        <v>0.66666666666666696</v>
      </c>
      <c r="O2466" s="88">
        <v>0.5</v>
      </c>
      <c r="P2466" s="52">
        <v>0.28421052631579002</v>
      </c>
      <c r="Q2466" s="7">
        <v>0.38297872340425498</v>
      </c>
      <c r="R2466" s="7">
        <v>0.41176470588235298</v>
      </c>
      <c r="S2466" s="52">
        <v>0.25</v>
      </c>
      <c r="T2466" s="7">
        <v>0.25</v>
      </c>
      <c r="U2466" s="7">
        <v>0.46666666666666701</v>
      </c>
      <c r="V2466" s="52">
        <v>0.34285714285714303</v>
      </c>
      <c r="W2466" s="7">
        <v>0.32608695652173902</v>
      </c>
      <c r="X2466" s="88">
        <v>0.38461538461538503</v>
      </c>
      <c r="Y2466" s="88">
        <v>0.34615384615384598</v>
      </c>
      <c r="Z2466" s="117">
        <v>0.25925925925925902</v>
      </c>
      <c r="AA2466" s="7">
        <v>0.35353535353535398</v>
      </c>
      <c r="AB2466" s="117">
        <v>0.238095238095238</v>
      </c>
      <c r="AC2466" s="51">
        <v>0.31192660550458701</v>
      </c>
      <c r="AD2466" s="88">
        <v>0.28571428571428598</v>
      </c>
      <c r="AE2466" s="7">
        <v>0.27906976744186002</v>
      </c>
      <c r="AF2466" s="52">
        <v>0.35555555555555601</v>
      </c>
      <c r="AG2466" s="88">
        <v>0.24</v>
      </c>
      <c r="AH2466" s="88">
        <v>0.296296296296296</v>
      </c>
      <c r="AI2466" s="52">
        <v>0.35087719298245601</v>
      </c>
      <c r="AJ2466" s="7">
        <v>0.3</v>
      </c>
      <c r="AK2466" s="88">
        <v>0.54545454545454497</v>
      </c>
      <c r="AL2466" s="117">
        <v>0.35714285714285698</v>
      </c>
      <c r="AM2466" s="7">
        <v>0.29090909090909101</v>
      </c>
      <c r="AN2466" s="88">
        <v>0.37037037037037002</v>
      </c>
      <c r="AO2466" s="117">
        <v>0.296296296296296</v>
      </c>
      <c r="AP2466" s="88">
        <v>0.44</v>
      </c>
      <c r="AQ2466" s="52">
        <v>0.24324324324324301</v>
      </c>
      <c r="AR2466" s="7">
        <v>0.43181818181818199</v>
      </c>
      <c r="AS2466" s="88">
        <v>0.36363636363636398</v>
      </c>
      <c r="AT2466" s="52">
        <v>0.23728813559322001</v>
      </c>
      <c r="AU2466" s="7">
        <v>0.32142857142857101</v>
      </c>
      <c r="AV2466" s="7">
        <v>0.22500000000000001</v>
      </c>
      <c r="AW2466" s="7">
        <v>0.40909090909090901</v>
      </c>
      <c r="AX2466" s="7">
        <v>0.34736842105263199</v>
      </c>
      <c r="AY2466" s="52">
        <v>0.266666666666667</v>
      </c>
      <c r="AZ2466" s="7">
        <v>0.32500000000000001</v>
      </c>
      <c r="BA2466" s="52">
        <v>0.32941176470588202</v>
      </c>
      <c r="BB2466" s="7">
        <v>0.375</v>
      </c>
      <c r="BC2466" s="52">
        <v>0.28301886792452802</v>
      </c>
      <c r="BD2466" s="7">
        <v>0.4</v>
      </c>
      <c r="BE2466" s="52">
        <v>0.261538461538462</v>
      </c>
      <c r="BF2466" s="7">
        <v>0.213114754098361</v>
      </c>
      <c r="BG2466" s="52">
        <v>0.4375</v>
      </c>
    </row>
    <row r="2467" spans="1:59">
      <c r="A2467" t="s">
        <v>13</v>
      </c>
      <c r="B2467" s="53"/>
      <c r="C2467" s="54"/>
      <c r="D2467" s="93"/>
      <c r="E2467" s="93"/>
      <c r="F2467" s="9"/>
      <c r="G2467" s="93"/>
      <c r="H2467" s="93"/>
      <c r="I2467" s="93"/>
      <c r="J2467" s="9"/>
      <c r="K2467" s="9"/>
      <c r="L2467" s="118"/>
      <c r="M2467" s="9"/>
      <c r="N2467" s="118"/>
      <c r="O2467" s="93"/>
      <c r="P2467" s="55"/>
      <c r="Q2467" s="9"/>
      <c r="R2467" s="9"/>
      <c r="S2467" s="55"/>
      <c r="T2467" s="9"/>
      <c r="U2467" s="9"/>
      <c r="V2467" s="55"/>
      <c r="W2467" s="9"/>
      <c r="X2467" s="93"/>
      <c r="Y2467" s="93"/>
      <c r="Z2467" s="118"/>
      <c r="AA2467" s="9"/>
      <c r="AB2467" s="118"/>
      <c r="AC2467" s="54"/>
      <c r="AD2467" s="93"/>
      <c r="AE2467" s="9"/>
      <c r="AF2467" s="55"/>
      <c r="AG2467" s="93"/>
      <c r="AH2467" s="93"/>
      <c r="AI2467" s="55"/>
      <c r="AJ2467" s="9"/>
      <c r="AK2467" s="93"/>
      <c r="AL2467" s="118"/>
      <c r="AM2467" s="9"/>
      <c r="AN2467" s="93"/>
      <c r="AO2467" s="118"/>
      <c r="AP2467" s="93"/>
      <c r="AQ2467" s="55"/>
      <c r="AR2467" s="9"/>
      <c r="AS2467" s="93"/>
      <c r="AT2467" s="55"/>
      <c r="AU2467" s="9"/>
      <c r="AV2467" s="9"/>
      <c r="AW2467" s="9"/>
      <c r="AX2467" s="9"/>
      <c r="AY2467" s="55"/>
      <c r="AZ2467" s="9"/>
      <c r="BA2467" s="55"/>
      <c r="BB2467" s="9"/>
      <c r="BC2467" s="55"/>
      <c r="BD2467" s="9"/>
      <c r="BE2467" s="55"/>
      <c r="BF2467" s="9"/>
      <c r="BG2467" s="55"/>
    </row>
    <row r="2468" spans="1:59" ht="34.9">
      <c r="A2468" t="s">
        <v>10</v>
      </c>
      <c r="B2468" s="36" t="s">
        <v>469</v>
      </c>
      <c r="C2468" s="39">
        <v>24</v>
      </c>
      <c r="D2468" s="89">
        <v>6</v>
      </c>
      <c r="E2468" s="90">
        <v>5</v>
      </c>
      <c r="F2468" s="41">
        <v>3</v>
      </c>
      <c r="G2468" s="90">
        <v>2</v>
      </c>
      <c r="H2468" s="90">
        <v>3</v>
      </c>
      <c r="I2468" s="90">
        <v>9</v>
      </c>
      <c r="J2468" s="41">
        <v>5</v>
      </c>
      <c r="K2468" s="41">
        <v>3</v>
      </c>
      <c r="L2468" s="113">
        <v>2</v>
      </c>
      <c r="M2468" s="40">
        <v>18</v>
      </c>
      <c r="N2468" s="113">
        <v>6</v>
      </c>
      <c r="O2468" s="89">
        <v>12</v>
      </c>
      <c r="P2468" s="42">
        <v>12</v>
      </c>
      <c r="Q2468" s="40">
        <v>9</v>
      </c>
      <c r="R2468" s="41">
        <v>6</v>
      </c>
      <c r="S2468" s="42">
        <v>7</v>
      </c>
      <c r="T2468" s="40">
        <v>9</v>
      </c>
      <c r="U2468" s="41">
        <v>5</v>
      </c>
      <c r="V2468" s="42">
        <v>9</v>
      </c>
      <c r="W2468" s="40">
        <v>8</v>
      </c>
      <c r="X2468" s="90">
        <v>6</v>
      </c>
      <c r="Y2468" s="90">
        <v>8</v>
      </c>
      <c r="Z2468" s="113">
        <v>2</v>
      </c>
      <c r="AA2468" s="40">
        <v>21</v>
      </c>
      <c r="AB2468" s="113">
        <v>3</v>
      </c>
      <c r="AC2468" s="39">
        <v>22</v>
      </c>
      <c r="AD2468" s="89">
        <v>2</v>
      </c>
      <c r="AE2468" s="41">
        <v>8</v>
      </c>
      <c r="AF2468" s="42">
        <v>12</v>
      </c>
      <c r="AG2468" s="89">
        <v>3</v>
      </c>
      <c r="AH2468" s="90">
        <v>6</v>
      </c>
      <c r="AI2468" s="42">
        <v>13</v>
      </c>
      <c r="AJ2468" s="40">
        <v>20</v>
      </c>
      <c r="AK2468" s="90">
        <v>3</v>
      </c>
      <c r="AL2468" s="113">
        <v>1</v>
      </c>
      <c r="AM2468" s="40">
        <v>16</v>
      </c>
      <c r="AN2468" s="90">
        <v>4</v>
      </c>
      <c r="AO2468" s="113">
        <v>2</v>
      </c>
      <c r="AP2468" s="89">
        <v>4</v>
      </c>
      <c r="AQ2468" s="42">
        <v>16</v>
      </c>
      <c r="AR2468" s="40">
        <v>7</v>
      </c>
      <c r="AS2468" s="90">
        <v>5</v>
      </c>
      <c r="AT2468" s="42">
        <v>12</v>
      </c>
      <c r="AU2468" s="40">
        <v>16</v>
      </c>
      <c r="AV2468" s="41">
        <v>4</v>
      </c>
      <c r="AW2468" s="41">
        <v>15</v>
      </c>
      <c r="AX2468" s="41">
        <v>19</v>
      </c>
      <c r="AY2468" s="42">
        <v>5</v>
      </c>
      <c r="AZ2468" s="40">
        <v>8</v>
      </c>
      <c r="BA2468" s="42">
        <v>16</v>
      </c>
      <c r="BB2468" s="40">
        <v>18</v>
      </c>
      <c r="BC2468" s="42">
        <v>5</v>
      </c>
      <c r="BD2468" s="40">
        <v>16</v>
      </c>
      <c r="BE2468" s="42">
        <v>8</v>
      </c>
      <c r="BF2468" s="40">
        <v>8</v>
      </c>
      <c r="BG2468" s="42">
        <v>16</v>
      </c>
    </row>
    <row r="2469" spans="1:59">
      <c r="A2469" t="s">
        <v>12</v>
      </c>
      <c r="B2469" s="36"/>
      <c r="C2469" s="51">
        <v>0.192</v>
      </c>
      <c r="D2469" s="88">
        <v>0.230769230769231</v>
      </c>
      <c r="E2469" s="88">
        <v>0.3125</v>
      </c>
      <c r="F2469" s="7">
        <v>9.6774193548387094E-2</v>
      </c>
      <c r="G2469" s="88">
        <v>9.0909090909090898E-2</v>
      </c>
      <c r="H2469" s="88">
        <v>0.25</v>
      </c>
      <c r="I2469" s="88">
        <v>0.47368421052631599</v>
      </c>
      <c r="J2469" s="7">
        <v>0.14705882352941199</v>
      </c>
      <c r="K2469" s="7">
        <v>9.6774193548387094E-2</v>
      </c>
      <c r="L2469" s="117">
        <v>0.125</v>
      </c>
      <c r="M2469" s="7">
        <v>0.163636363636364</v>
      </c>
      <c r="N2469" s="117">
        <v>0.4</v>
      </c>
      <c r="O2469" s="88">
        <v>0.42857142857142899</v>
      </c>
      <c r="P2469" s="52">
        <v>0.12631578947368399</v>
      </c>
      <c r="Q2469" s="7">
        <v>0.19148936170212799</v>
      </c>
      <c r="R2469" s="7">
        <v>0.17647058823529399</v>
      </c>
      <c r="S2469" s="52">
        <v>0.21875</v>
      </c>
      <c r="T2469" s="7">
        <v>0.160714285714286</v>
      </c>
      <c r="U2469" s="7">
        <v>0.16666666666666699</v>
      </c>
      <c r="V2469" s="52">
        <v>0.25714285714285701</v>
      </c>
      <c r="W2469" s="7">
        <v>0.173913043478261</v>
      </c>
      <c r="X2469" s="88">
        <v>0.230769230769231</v>
      </c>
      <c r="Y2469" s="88">
        <v>0.30769230769230799</v>
      </c>
      <c r="Z2469" s="117">
        <v>7.4074074074074098E-2</v>
      </c>
      <c r="AA2469" s="7">
        <v>0.21212121212121199</v>
      </c>
      <c r="AB2469" s="117">
        <v>0.14285714285714299</v>
      </c>
      <c r="AC2469" s="51">
        <v>0.201834862385321</v>
      </c>
      <c r="AD2469" s="88">
        <v>9.5238095238095205E-2</v>
      </c>
      <c r="AE2469" s="7">
        <v>0.186046511627907</v>
      </c>
      <c r="AF2469" s="52">
        <v>0.266666666666667</v>
      </c>
      <c r="AG2469" s="88">
        <v>0.12</v>
      </c>
      <c r="AH2469" s="88">
        <v>0.22222222222222199</v>
      </c>
      <c r="AI2469" s="52">
        <v>0.22807017543859701</v>
      </c>
      <c r="AJ2469" s="7">
        <v>0.2</v>
      </c>
      <c r="AK2469" s="88">
        <v>0.27272727272727298</v>
      </c>
      <c r="AL2469" s="117">
        <v>7.1428571428571397E-2</v>
      </c>
      <c r="AM2469" s="7">
        <v>0.29090909090909101</v>
      </c>
      <c r="AN2469" s="88">
        <v>0.148148148148148</v>
      </c>
      <c r="AO2469" s="117">
        <v>7.4074074074074098E-2</v>
      </c>
      <c r="AP2469" s="88">
        <v>0.16</v>
      </c>
      <c r="AQ2469" s="52">
        <v>0.21621621621621601</v>
      </c>
      <c r="AR2469" s="7">
        <v>0.15909090909090901</v>
      </c>
      <c r="AS2469" s="88">
        <v>0.22727272727272699</v>
      </c>
      <c r="AT2469" s="52">
        <v>0.20338983050847501</v>
      </c>
      <c r="AU2469" s="7">
        <v>0.19047619047618999</v>
      </c>
      <c r="AV2469" s="7">
        <v>0.1</v>
      </c>
      <c r="AW2469" s="7">
        <v>0.22727272727272699</v>
      </c>
      <c r="AX2469" s="7">
        <v>0.2</v>
      </c>
      <c r="AY2469" s="52">
        <v>0.16666666666666699</v>
      </c>
      <c r="AZ2469" s="7">
        <v>0.2</v>
      </c>
      <c r="BA2469" s="52">
        <v>0.188235294117647</v>
      </c>
      <c r="BB2469" s="7">
        <v>0.28125</v>
      </c>
      <c r="BC2469" s="52">
        <v>9.4339622641509399E-2</v>
      </c>
      <c r="BD2469" s="7">
        <v>0.266666666666667</v>
      </c>
      <c r="BE2469" s="52">
        <v>0.123076923076923</v>
      </c>
      <c r="BF2469" s="7">
        <v>0.13114754098360701</v>
      </c>
      <c r="BG2469" s="52">
        <v>0.25</v>
      </c>
    </row>
    <row r="2470" spans="1:59">
      <c r="A2470" t="s">
        <v>13</v>
      </c>
      <c r="B2470" s="53"/>
      <c r="C2470" s="54"/>
      <c r="D2470" s="93"/>
      <c r="E2470" s="93"/>
      <c r="F2470" s="9"/>
      <c r="G2470" s="93"/>
      <c r="H2470" s="93"/>
      <c r="I2470" s="93"/>
      <c r="J2470" s="9"/>
      <c r="K2470" s="9"/>
      <c r="L2470" s="118"/>
      <c r="M2470" s="9"/>
      <c r="N2470" s="118"/>
      <c r="O2470" s="93"/>
      <c r="P2470" s="55"/>
      <c r="Q2470" s="9"/>
      <c r="R2470" s="9"/>
      <c r="S2470" s="55"/>
      <c r="T2470" s="9"/>
      <c r="U2470" s="9"/>
      <c r="V2470" s="55"/>
      <c r="W2470" s="9"/>
      <c r="X2470" s="93"/>
      <c r="Y2470" s="93"/>
      <c r="Z2470" s="118"/>
      <c r="AA2470" s="9"/>
      <c r="AB2470" s="118"/>
      <c r="AC2470" s="54"/>
      <c r="AD2470" s="93"/>
      <c r="AE2470" s="9"/>
      <c r="AF2470" s="55"/>
      <c r="AG2470" s="93"/>
      <c r="AH2470" s="93"/>
      <c r="AI2470" s="55"/>
      <c r="AJ2470" s="9"/>
      <c r="AK2470" s="93"/>
      <c r="AL2470" s="118"/>
      <c r="AM2470" s="9"/>
      <c r="AN2470" s="93"/>
      <c r="AO2470" s="118"/>
      <c r="AP2470" s="93"/>
      <c r="AQ2470" s="55"/>
      <c r="AR2470" s="9"/>
      <c r="AS2470" s="93"/>
      <c r="AT2470" s="55"/>
      <c r="AU2470" s="9"/>
      <c r="AV2470" s="9"/>
      <c r="AW2470" s="9"/>
      <c r="AX2470" s="9"/>
      <c r="AY2470" s="55"/>
      <c r="AZ2470" s="9"/>
      <c r="BA2470" s="55"/>
      <c r="BB2470" s="9"/>
      <c r="BC2470" s="55"/>
      <c r="BD2470" s="9"/>
      <c r="BE2470" s="55"/>
      <c r="BG2470" s="56"/>
    </row>
    <row r="2471" spans="1:59">
      <c r="A2471" t="s">
        <v>10</v>
      </c>
      <c r="B2471" s="36" t="s">
        <v>470</v>
      </c>
      <c r="C2471" s="39">
        <v>22</v>
      </c>
      <c r="D2471" s="89">
        <v>4</v>
      </c>
      <c r="E2471" s="90">
        <v>3</v>
      </c>
      <c r="F2471" s="41">
        <v>3</v>
      </c>
      <c r="G2471" s="90">
        <v>0</v>
      </c>
      <c r="H2471" s="90">
        <v>6</v>
      </c>
      <c r="I2471" s="90">
        <v>9</v>
      </c>
      <c r="J2471" s="41">
        <v>3</v>
      </c>
      <c r="K2471" s="41">
        <v>1</v>
      </c>
      <c r="L2471" s="113">
        <v>3</v>
      </c>
      <c r="M2471" s="40">
        <v>16</v>
      </c>
      <c r="N2471" s="113">
        <v>6</v>
      </c>
      <c r="O2471" s="89">
        <v>12</v>
      </c>
      <c r="P2471" s="42">
        <v>10</v>
      </c>
      <c r="Q2471" s="40">
        <v>10</v>
      </c>
      <c r="R2471" s="41">
        <v>6</v>
      </c>
      <c r="S2471" s="42">
        <v>6</v>
      </c>
      <c r="T2471" s="40">
        <v>8</v>
      </c>
      <c r="U2471" s="41">
        <v>6</v>
      </c>
      <c r="V2471" s="42">
        <v>6</v>
      </c>
      <c r="W2471" s="40">
        <v>9</v>
      </c>
      <c r="X2471" s="90">
        <v>7</v>
      </c>
      <c r="Y2471" s="90">
        <v>4</v>
      </c>
      <c r="Z2471" s="113">
        <v>2</v>
      </c>
      <c r="AA2471" s="40">
        <v>19</v>
      </c>
      <c r="AB2471" s="113">
        <v>3</v>
      </c>
      <c r="AC2471" s="39">
        <v>20</v>
      </c>
      <c r="AD2471" s="89">
        <v>3</v>
      </c>
      <c r="AE2471" s="41">
        <v>4</v>
      </c>
      <c r="AF2471" s="42">
        <v>13</v>
      </c>
      <c r="AG2471" s="89">
        <v>3</v>
      </c>
      <c r="AH2471" s="90">
        <v>3</v>
      </c>
      <c r="AI2471" s="42">
        <v>14</v>
      </c>
      <c r="AJ2471" s="40">
        <v>20</v>
      </c>
      <c r="AK2471" s="90">
        <v>2</v>
      </c>
      <c r="AL2471" s="113">
        <v>0</v>
      </c>
      <c r="AM2471" s="40">
        <v>17</v>
      </c>
      <c r="AN2471" s="90">
        <v>2</v>
      </c>
      <c r="AO2471" s="113">
        <v>1</v>
      </c>
      <c r="AP2471" s="89">
        <v>0</v>
      </c>
      <c r="AQ2471" s="42">
        <v>18</v>
      </c>
      <c r="AR2471" s="40">
        <v>8</v>
      </c>
      <c r="AS2471" s="90">
        <v>4</v>
      </c>
      <c r="AT2471" s="42">
        <v>10</v>
      </c>
      <c r="AU2471" s="40">
        <v>15</v>
      </c>
      <c r="AV2471" s="41">
        <v>3</v>
      </c>
      <c r="AW2471" s="41">
        <v>14</v>
      </c>
      <c r="AX2471" s="41">
        <v>17</v>
      </c>
      <c r="AY2471" s="42">
        <v>5</v>
      </c>
      <c r="AZ2471" s="40">
        <v>9</v>
      </c>
      <c r="BA2471" s="42">
        <v>13</v>
      </c>
      <c r="BB2471" s="40">
        <v>20</v>
      </c>
      <c r="BC2471" s="42">
        <v>1</v>
      </c>
      <c r="BD2471" s="40">
        <v>17</v>
      </c>
      <c r="BE2471" s="42">
        <v>5</v>
      </c>
      <c r="BF2471" s="40">
        <v>5</v>
      </c>
      <c r="BG2471" s="42">
        <v>17</v>
      </c>
    </row>
    <row r="2472" spans="1:59">
      <c r="A2472" t="s">
        <v>12</v>
      </c>
      <c r="B2472" s="36"/>
      <c r="C2472" s="51">
        <v>0.17599999999999999</v>
      </c>
      <c r="D2472" s="88">
        <v>0.15384615384615399</v>
      </c>
      <c r="E2472" s="88">
        <v>0.1875</v>
      </c>
      <c r="F2472" s="7">
        <v>9.6774193548387094E-2</v>
      </c>
      <c r="G2472" s="88">
        <v>0</v>
      </c>
      <c r="H2472" s="88">
        <v>0.5</v>
      </c>
      <c r="I2472" s="88">
        <v>0.47368421052631599</v>
      </c>
      <c r="J2472" s="7">
        <v>8.8235294117647106E-2</v>
      </c>
      <c r="K2472" s="7">
        <v>3.2258064516128997E-2</v>
      </c>
      <c r="L2472" s="117">
        <v>0.1875</v>
      </c>
      <c r="M2472" s="7">
        <v>0.145454545454545</v>
      </c>
      <c r="N2472" s="117">
        <v>0.4</v>
      </c>
      <c r="O2472" s="88">
        <v>0.42857142857142899</v>
      </c>
      <c r="P2472" s="52">
        <v>0.105263157894737</v>
      </c>
      <c r="Q2472" s="7">
        <v>0.21276595744680901</v>
      </c>
      <c r="R2472" s="7">
        <v>0.17647058823529399</v>
      </c>
      <c r="S2472" s="52">
        <v>0.1875</v>
      </c>
      <c r="T2472" s="7">
        <v>0.14285714285714299</v>
      </c>
      <c r="U2472" s="7">
        <v>0.2</v>
      </c>
      <c r="V2472" s="52">
        <v>0.17142857142857101</v>
      </c>
      <c r="W2472" s="7">
        <v>0.19565217391304299</v>
      </c>
      <c r="X2472" s="88">
        <v>0.269230769230769</v>
      </c>
      <c r="Y2472" s="88">
        <v>0.15384615384615399</v>
      </c>
      <c r="Z2472" s="117">
        <v>7.4074074074074098E-2</v>
      </c>
      <c r="AA2472" s="7">
        <v>0.19191919191919199</v>
      </c>
      <c r="AB2472" s="117">
        <v>0.14285714285714299</v>
      </c>
      <c r="AC2472" s="51">
        <v>0.18348623853210999</v>
      </c>
      <c r="AD2472" s="88">
        <v>0.14285714285714299</v>
      </c>
      <c r="AE2472" s="7">
        <v>9.3023255813953501E-2</v>
      </c>
      <c r="AF2472" s="52">
        <v>0.28888888888888897</v>
      </c>
      <c r="AG2472" s="88">
        <v>0.12</v>
      </c>
      <c r="AH2472" s="88">
        <v>0.11111111111111099</v>
      </c>
      <c r="AI2472" s="52">
        <v>0.24561403508771901</v>
      </c>
      <c r="AJ2472" s="7">
        <v>0.2</v>
      </c>
      <c r="AK2472" s="88">
        <v>0.18181818181818199</v>
      </c>
      <c r="AL2472" s="117">
        <v>0</v>
      </c>
      <c r="AM2472" s="7">
        <v>0.30909090909090903</v>
      </c>
      <c r="AN2472" s="88">
        <v>7.4074074074074098E-2</v>
      </c>
      <c r="AO2472" s="117">
        <v>3.7037037037037E-2</v>
      </c>
      <c r="AP2472" s="88">
        <v>0</v>
      </c>
      <c r="AQ2472" s="52">
        <v>0.24324324324324301</v>
      </c>
      <c r="AR2472" s="7">
        <v>0.18181818181818199</v>
      </c>
      <c r="AS2472" s="88">
        <v>0.18181818181818199</v>
      </c>
      <c r="AT2472" s="52">
        <v>0.169491525423729</v>
      </c>
      <c r="AU2472" s="7">
        <v>0.17857142857142899</v>
      </c>
      <c r="AV2472" s="7">
        <v>7.4999999999999997E-2</v>
      </c>
      <c r="AW2472" s="7">
        <v>0.21212121212121199</v>
      </c>
      <c r="AX2472" s="7">
        <v>0.17894736842105299</v>
      </c>
      <c r="AY2472" s="52">
        <v>0.16666666666666699</v>
      </c>
      <c r="AZ2472" s="7">
        <v>0.22500000000000001</v>
      </c>
      <c r="BA2472" s="52">
        <v>0.152941176470588</v>
      </c>
      <c r="BB2472" s="7">
        <v>0.3125</v>
      </c>
      <c r="BC2472" s="52">
        <v>1.88679245283019E-2</v>
      </c>
      <c r="BD2472" s="7">
        <v>0.28333333333333299</v>
      </c>
      <c r="BE2472" s="52">
        <v>7.69230769230769E-2</v>
      </c>
      <c r="BF2472" s="7">
        <v>8.1967213114754106E-2</v>
      </c>
      <c r="BG2472" s="52">
        <v>0.265625</v>
      </c>
    </row>
    <row r="2473" spans="1:59">
      <c r="A2473" t="s">
        <v>13</v>
      </c>
      <c r="B2473" s="53"/>
      <c r="C2473" s="54"/>
      <c r="D2473" s="93"/>
      <c r="E2473" s="93"/>
      <c r="F2473" s="9"/>
      <c r="G2473" s="93"/>
      <c r="H2473" s="93"/>
      <c r="I2473" s="93"/>
      <c r="J2473" s="9"/>
      <c r="K2473" s="9"/>
      <c r="L2473" s="118"/>
      <c r="M2473" s="9"/>
      <c r="N2473" s="118"/>
      <c r="O2473" s="93"/>
      <c r="P2473" s="55"/>
      <c r="Q2473" s="9"/>
      <c r="R2473" s="9"/>
      <c r="S2473" s="55"/>
      <c r="T2473" s="9"/>
      <c r="U2473" s="9"/>
      <c r="V2473" s="55"/>
      <c r="W2473" s="9"/>
      <c r="X2473" s="93"/>
      <c r="Y2473" s="93"/>
      <c r="Z2473" s="118"/>
      <c r="AA2473" s="9"/>
      <c r="AB2473" s="118"/>
      <c r="AC2473" s="54"/>
      <c r="AD2473" s="93"/>
      <c r="AE2473" s="9"/>
      <c r="AF2473" s="55"/>
      <c r="AG2473" s="93"/>
      <c r="AH2473" s="93"/>
      <c r="AI2473" s="55"/>
      <c r="AJ2473" s="9"/>
      <c r="AK2473" s="93"/>
      <c r="AL2473" s="118"/>
      <c r="AM2473" s="9"/>
      <c r="AN2473" s="93"/>
      <c r="AO2473" s="118"/>
      <c r="AP2473" s="93"/>
      <c r="AQ2473" s="55"/>
      <c r="AR2473" s="9"/>
      <c r="AS2473" s="93"/>
      <c r="AT2473" s="55"/>
      <c r="AU2473" s="9"/>
      <c r="AV2473" s="9"/>
      <c r="AW2473" s="9"/>
      <c r="AX2473" s="9"/>
      <c r="AY2473" s="55"/>
      <c r="AZ2473" s="9"/>
      <c r="BA2473" s="55"/>
      <c r="BB2473" s="9"/>
      <c r="BC2473" s="55"/>
      <c r="BD2473" s="9"/>
      <c r="BE2473" s="55"/>
      <c r="BF2473" s="9"/>
      <c r="BG2473" s="55"/>
    </row>
    <row r="2474" spans="1:59" ht="23.25">
      <c r="A2474" t="s">
        <v>10</v>
      </c>
      <c r="B2474" s="36" t="s">
        <v>471</v>
      </c>
      <c r="C2474" s="39">
        <v>19</v>
      </c>
      <c r="D2474" s="89">
        <v>3</v>
      </c>
      <c r="E2474" s="90">
        <v>4</v>
      </c>
      <c r="F2474" s="41">
        <v>1</v>
      </c>
      <c r="G2474" s="90">
        <v>1</v>
      </c>
      <c r="H2474" s="90">
        <v>2</v>
      </c>
      <c r="I2474" s="90">
        <v>7</v>
      </c>
      <c r="J2474" s="41">
        <v>3</v>
      </c>
      <c r="K2474" s="41">
        <v>4</v>
      </c>
      <c r="L2474" s="113">
        <v>3</v>
      </c>
      <c r="M2474" s="40">
        <v>12</v>
      </c>
      <c r="N2474" s="113">
        <v>7</v>
      </c>
      <c r="O2474" s="89">
        <v>8</v>
      </c>
      <c r="P2474" s="42">
        <v>11</v>
      </c>
      <c r="Q2474" s="40">
        <v>12</v>
      </c>
      <c r="R2474" s="41">
        <v>3</v>
      </c>
      <c r="S2474" s="42">
        <v>4</v>
      </c>
      <c r="T2474" s="40">
        <v>7</v>
      </c>
      <c r="U2474" s="41">
        <v>6</v>
      </c>
      <c r="V2474" s="42">
        <v>5</v>
      </c>
      <c r="W2474" s="40">
        <v>10</v>
      </c>
      <c r="X2474" s="90">
        <v>3</v>
      </c>
      <c r="Y2474" s="90">
        <v>3</v>
      </c>
      <c r="Z2474" s="113">
        <v>3</v>
      </c>
      <c r="AA2474" s="40">
        <v>14</v>
      </c>
      <c r="AB2474" s="113">
        <v>4</v>
      </c>
      <c r="AC2474" s="39">
        <v>16</v>
      </c>
      <c r="AD2474" s="89">
        <v>3</v>
      </c>
      <c r="AE2474" s="41">
        <v>5</v>
      </c>
      <c r="AF2474" s="42">
        <v>8</v>
      </c>
      <c r="AG2474" s="89">
        <v>4</v>
      </c>
      <c r="AH2474" s="90">
        <v>0</v>
      </c>
      <c r="AI2474" s="42">
        <v>12</v>
      </c>
      <c r="AJ2474" s="40">
        <v>14</v>
      </c>
      <c r="AK2474" s="90">
        <v>4</v>
      </c>
      <c r="AL2474" s="113">
        <v>1</v>
      </c>
      <c r="AM2474" s="40">
        <v>8</v>
      </c>
      <c r="AN2474" s="90">
        <v>6</v>
      </c>
      <c r="AO2474" s="113">
        <v>2</v>
      </c>
      <c r="AP2474" s="89">
        <v>6</v>
      </c>
      <c r="AQ2474" s="42">
        <v>9</v>
      </c>
      <c r="AR2474" s="40">
        <v>8</v>
      </c>
      <c r="AS2474" s="90">
        <v>4</v>
      </c>
      <c r="AT2474" s="42">
        <v>7</v>
      </c>
      <c r="AU2474" s="40">
        <v>11</v>
      </c>
      <c r="AV2474" s="41">
        <v>3</v>
      </c>
      <c r="AW2474" s="41">
        <v>12</v>
      </c>
      <c r="AX2474" s="41">
        <v>14</v>
      </c>
      <c r="AY2474" s="42">
        <v>5</v>
      </c>
      <c r="AZ2474" s="40">
        <v>4</v>
      </c>
      <c r="BA2474" s="42">
        <v>15</v>
      </c>
      <c r="BB2474" s="40">
        <v>10</v>
      </c>
      <c r="BC2474" s="42">
        <v>8</v>
      </c>
      <c r="BD2474" s="40">
        <v>12</v>
      </c>
      <c r="BE2474" s="42">
        <v>7</v>
      </c>
      <c r="BF2474" s="40">
        <v>5</v>
      </c>
      <c r="BG2474" s="42">
        <v>14</v>
      </c>
    </row>
    <row r="2475" spans="1:59">
      <c r="A2475" t="s">
        <v>12</v>
      </c>
      <c r="B2475" s="36"/>
      <c r="C2475" s="51">
        <v>0.152</v>
      </c>
      <c r="D2475" s="88">
        <v>0.115384615384615</v>
      </c>
      <c r="E2475" s="88">
        <v>0.25</v>
      </c>
      <c r="F2475" s="7">
        <v>3.2258064516128997E-2</v>
      </c>
      <c r="G2475" s="88">
        <v>4.5454545454545497E-2</v>
      </c>
      <c r="H2475" s="88">
        <v>0.16666666666666699</v>
      </c>
      <c r="I2475" s="88">
        <v>0.36842105263157898</v>
      </c>
      <c r="J2475" s="7">
        <v>8.8235294117647106E-2</v>
      </c>
      <c r="K2475" s="7">
        <v>0.12903225806451599</v>
      </c>
      <c r="L2475" s="117">
        <v>0.1875</v>
      </c>
      <c r="M2475" s="7">
        <v>0.109090909090909</v>
      </c>
      <c r="N2475" s="117">
        <v>0.46666666666666701</v>
      </c>
      <c r="O2475" s="88">
        <v>0.28571428571428598</v>
      </c>
      <c r="P2475" s="52">
        <v>0.115789473684211</v>
      </c>
      <c r="Q2475" s="7">
        <v>0.25531914893617003</v>
      </c>
      <c r="R2475" s="7">
        <v>8.8235294117647106E-2</v>
      </c>
      <c r="S2475" s="52">
        <v>0.125</v>
      </c>
      <c r="T2475" s="7">
        <v>0.125</v>
      </c>
      <c r="U2475" s="7">
        <v>0.2</v>
      </c>
      <c r="V2475" s="52">
        <v>0.14285714285714299</v>
      </c>
      <c r="W2475" s="7">
        <v>0.217391304347826</v>
      </c>
      <c r="X2475" s="88">
        <v>0.115384615384615</v>
      </c>
      <c r="Y2475" s="88">
        <v>0.115384615384615</v>
      </c>
      <c r="Z2475" s="117">
        <v>0.11111111111111099</v>
      </c>
      <c r="AA2475" s="7">
        <v>0.14141414141414099</v>
      </c>
      <c r="AB2475" s="117">
        <v>0.19047619047618999</v>
      </c>
      <c r="AC2475" s="51">
        <v>0.146788990825688</v>
      </c>
      <c r="AD2475" s="88">
        <v>0.14285714285714299</v>
      </c>
      <c r="AE2475" s="7">
        <v>0.116279069767442</v>
      </c>
      <c r="AF2475" s="52">
        <v>0.17777777777777801</v>
      </c>
      <c r="AG2475" s="88">
        <v>0.16</v>
      </c>
      <c r="AH2475" s="88">
        <v>0</v>
      </c>
      <c r="AI2475" s="52">
        <v>0.21052631578947401</v>
      </c>
      <c r="AJ2475" s="7">
        <v>0.14000000000000001</v>
      </c>
      <c r="AK2475" s="88">
        <v>0.36363636363636398</v>
      </c>
      <c r="AL2475" s="117">
        <v>7.1428571428571397E-2</v>
      </c>
      <c r="AM2475" s="7">
        <v>0.145454545454545</v>
      </c>
      <c r="AN2475" s="88">
        <v>0.22222222222222199</v>
      </c>
      <c r="AO2475" s="117">
        <v>7.4074074074074098E-2</v>
      </c>
      <c r="AP2475" s="88">
        <v>0.24</v>
      </c>
      <c r="AQ2475" s="52">
        <v>0.121621621621622</v>
      </c>
      <c r="AR2475" s="7">
        <v>0.18181818181818199</v>
      </c>
      <c r="AS2475" s="88">
        <v>0.18181818181818199</v>
      </c>
      <c r="AT2475" s="52">
        <v>0.11864406779661001</v>
      </c>
      <c r="AU2475" s="7">
        <v>0.13095238095238099</v>
      </c>
      <c r="AV2475" s="7">
        <v>7.4999999999999997E-2</v>
      </c>
      <c r="AW2475" s="7">
        <v>0.18181818181818199</v>
      </c>
      <c r="AX2475" s="7">
        <v>0.14736842105263201</v>
      </c>
      <c r="AY2475" s="52">
        <v>0.16666666666666699</v>
      </c>
      <c r="AZ2475" s="7">
        <v>0.1</v>
      </c>
      <c r="BA2475" s="52">
        <v>0.17647058823529399</v>
      </c>
      <c r="BB2475" s="7">
        <v>0.15625</v>
      </c>
      <c r="BC2475" s="52">
        <v>0.15094339622641501</v>
      </c>
      <c r="BD2475" s="7">
        <v>0.2</v>
      </c>
      <c r="BE2475" s="52">
        <v>0.107692307692308</v>
      </c>
      <c r="BF2475" s="7">
        <v>8.1967213114754106E-2</v>
      </c>
      <c r="BG2475" s="52">
        <v>0.21875</v>
      </c>
    </row>
    <row r="2476" spans="1:59">
      <c r="A2476" t="s">
        <v>13</v>
      </c>
      <c r="B2476" s="53"/>
      <c r="C2476" s="54"/>
      <c r="D2476" s="93"/>
      <c r="E2476" s="93"/>
      <c r="F2476" s="9"/>
      <c r="G2476" s="93"/>
      <c r="H2476" s="93"/>
      <c r="I2476" s="93"/>
      <c r="J2476" s="9"/>
      <c r="K2476" s="9"/>
      <c r="L2476" s="118"/>
      <c r="M2476" s="9"/>
      <c r="N2476" s="118"/>
      <c r="O2476" s="93"/>
      <c r="P2476" s="55"/>
      <c r="Q2476" s="9"/>
      <c r="R2476" s="9"/>
      <c r="S2476" s="55"/>
      <c r="T2476" s="9"/>
      <c r="U2476" s="9"/>
      <c r="V2476" s="55"/>
      <c r="W2476" s="9"/>
      <c r="X2476" s="93"/>
      <c r="Y2476" s="93"/>
      <c r="Z2476" s="118"/>
      <c r="AA2476" s="9"/>
      <c r="AB2476" s="118"/>
      <c r="AC2476" s="54"/>
      <c r="AD2476" s="93"/>
      <c r="AE2476" s="9"/>
      <c r="AF2476" s="55"/>
      <c r="AG2476" s="93"/>
      <c r="AH2476" s="93"/>
      <c r="AI2476" s="55"/>
      <c r="AJ2476" s="9"/>
      <c r="AK2476" s="93"/>
      <c r="AL2476" s="118"/>
      <c r="AM2476" s="9"/>
      <c r="AN2476" s="93"/>
      <c r="AO2476" s="118"/>
      <c r="AP2476" s="93"/>
      <c r="AQ2476" s="55"/>
      <c r="AR2476" s="9"/>
      <c r="AS2476" s="93"/>
      <c r="AT2476" s="55"/>
      <c r="AU2476" s="9"/>
      <c r="AV2476" s="9"/>
      <c r="AW2476" s="9"/>
      <c r="AX2476" s="9"/>
      <c r="AY2476" s="55"/>
      <c r="AZ2476" s="9"/>
      <c r="BA2476" s="55"/>
      <c r="BB2476" s="9"/>
      <c r="BC2476" s="55"/>
      <c r="BD2476" s="9"/>
      <c r="BE2476" s="55"/>
      <c r="BF2476" s="9"/>
      <c r="BG2476" s="55"/>
    </row>
    <row r="2477" spans="1:59" ht="34.9">
      <c r="A2477" t="s">
        <v>10</v>
      </c>
      <c r="B2477" s="36" t="s">
        <v>472</v>
      </c>
      <c r="C2477" s="39">
        <v>15</v>
      </c>
      <c r="D2477" s="89">
        <v>4</v>
      </c>
      <c r="E2477" s="90">
        <v>2</v>
      </c>
      <c r="F2477" s="41">
        <v>5</v>
      </c>
      <c r="G2477" s="90">
        <v>0</v>
      </c>
      <c r="H2477" s="90">
        <v>2</v>
      </c>
      <c r="I2477" s="90">
        <v>6</v>
      </c>
      <c r="J2477" s="41">
        <v>2</v>
      </c>
      <c r="K2477" s="41">
        <v>4</v>
      </c>
      <c r="L2477" s="113">
        <v>1</v>
      </c>
      <c r="M2477" s="40">
        <v>11</v>
      </c>
      <c r="N2477" s="113">
        <v>4</v>
      </c>
      <c r="O2477" s="89">
        <v>8</v>
      </c>
      <c r="P2477" s="42">
        <v>7</v>
      </c>
      <c r="Q2477" s="40">
        <v>6</v>
      </c>
      <c r="R2477" s="41">
        <v>5</v>
      </c>
      <c r="S2477" s="42">
        <v>4</v>
      </c>
      <c r="T2477" s="40">
        <v>7</v>
      </c>
      <c r="U2477" s="41">
        <v>3</v>
      </c>
      <c r="V2477" s="42">
        <v>5</v>
      </c>
      <c r="W2477" s="40">
        <v>6</v>
      </c>
      <c r="X2477" s="90">
        <v>4</v>
      </c>
      <c r="Y2477" s="90">
        <v>3</v>
      </c>
      <c r="Z2477" s="113">
        <v>2</v>
      </c>
      <c r="AA2477" s="40">
        <v>14</v>
      </c>
      <c r="AB2477" s="113">
        <v>0</v>
      </c>
      <c r="AC2477" s="39">
        <v>15</v>
      </c>
      <c r="AD2477" s="89">
        <v>1</v>
      </c>
      <c r="AE2477" s="41">
        <v>7</v>
      </c>
      <c r="AF2477" s="42">
        <v>7</v>
      </c>
      <c r="AG2477" s="89">
        <v>3</v>
      </c>
      <c r="AH2477" s="90">
        <v>4</v>
      </c>
      <c r="AI2477" s="42">
        <v>8</v>
      </c>
      <c r="AJ2477" s="40">
        <v>15</v>
      </c>
      <c r="AK2477" s="90">
        <v>0</v>
      </c>
      <c r="AL2477" s="113">
        <v>0</v>
      </c>
      <c r="AM2477" s="40">
        <v>11</v>
      </c>
      <c r="AN2477" s="90">
        <v>0</v>
      </c>
      <c r="AO2477" s="113">
        <v>4</v>
      </c>
      <c r="AP2477" s="89">
        <v>0</v>
      </c>
      <c r="AQ2477" s="42">
        <v>15</v>
      </c>
      <c r="AR2477" s="40">
        <v>7</v>
      </c>
      <c r="AS2477" s="90">
        <v>1</v>
      </c>
      <c r="AT2477" s="42">
        <v>7</v>
      </c>
      <c r="AU2477" s="40">
        <v>12</v>
      </c>
      <c r="AV2477" s="41">
        <v>2</v>
      </c>
      <c r="AW2477" s="41">
        <v>9</v>
      </c>
      <c r="AX2477" s="41">
        <v>12</v>
      </c>
      <c r="AY2477" s="42">
        <v>3</v>
      </c>
      <c r="AZ2477" s="40">
        <v>6</v>
      </c>
      <c r="BA2477" s="42">
        <v>9</v>
      </c>
      <c r="BB2477" s="40">
        <v>10</v>
      </c>
      <c r="BC2477" s="42">
        <v>3</v>
      </c>
      <c r="BD2477" s="40">
        <v>10</v>
      </c>
      <c r="BE2477" s="42">
        <v>5</v>
      </c>
      <c r="BF2477" s="40">
        <v>1</v>
      </c>
      <c r="BG2477" s="42">
        <v>14</v>
      </c>
    </row>
    <row r="2478" spans="1:59">
      <c r="A2478" t="s">
        <v>12</v>
      </c>
      <c r="B2478" s="36"/>
      <c r="C2478" s="51">
        <v>0.12</v>
      </c>
      <c r="D2478" s="88">
        <v>0.15384615384615399</v>
      </c>
      <c r="E2478" s="88">
        <v>0.125</v>
      </c>
      <c r="F2478" s="7">
        <v>0.16129032258064499</v>
      </c>
      <c r="G2478" s="88">
        <v>0</v>
      </c>
      <c r="H2478" s="88">
        <v>0.16666666666666699</v>
      </c>
      <c r="I2478" s="88">
        <v>0.31578947368421101</v>
      </c>
      <c r="J2478" s="7">
        <v>5.8823529411764698E-2</v>
      </c>
      <c r="K2478" s="7">
        <v>0.12903225806451599</v>
      </c>
      <c r="L2478" s="117">
        <v>6.25E-2</v>
      </c>
      <c r="M2478" s="7">
        <v>0.1</v>
      </c>
      <c r="N2478" s="117">
        <v>0.266666666666667</v>
      </c>
      <c r="O2478" s="88">
        <v>0.28571428571428598</v>
      </c>
      <c r="P2478" s="52">
        <v>7.3684210526315796E-2</v>
      </c>
      <c r="Q2478" s="7">
        <v>0.12765957446808501</v>
      </c>
      <c r="R2478" s="7">
        <v>0.14705882352941199</v>
      </c>
      <c r="S2478" s="52">
        <v>0.125</v>
      </c>
      <c r="T2478" s="7">
        <v>0.125</v>
      </c>
      <c r="U2478" s="7">
        <v>0.1</v>
      </c>
      <c r="V2478" s="52">
        <v>0.14285714285714299</v>
      </c>
      <c r="W2478" s="7">
        <v>0.13043478260869601</v>
      </c>
      <c r="X2478" s="88">
        <v>0.15384615384615399</v>
      </c>
      <c r="Y2478" s="88">
        <v>0.115384615384615</v>
      </c>
      <c r="Z2478" s="117">
        <v>7.4074074074074098E-2</v>
      </c>
      <c r="AA2478" s="7">
        <v>0.14141414141414099</v>
      </c>
      <c r="AB2478" s="117">
        <v>0</v>
      </c>
      <c r="AC2478" s="51">
        <v>0.13761467889908299</v>
      </c>
      <c r="AD2478" s="88">
        <v>4.7619047619047603E-2</v>
      </c>
      <c r="AE2478" s="7">
        <v>0.162790697674419</v>
      </c>
      <c r="AF2478" s="52">
        <v>0.155555555555556</v>
      </c>
      <c r="AG2478" s="88">
        <v>0.12</v>
      </c>
      <c r="AH2478" s="88">
        <v>0.148148148148148</v>
      </c>
      <c r="AI2478" s="52">
        <v>0.140350877192982</v>
      </c>
      <c r="AJ2478" s="7">
        <v>0.15</v>
      </c>
      <c r="AK2478" s="88">
        <v>0</v>
      </c>
      <c r="AL2478" s="117">
        <v>0</v>
      </c>
      <c r="AM2478" s="7">
        <v>0.2</v>
      </c>
      <c r="AN2478" s="88">
        <v>0</v>
      </c>
      <c r="AO2478" s="117">
        <v>0.148148148148148</v>
      </c>
      <c r="AP2478" s="88">
        <v>0</v>
      </c>
      <c r="AQ2478" s="52">
        <v>0.20270270270270299</v>
      </c>
      <c r="AR2478" s="7">
        <v>0.15909090909090901</v>
      </c>
      <c r="AS2478" s="88">
        <v>4.5454545454545497E-2</v>
      </c>
      <c r="AT2478" s="52">
        <v>0.11864406779661001</v>
      </c>
      <c r="AU2478" s="7">
        <v>0.14285714285714299</v>
      </c>
      <c r="AV2478" s="7">
        <v>0.05</v>
      </c>
      <c r="AW2478" s="7">
        <v>0.13636363636363599</v>
      </c>
      <c r="AX2478" s="7">
        <v>0.12631578947368399</v>
      </c>
      <c r="AY2478" s="52">
        <v>0.1</v>
      </c>
      <c r="AZ2478" s="7">
        <v>0.15</v>
      </c>
      <c r="BA2478" s="52">
        <v>0.105882352941176</v>
      </c>
      <c r="BB2478" s="7">
        <v>0.15625</v>
      </c>
      <c r="BC2478" s="52">
        <v>5.6603773584905703E-2</v>
      </c>
      <c r="BD2478" s="7">
        <v>0.16666666666666699</v>
      </c>
      <c r="BE2478" s="52">
        <v>7.69230769230769E-2</v>
      </c>
      <c r="BF2478" s="7">
        <v>1.63934426229508E-2</v>
      </c>
      <c r="BG2478" s="52">
        <v>0.21875</v>
      </c>
    </row>
    <row r="2479" spans="1:59">
      <c r="A2479" t="s">
        <v>13</v>
      </c>
      <c r="B2479" s="53"/>
      <c r="C2479" s="54"/>
      <c r="D2479" s="93"/>
      <c r="E2479" s="93"/>
      <c r="F2479" s="9"/>
      <c r="G2479" s="93"/>
      <c r="H2479" s="93"/>
      <c r="I2479" s="93"/>
      <c r="J2479" s="9"/>
      <c r="K2479" s="9"/>
      <c r="L2479" s="118"/>
      <c r="M2479" s="9"/>
      <c r="N2479" s="118"/>
      <c r="O2479" s="93"/>
      <c r="P2479" s="55"/>
      <c r="Q2479" s="9"/>
      <c r="R2479" s="9"/>
      <c r="S2479" s="55"/>
      <c r="T2479" s="9"/>
      <c r="U2479" s="9"/>
      <c r="V2479" s="55"/>
      <c r="W2479" s="9"/>
      <c r="X2479" s="93"/>
      <c r="Y2479" s="93"/>
      <c r="Z2479" s="118"/>
      <c r="AA2479" s="9"/>
      <c r="AB2479" s="118"/>
      <c r="AC2479" s="54"/>
      <c r="AD2479" s="93"/>
      <c r="AE2479" s="9"/>
      <c r="AF2479" s="55"/>
      <c r="AG2479" s="93"/>
      <c r="AH2479" s="93"/>
      <c r="AI2479" s="55"/>
      <c r="AJ2479" s="9"/>
      <c r="AK2479" s="93"/>
      <c r="AL2479" s="118"/>
      <c r="AM2479" s="9"/>
      <c r="AN2479" s="93"/>
      <c r="AO2479" s="118"/>
      <c r="AP2479" s="93"/>
      <c r="AQ2479" s="55"/>
      <c r="AR2479" s="9"/>
      <c r="AS2479" s="93"/>
      <c r="AT2479" s="55"/>
      <c r="AU2479" s="9"/>
      <c r="AV2479" s="9"/>
      <c r="AW2479" s="9"/>
      <c r="AX2479" s="9"/>
      <c r="AY2479" s="55"/>
      <c r="AZ2479" s="9"/>
      <c r="BA2479" s="55"/>
      <c r="BB2479" s="9"/>
      <c r="BC2479" s="55"/>
      <c r="BD2479" s="9"/>
      <c r="BE2479" s="55"/>
      <c r="BF2479" s="9"/>
      <c r="BG2479" s="55"/>
    </row>
    <row r="2480" spans="1:59">
      <c r="A2480" t="s">
        <v>10</v>
      </c>
      <c r="B2480" s="36" t="s">
        <v>473</v>
      </c>
      <c r="C2480" s="39">
        <v>13</v>
      </c>
      <c r="D2480" s="89">
        <v>4</v>
      </c>
      <c r="E2480" s="90">
        <v>2</v>
      </c>
      <c r="F2480" s="41">
        <v>3</v>
      </c>
      <c r="G2480" s="90">
        <v>2</v>
      </c>
      <c r="H2480" s="90">
        <v>1</v>
      </c>
      <c r="I2480" s="90">
        <v>6</v>
      </c>
      <c r="J2480" s="41">
        <v>2</v>
      </c>
      <c r="K2480" s="41">
        <v>1</v>
      </c>
      <c r="L2480" s="113">
        <v>1</v>
      </c>
      <c r="M2480" s="40">
        <v>10</v>
      </c>
      <c r="N2480" s="113">
        <v>3</v>
      </c>
      <c r="O2480" s="89">
        <v>8</v>
      </c>
      <c r="P2480" s="42">
        <v>5</v>
      </c>
      <c r="Q2480" s="40">
        <v>7</v>
      </c>
      <c r="R2480" s="41">
        <v>3</v>
      </c>
      <c r="S2480" s="42">
        <v>3</v>
      </c>
      <c r="T2480" s="40">
        <v>5</v>
      </c>
      <c r="U2480" s="41">
        <v>2</v>
      </c>
      <c r="V2480" s="42">
        <v>5</v>
      </c>
      <c r="W2480" s="40">
        <v>7</v>
      </c>
      <c r="X2480" s="90">
        <v>2</v>
      </c>
      <c r="Y2480" s="90">
        <v>4</v>
      </c>
      <c r="Z2480" s="113">
        <v>0</v>
      </c>
      <c r="AA2480" s="40">
        <v>12</v>
      </c>
      <c r="AB2480" s="113">
        <v>1</v>
      </c>
      <c r="AC2480" s="39">
        <v>12</v>
      </c>
      <c r="AD2480" s="89">
        <v>1</v>
      </c>
      <c r="AE2480" s="41">
        <v>3</v>
      </c>
      <c r="AF2480" s="42">
        <v>8</v>
      </c>
      <c r="AG2480" s="89">
        <v>2</v>
      </c>
      <c r="AH2480" s="90">
        <v>2</v>
      </c>
      <c r="AI2480" s="42">
        <v>8</v>
      </c>
      <c r="AJ2480" s="40">
        <v>10</v>
      </c>
      <c r="AK2480" s="90">
        <v>2</v>
      </c>
      <c r="AL2480" s="113">
        <v>1</v>
      </c>
      <c r="AM2480" s="40">
        <v>9</v>
      </c>
      <c r="AN2480" s="90">
        <v>1</v>
      </c>
      <c r="AO2480" s="113">
        <v>2</v>
      </c>
      <c r="AP2480" s="89">
        <v>2</v>
      </c>
      <c r="AQ2480" s="42">
        <v>10</v>
      </c>
      <c r="AR2480" s="40">
        <v>6</v>
      </c>
      <c r="AS2480" s="90">
        <v>2</v>
      </c>
      <c r="AT2480" s="42">
        <v>5</v>
      </c>
      <c r="AU2480" s="40">
        <v>10</v>
      </c>
      <c r="AV2480" s="41">
        <v>3</v>
      </c>
      <c r="AW2480" s="41">
        <v>6</v>
      </c>
      <c r="AX2480" s="41">
        <v>10</v>
      </c>
      <c r="AY2480" s="42">
        <v>3</v>
      </c>
      <c r="AZ2480" s="40">
        <v>7</v>
      </c>
      <c r="BA2480" s="42">
        <v>6</v>
      </c>
      <c r="BB2480" s="40">
        <v>11</v>
      </c>
      <c r="BC2480" s="42">
        <v>2</v>
      </c>
      <c r="BD2480" s="40">
        <v>11</v>
      </c>
      <c r="BE2480" s="42">
        <v>2</v>
      </c>
      <c r="BF2480" s="40">
        <v>4</v>
      </c>
      <c r="BG2480" s="42">
        <v>9</v>
      </c>
    </row>
    <row r="2481" spans="1:59">
      <c r="A2481" t="s">
        <v>12</v>
      </c>
      <c r="B2481" s="36"/>
      <c r="C2481" s="51">
        <v>0.104</v>
      </c>
      <c r="D2481" s="88">
        <v>0.15384615384615399</v>
      </c>
      <c r="E2481" s="88">
        <v>0.125</v>
      </c>
      <c r="F2481" s="7">
        <v>9.6774193548387094E-2</v>
      </c>
      <c r="G2481" s="88">
        <v>9.0909090909090898E-2</v>
      </c>
      <c r="H2481" s="88">
        <v>8.3333333333333301E-2</v>
      </c>
      <c r="I2481" s="88">
        <v>0.31578947368421101</v>
      </c>
      <c r="J2481" s="7">
        <v>5.8823529411764698E-2</v>
      </c>
      <c r="K2481" s="7">
        <v>3.2258064516128997E-2</v>
      </c>
      <c r="L2481" s="117">
        <v>6.25E-2</v>
      </c>
      <c r="M2481" s="7">
        <v>9.0909090909090898E-2</v>
      </c>
      <c r="N2481" s="117">
        <v>0.2</v>
      </c>
      <c r="O2481" s="88">
        <v>0.28571428571428598</v>
      </c>
      <c r="P2481" s="52">
        <v>5.2631578947368397E-2</v>
      </c>
      <c r="Q2481" s="7">
        <v>0.14893617021276601</v>
      </c>
      <c r="R2481" s="7">
        <v>8.8235294117647106E-2</v>
      </c>
      <c r="S2481" s="52">
        <v>9.375E-2</v>
      </c>
      <c r="T2481" s="7">
        <v>8.9285714285714302E-2</v>
      </c>
      <c r="U2481" s="7">
        <v>6.6666666666666693E-2</v>
      </c>
      <c r="V2481" s="52">
        <v>0.14285714285714299</v>
      </c>
      <c r="W2481" s="7">
        <v>0.15217391304347799</v>
      </c>
      <c r="X2481" s="88">
        <v>7.69230769230769E-2</v>
      </c>
      <c r="Y2481" s="88">
        <v>0.15384615384615399</v>
      </c>
      <c r="Z2481" s="117">
        <v>0</v>
      </c>
      <c r="AA2481" s="7">
        <v>0.12121212121212099</v>
      </c>
      <c r="AB2481" s="117">
        <v>4.7619047619047603E-2</v>
      </c>
      <c r="AC2481" s="51">
        <v>0.11009174311926601</v>
      </c>
      <c r="AD2481" s="88">
        <v>4.7619047619047603E-2</v>
      </c>
      <c r="AE2481" s="7">
        <v>6.9767441860465101E-2</v>
      </c>
      <c r="AF2481" s="52">
        <v>0.17777777777777801</v>
      </c>
      <c r="AG2481" s="88">
        <v>0.08</v>
      </c>
      <c r="AH2481" s="88">
        <v>7.4074074074074098E-2</v>
      </c>
      <c r="AI2481" s="52">
        <v>0.140350877192982</v>
      </c>
      <c r="AJ2481" s="7">
        <v>0.1</v>
      </c>
      <c r="AK2481" s="88">
        <v>0.18181818181818199</v>
      </c>
      <c r="AL2481" s="117">
        <v>7.1428571428571397E-2</v>
      </c>
      <c r="AM2481" s="7">
        <v>0.163636363636364</v>
      </c>
      <c r="AN2481" s="88">
        <v>3.7037037037037E-2</v>
      </c>
      <c r="AO2481" s="117">
        <v>7.4074074074074098E-2</v>
      </c>
      <c r="AP2481" s="88">
        <v>0.08</v>
      </c>
      <c r="AQ2481" s="52">
        <v>0.135135135135135</v>
      </c>
      <c r="AR2481" s="7">
        <v>0.13636363636363599</v>
      </c>
      <c r="AS2481" s="88">
        <v>9.0909090909090898E-2</v>
      </c>
      <c r="AT2481" s="52">
        <v>8.4745762711864403E-2</v>
      </c>
      <c r="AU2481" s="7">
        <v>0.119047619047619</v>
      </c>
      <c r="AV2481" s="7">
        <v>7.4999999999999997E-2</v>
      </c>
      <c r="AW2481" s="7">
        <v>9.0909090909090898E-2</v>
      </c>
      <c r="AX2481" s="7">
        <v>0.105263157894737</v>
      </c>
      <c r="AY2481" s="52">
        <v>0.1</v>
      </c>
      <c r="AZ2481" s="7">
        <v>0.17499999999999999</v>
      </c>
      <c r="BA2481" s="52">
        <v>7.0588235294117702E-2</v>
      </c>
      <c r="BB2481" s="7">
        <v>0.171875</v>
      </c>
      <c r="BC2481" s="52">
        <v>3.77358490566038E-2</v>
      </c>
      <c r="BD2481" s="7">
        <v>0.18333333333333299</v>
      </c>
      <c r="BE2481" s="52">
        <v>3.0769230769230799E-2</v>
      </c>
      <c r="BF2481" s="7">
        <v>6.5573770491803296E-2</v>
      </c>
      <c r="BG2481" s="52">
        <v>0.140625</v>
      </c>
    </row>
    <row r="2482" spans="1:59">
      <c r="A2482" t="s">
        <v>13</v>
      </c>
      <c r="B2482" s="53"/>
      <c r="C2482" s="54"/>
      <c r="D2482" s="93"/>
      <c r="E2482" s="93"/>
      <c r="F2482" s="9"/>
      <c r="G2482" s="93"/>
      <c r="H2482" s="93"/>
      <c r="I2482" s="93"/>
      <c r="J2482" s="9"/>
      <c r="K2482" s="9"/>
      <c r="L2482" s="118"/>
      <c r="M2482" s="9"/>
      <c r="N2482" s="118"/>
      <c r="O2482" s="93"/>
      <c r="P2482" s="55"/>
      <c r="Q2482" s="9"/>
      <c r="R2482" s="9"/>
      <c r="S2482" s="55"/>
      <c r="T2482" s="9"/>
      <c r="U2482" s="9"/>
      <c r="V2482" s="55"/>
      <c r="W2482" s="9"/>
      <c r="X2482" s="93"/>
      <c r="Y2482" s="93"/>
      <c r="Z2482" s="118"/>
      <c r="AA2482" s="9"/>
      <c r="AB2482" s="118"/>
      <c r="AC2482" s="54"/>
      <c r="AD2482" s="93"/>
      <c r="AE2482" s="9"/>
      <c r="AF2482" s="55"/>
      <c r="AG2482" s="93"/>
      <c r="AH2482" s="93"/>
      <c r="AI2482" s="55"/>
      <c r="AJ2482" s="9"/>
      <c r="AK2482" s="93"/>
      <c r="AL2482" s="118"/>
      <c r="AM2482" s="9"/>
      <c r="AN2482" s="93"/>
      <c r="AO2482" s="118"/>
      <c r="AP2482" s="93"/>
      <c r="AQ2482" s="55"/>
      <c r="AR2482" s="9"/>
      <c r="AS2482" s="93"/>
      <c r="AT2482" s="55"/>
      <c r="AU2482" s="9"/>
      <c r="AV2482" s="9"/>
      <c r="AW2482" s="9"/>
      <c r="AX2482" s="9"/>
      <c r="AY2482" s="55"/>
      <c r="AZ2482" s="9"/>
      <c r="BA2482" s="55"/>
      <c r="BB2482" s="9"/>
      <c r="BC2482" s="55"/>
      <c r="BD2482" s="9"/>
      <c r="BE2482" s="55"/>
      <c r="BG2482" s="56"/>
    </row>
    <row r="2483" spans="1:59" ht="46.5">
      <c r="A2483" t="s">
        <v>10</v>
      </c>
      <c r="B2483" s="36" t="s">
        <v>474</v>
      </c>
      <c r="C2483" s="39">
        <v>12</v>
      </c>
      <c r="D2483" s="89">
        <v>5</v>
      </c>
      <c r="E2483" s="90">
        <v>3</v>
      </c>
      <c r="F2483" s="41">
        <v>3</v>
      </c>
      <c r="G2483" s="90">
        <v>2</v>
      </c>
      <c r="H2483" s="90">
        <v>1</v>
      </c>
      <c r="I2483" s="90">
        <v>3</v>
      </c>
      <c r="J2483" s="41">
        <v>0</v>
      </c>
      <c r="K2483" s="41">
        <v>4</v>
      </c>
      <c r="L2483" s="113">
        <v>0</v>
      </c>
      <c r="M2483" s="40">
        <v>9</v>
      </c>
      <c r="N2483" s="113">
        <v>3</v>
      </c>
      <c r="O2483" s="89">
        <v>5</v>
      </c>
      <c r="P2483" s="42">
        <v>7</v>
      </c>
      <c r="Q2483" s="40">
        <v>4</v>
      </c>
      <c r="R2483" s="41">
        <v>5</v>
      </c>
      <c r="S2483" s="42">
        <v>3</v>
      </c>
      <c r="T2483" s="40">
        <v>3</v>
      </c>
      <c r="U2483" s="41">
        <v>3</v>
      </c>
      <c r="V2483" s="42">
        <v>6</v>
      </c>
      <c r="W2483" s="40">
        <v>5</v>
      </c>
      <c r="X2483" s="90">
        <v>1</v>
      </c>
      <c r="Y2483" s="90">
        <v>4</v>
      </c>
      <c r="Z2483" s="113">
        <v>2</v>
      </c>
      <c r="AA2483" s="40">
        <v>12</v>
      </c>
      <c r="AB2483" s="113">
        <v>0</v>
      </c>
      <c r="AC2483" s="39">
        <v>11</v>
      </c>
      <c r="AD2483" s="89">
        <v>2</v>
      </c>
      <c r="AE2483" s="41">
        <v>2</v>
      </c>
      <c r="AF2483" s="42">
        <v>7</v>
      </c>
      <c r="AG2483" s="89">
        <v>2</v>
      </c>
      <c r="AH2483" s="90">
        <v>0</v>
      </c>
      <c r="AI2483" s="42">
        <v>9</v>
      </c>
      <c r="AJ2483" s="40">
        <v>11</v>
      </c>
      <c r="AK2483" s="90">
        <v>0</v>
      </c>
      <c r="AL2483" s="113">
        <v>1</v>
      </c>
      <c r="AM2483" s="40">
        <v>8</v>
      </c>
      <c r="AN2483" s="90">
        <v>0</v>
      </c>
      <c r="AO2483" s="113">
        <v>3</v>
      </c>
      <c r="AP2483" s="89">
        <v>0</v>
      </c>
      <c r="AQ2483" s="42">
        <v>11</v>
      </c>
      <c r="AR2483" s="40">
        <v>5</v>
      </c>
      <c r="AS2483" s="90">
        <v>3</v>
      </c>
      <c r="AT2483" s="42">
        <v>4</v>
      </c>
      <c r="AU2483" s="40">
        <v>11</v>
      </c>
      <c r="AV2483" s="41">
        <v>4</v>
      </c>
      <c r="AW2483" s="41">
        <v>6</v>
      </c>
      <c r="AX2483" s="41">
        <v>11</v>
      </c>
      <c r="AY2483" s="42">
        <v>1</v>
      </c>
      <c r="AZ2483" s="40">
        <v>6</v>
      </c>
      <c r="BA2483" s="42">
        <v>6</v>
      </c>
      <c r="BB2483" s="40">
        <v>10</v>
      </c>
      <c r="BC2483" s="42">
        <v>1</v>
      </c>
      <c r="BD2483" s="40">
        <v>10</v>
      </c>
      <c r="BE2483" s="42">
        <v>2</v>
      </c>
      <c r="BF2483" s="40">
        <v>4</v>
      </c>
      <c r="BG2483" s="42">
        <v>8</v>
      </c>
    </row>
    <row r="2484" spans="1:59">
      <c r="A2484" t="s">
        <v>12</v>
      </c>
      <c r="B2484" s="36"/>
      <c r="C2484" s="51">
        <v>9.6000000000000002E-2</v>
      </c>
      <c r="D2484" s="88">
        <v>0.19230769230769201</v>
      </c>
      <c r="E2484" s="88">
        <v>0.1875</v>
      </c>
      <c r="F2484" s="7">
        <v>9.6774193548387094E-2</v>
      </c>
      <c r="G2484" s="88">
        <v>9.0909090909090898E-2</v>
      </c>
      <c r="H2484" s="88">
        <v>8.3333333333333301E-2</v>
      </c>
      <c r="I2484" s="88">
        <v>0.157894736842105</v>
      </c>
      <c r="J2484" s="7">
        <v>0</v>
      </c>
      <c r="K2484" s="7">
        <v>0.12903225806451599</v>
      </c>
      <c r="L2484" s="117">
        <v>0</v>
      </c>
      <c r="M2484" s="7">
        <v>8.1818181818181804E-2</v>
      </c>
      <c r="N2484" s="117">
        <v>0.2</v>
      </c>
      <c r="O2484" s="88">
        <v>0.17857142857142899</v>
      </c>
      <c r="P2484" s="52">
        <v>7.3684210526315796E-2</v>
      </c>
      <c r="Q2484" s="7">
        <v>8.5106382978723402E-2</v>
      </c>
      <c r="R2484" s="7">
        <v>0.14705882352941199</v>
      </c>
      <c r="S2484" s="52">
        <v>9.375E-2</v>
      </c>
      <c r="T2484" s="7">
        <v>5.3571428571428603E-2</v>
      </c>
      <c r="U2484" s="7">
        <v>0.1</v>
      </c>
      <c r="V2484" s="52">
        <v>0.17142857142857101</v>
      </c>
      <c r="W2484" s="7">
        <v>0.108695652173913</v>
      </c>
      <c r="X2484" s="88">
        <v>3.8461538461538498E-2</v>
      </c>
      <c r="Y2484" s="88">
        <v>0.15384615384615399</v>
      </c>
      <c r="Z2484" s="117">
        <v>7.4074074074074098E-2</v>
      </c>
      <c r="AA2484" s="7">
        <v>0.12121212121212099</v>
      </c>
      <c r="AB2484" s="117">
        <v>0</v>
      </c>
      <c r="AC2484" s="51">
        <v>0.100917431192661</v>
      </c>
      <c r="AD2484" s="88">
        <v>9.5238095238095205E-2</v>
      </c>
      <c r="AE2484" s="7">
        <v>4.6511627906976702E-2</v>
      </c>
      <c r="AF2484" s="52">
        <v>0.155555555555556</v>
      </c>
      <c r="AG2484" s="88">
        <v>0.08</v>
      </c>
      <c r="AH2484" s="88">
        <v>0</v>
      </c>
      <c r="AI2484" s="52">
        <v>0.157894736842105</v>
      </c>
      <c r="AJ2484" s="7">
        <v>0.11</v>
      </c>
      <c r="AK2484" s="88">
        <v>0</v>
      </c>
      <c r="AL2484" s="117">
        <v>7.1428571428571397E-2</v>
      </c>
      <c r="AM2484" s="7">
        <v>0.145454545454545</v>
      </c>
      <c r="AN2484" s="88">
        <v>0</v>
      </c>
      <c r="AO2484" s="117">
        <v>0.11111111111111099</v>
      </c>
      <c r="AP2484" s="88">
        <v>0</v>
      </c>
      <c r="AQ2484" s="52">
        <v>0.14864864864864899</v>
      </c>
      <c r="AR2484" s="7">
        <v>0.11363636363636399</v>
      </c>
      <c r="AS2484" s="88">
        <v>0.13636363636363599</v>
      </c>
      <c r="AT2484" s="52">
        <v>6.7796610169491497E-2</v>
      </c>
      <c r="AU2484" s="7">
        <v>0.13095238095238099</v>
      </c>
      <c r="AV2484" s="7">
        <v>0.1</v>
      </c>
      <c r="AW2484" s="7">
        <v>9.0909090909090898E-2</v>
      </c>
      <c r="AX2484" s="7">
        <v>0.115789473684211</v>
      </c>
      <c r="AY2484" s="52">
        <v>3.3333333333333298E-2</v>
      </c>
      <c r="AZ2484" s="7">
        <v>0.15</v>
      </c>
      <c r="BA2484" s="52">
        <v>7.0588235294117702E-2</v>
      </c>
      <c r="BB2484" s="7">
        <v>0.15625</v>
      </c>
      <c r="BC2484" s="52">
        <v>1.88679245283019E-2</v>
      </c>
      <c r="BD2484" s="7">
        <v>0.16666666666666699</v>
      </c>
      <c r="BE2484" s="52">
        <v>3.0769230769230799E-2</v>
      </c>
      <c r="BF2484" s="7">
        <v>6.5573770491803296E-2</v>
      </c>
      <c r="BG2484" s="52">
        <v>0.125</v>
      </c>
    </row>
    <row r="2485" spans="1:59">
      <c r="A2485" t="s">
        <v>13</v>
      </c>
      <c r="B2485" s="53"/>
      <c r="C2485" s="54"/>
      <c r="D2485" s="93"/>
      <c r="E2485" s="93"/>
      <c r="F2485" s="9"/>
      <c r="G2485" s="93"/>
      <c r="H2485" s="93"/>
      <c r="I2485" s="93"/>
      <c r="J2485" s="9"/>
      <c r="K2485" s="9"/>
      <c r="L2485" s="118"/>
      <c r="M2485" s="9"/>
      <c r="N2485" s="118"/>
      <c r="O2485" s="93"/>
      <c r="P2485" s="55"/>
      <c r="Q2485" s="9"/>
      <c r="R2485" s="9"/>
      <c r="S2485" s="55"/>
      <c r="T2485" s="9"/>
      <c r="U2485" s="9"/>
      <c r="V2485" s="55"/>
      <c r="W2485" s="9"/>
      <c r="X2485" s="93"/>
      <c r="Y2485" s="93"/>
      <c r="Z2485" s="118"/>
      <c r="AA2485" s="9"/>
      <c r="AB2485" s="118"/>
      <c r="AC2485" s="54"/>
      <c r="AD2485" s="93"/>
      <c r="AE2485" s="9"/>
      <c r="AF2485" s="55"/>
      <c r="AG2485" s="93"/>
      <c r="AH2485" s="93"/>
      <c r="AI2485" s="55"/>
      <c r="AJ2485" s="9"/>
      <c r="AK2485" s="93"/>
      <c r="AL2485" s="118"/>
      <c r="AM2485" s="9"/>
      <c r="AN2485" s="93"/>
      <c r="AO2485" s="118"/>
      <c r="AP2485" s="93"/>
      <c r="AQ2485" s="55"/>
      <c r="AR2485" s="9"/>
      <c r="AS2485" s="93"/>
      <c r="AT2485" s="55"/>
      <c r="AU2485" s="9"/>
      <c r="AV2485" s="9"/>
      <c r="AW2485" s="9"/>
      <c r="AX2485" s="9"/>
      <c r="AY2485" s="55"/>
      <c r="AZ2485" s="9"/>
      <c r="BA2485" s="55"/>
      <c r="BB2485" s="9"/>
      <c r="BC2485" s="55"/>
      <c r="BD2485" s="9"/>
      <c r="BE2485" s="55"/>
      <c r="BG2485" s="56"/>
    </row>
    <row r="2486" spans="1:59" ht="34.9">
      <c r="A2486" t="s">
        <v>10</v>
      </c>
      <c r="B2486" s="36" t="s">
        <v>475</v>
      </c>
      <c r="C2486" s="39">
        <v>12</v>
      </c>
      <c r="D2486" s="89">
        <v>4</v>
      </c>
      <c r="E2486" s="90">
        <v>1</v>
      </c>
      <c r="F2486" s="41">
        <v>2</v>
      </c>
      <c r="G2486" s="90">
        <v>3</v>
      </c>
      <c r="H2486" s="90">
        <v>4</v>
      </c>
      <c r="I2486" s="90">
        <v>1</v>
      </c>
      <c r="J2486" s="41">
        <v>1</v>
      </c>
      <c r="K2486" s="41">
        <v>2</v>
      </c>
      <c r="L2486" s="113">
        <v>1</v>
      </c>
      <c r="M2486" s="40">
        <v>12</v>
      </c>
      <c r="N2486" s="113">
        <v>0</v>
      </c>
      <c r="O2486" s="89">
        <v>3</v>
      </c>
      <c r="P2486" s="42">
        <v>9</v>
      </c>
      <c r="Q2486" s="40">
        <v>1</v>
      </c>
      <c r="R2486" s="41">
        <v>3</v>
      </c>
      <c r="S2486" s="42">
        <v>8</v>
      </c>
      <c r="T2486" s="40">
        <v>5</v>
      </c>
      <c r="U2486" s="41">
        <v>2</v>
      </c>
      <c r="V2486" s="42">
        <v>5</v>
      </c>
      <c r="W2486" s="40">
        <v>2</v>
      </c>
      <c r="X2486" s="90">
        <v>3</v>
      </c>
      <c r="Y2486" s="90">
        <v>2</v>
      </c>
      <c r="Z2486" s="113">
        <v>5</v>
      </c>
      <c r="AA2486" s="40">
        <v>12</v>
      </c>
      <c r="AB2486" s="113">
        <v>0</v>
      </c>
      <c r="AC2486" s="39">
        <v>11</v>
      </c>
      <c r="AD2486" s="89">
        <v>1</v>
      </c>
      <c r="AE2486" s="41">
        <v>5</v>
      </c>
      <c r="AF2486" s="42">
        <v>5</v>
      </c>
      <c r="AG2486" s="89">
        <v>1</v>
      </c>
      <c r="AH2486" s="90">
        <v>1</v>
      </c>
      <c r="AI2486" s="42">
        <v>9</v>
      </c>
      <c r="AJ2486" s="40">
        <v>11</v>
      </c>
      <c r="AK2486" s="90">
        <v>0</v>
      </c>
      <c r="AL2486" s="113">
        <v>1</v>
      </c>
      <c r="AM2486" s="40">
        <v>11</v>
      </c>
      <c r="AN2486" s="90">
        <v>0</v>
      </c>
      <c r="AO2486" s="113">
        <v>0</v>
      </c>
      <c r="AP2486" s="89">
        <v>0</v>
      </c>
      <c r="AQ2486" s="42">
        <v>10</v>
      </c>
      <c r="AR2486" s="40">
        <v>1</v>
      </c>
      <c r="AS2486" s="90">
        <v>4</v>
      </c>
      <c r="AT2486" s="42">
        <v>7</v>
      </c>
      <c r="AU2486" s="40">
        <v>11</v>
      </c>
      <c r="AV2486" s="41">
        <v>5</v>
      </c>
      <c r="AW2486" s="41">
        <v>7</v>
      </c>
      <c r="AX2486" s="41">
        <v>11</v>
      </c>
      <c r="AY2486" s="42">
        <v>1</v>
      </c>
      <c r="AZ2486" s="40">
        <v>6</v>
      </c>
      <c r="BA2486" s="42">
        <v>6</v>
      </c>
      <c r="BB2486" s="40">
        <v>9</v>
      </c>
      <c r="BC2486" s="42">
        <v>3</v>
      </c>
      <c r="BD2486" s="40">
        <v>8</v>
      </c>
      <c r="BE2486" s="42">
        <v>4</v>
      </c>
      <c r="BF2486" s="40">
        <v>5</v>
      </c>
      <c r="BG2486" s="42">
        <v>7</v>
      </c>
    </row>
    <row r="2487" spans="1:59">
      <c r="A2487" t="s">
        <v>12</v>
      </c>
      <c r="B2487" s="36"/>
      <c r="C2487" s="51">
        <v>9.6000000000000002E-2</v>
      </c>
      <c r="D2487" s="88">
        <v>0.15384615384615399</v>
      </c>
      <c r="E2487" s="88">
        <v>6.25E-2</v>
      </c>
      <c r="F2487" s="7">
        <v>6.4516129032258104E-2</v>
      </c>
      <c r="G2487" s="88">
        <v>0.13636363636363599</v>
      </c>
      <c r="H2487" s="88">
        <v>0.33333333333333298</v>
      </c>
      <c r="I2487" s="88">
        <v>5.2631578947368397E-2</v>
      </c>
      <c r="J2487" s="7">
        <v>2.9411764705882401E-2</v>
      </c>
      <c r="K2487" s="7">
        <v>6.4516129032258104E-2</v>
      </c>
      <c r="L2487" s="117">
        <v>6.25E-2</v>
      </c>
      <c r="M2487" s="7">
        <v>0.109090909090909</v>
      </c>
      <c r="N2487" s="117">
        <v>0</v>
      </c>
      <c r="O2487" s="88">
        <v>0.107142857142857</v>
      </c>
      <c r="P2487" s="52">
        <v>9.4736842105263203E-2</v>
      </c>
      <c r="Q2487" s="7">
        <v>2.1276595744680899E-2</v>
      </c>
      <c r="R2487" s="7">
        <v>8.8235294117647106E-2</v>
      </c>
      <c r="S2487" s="52">
        <v>0.25</v>
      </c>
      <c r="T2487" s="7">
        <v>8.9285714285714302E-2</v>
      </c>
      <c r="U2487" s="7">
        <v>6.6666666666666693E-2</v>
      </c>
      <c r="V2487" s="52">
        <v>0.14285714285714299</v>
      </c>
      <c r="W2487" s="7">
        <v>4.3478260869565202E-2</v>
      </c>
      <c r="X2487" s="88">
        <v>0.115384615384615</v>
      </c>
      <c r="Y2487" s="88">
        <v>7.69230769230769E-2</v>
      </c>
      <c r="Z2487" s="117">
        <v>0.18518518518518501</v>
      </c>
      <c r="AA2487" s="7">
        <v>0.12121212121212099</v>
      </c>
      <c r="AB2487" s="117">
        <v>0</v>
      </c>
      <c r="AC2487" s="51">
        <v>0.100917431192661</v>
      </c>
      <c r="AD2487" s="88">
        <v>4.7619047619047603E-2</v>
      </c>
      <c r="AE2487" s="7">
        <v>0.116279069767442</v>
      </c>
      <c r="AF2487" s="52">
        <v>0.11111111111111099</v>
      </c>
      <c r="AG2487" s="88">
        <v>0.04</v>
      </c>
      <c r="AH2487" s="88">
        <v>3.7037037037037E-2</v>
      </c>
      <c r="AI2487" s="52">
        <v>0.157894736842105</v>
      </c>
      <c r="AJ2487" s="7">
        <v>0.11</v>
      </c>
      <c r="AK2487" s="88">
        <v>0</v>
      </c>
      <c r="AL2487" s="117">
        <v>7.1428571428571397E-2</v>
      </c>
      <c r="AM2487" s="7">
        <v>0.2</v>
      </c>
      <c r="AN2487" s="88">
        <v>0</v>
      </c>
      <c r="AO2487" s="117">
        <v>0</v>
      </c>
      <c r="AP2487" s="88">
        <v>0</v>
      </c>
      <c r="AQ2487" s="52">
        <v>0.135135135135135</v>
      </c>
      <c r="AR2487" s="7">
        <v>2.27272727272727E-2</v>
      </c>
      <c r="AS2487" s="88">
        <v>0.18181818181818199</v>
      </c>
      <c r="AT2487" s="52">
        <v>0.11864406779661001</v>
      </c>
      <c r="AU2487" s="7">
        <v>0.13095238095238099</v>
      </c>
      <c r="AV2487" s="7">
        <v>0.125</v>
      </c>
      <c r="AW2487" s="7">
        <v>0.10606060606060599</v>
      </c>
      <c r="AX2487" s="7">
        <v>0.115789473684211</v>
      </c>
      <c r="AY2487" s="52">
        <v>3.3333333333333298E-2</v>
      </c>
      <c r="AZ2487" s="7">
        <v>0.15</v>
      </c>
      <c r="BA2487" s="52">
        <v>7.0588235294117702E-2</v>
      </c>
      <c r="BB2487" s="7">
        <v>0.140625</v>
      </c>
      <c r="BC2487" s="52">
        <v>5.6603773584905703E-2</v>
      </c>
      <c r="BD2487" s="7">
        <v>0.133333333333333</v>
      </c>
      <c r="BE2487" s="52">
        <v>6.15384615384615E-2</v>
      </c>
      <c r="BF2487" s="7">
        <v>8.1967213114754106E-2</v>
      </c>
      <c r="BG2487" s="52">
        <v>0.109375</v>
      </c>
    </row>
    <row r="2488" spans="1:59">
      <c r="A2488" t="s">
        <v>13</v>
      </c>
      <c r="B2488" s="53"/>
      <c r="C2488" s="54"/>
      <c r="D2488" s="93"/>
      <c r="E2488" s="93"/>
      <c r="F2488" s="9"/>
      <c r="G2488" s="93"/>
      <c r="H2488" s="93"/>
      <c r="I2488" s="93"/>
      <c r="J2488" s="9"/>
      <c r="K2488" s="9"/>
      <c r="L2488" s="118"/>
      <c r="M2488" s="9"/>
      <c r="N2488" s="118"/>
      <c r="O2488" s="93"/>
      <c r="P2488" s="55"/>
      <c r="Q2488" s="9"/>
      <c r="R2488" s="9"/>
      <c r="S2488" s="55"/>
      <c r="T2488" s="9"/>
      <c r="U2488" s="9"/>
      <c r="V2488" s="55"/>
      <c r="W2488" s="9"/>
      <c r="X2488" s="93"/>
      <c r="Y2488" s="93"/>
      <c r="Z2488" s="118"/>
      <c r="AA2488" s="9"/>
      <c r="AB2488" s="118"/>
      <c r="AC2488" s="54"/>
      <c r="AD2488" s="93"/>
      <c r="AE2488" s="9"/>
      <c r="AF2488" s="55"/>
      <c r="AG2488" s="93"/>
      <c r="AH2488" s="93"/>
      <c r="AI2488" s="55"/>
      <c r="AJ2488" s="9"/>
      <c r="AK2488" s="93"/>
      <c r="AL2488" s="118"/>
      <c r="AM2488" s="9"/>
      <c r="AN2488" s="93"/>
      <c r="AO2488" s="118"/>
      <c r="AP2488" s="93"/>
      <c r="AQ2488" s="55"/>
      <c r="AR2488" s="9"/>
      <c r="AT2488" s="56"/>
      <c r="AY2488" s="56"/>
      <c r="BA2488" s="56"/>
      <c r="BC2488" s="56"/>
      <c r="BE2488" s="56"/>
      <c r="BG2488" s="56"/>
    </row>
    <row r="2489" spans="1:59" ht="34.9">
      <c r="A2489" t="s">
        <v>10</v>
      </c>
      <c r="B2489" s="36" t="s">
        <v>476</v>
      </c>
      <c r="C2489" s="39">
        <v>7</v>
      </c>
      <c r="D2489" s="89">
        <v>1</v>
      </c>
      <c r="E2489" s="90">
        <v>1</v>
      </c>
      <c r="F2489" s="41">
        <v>1</v>
      </c>
      <c r="G2489" s="90">
        <v>0</v>
      </c>
      <c r="H2489" s="90">
        <v>3</v>
      </c>
      <c r="I2489" s="90">
        <v>1</v>
      </c>
      <c r="J2489" s="41">
        <v>1</v>
      </c>
      <c r="K2489" s="41">
        <v>1</v>
      </c>
      <c r="L2489" s="113">
        <v>1</v>
      </c>
      <c r="M2489" s="40">
        <v>5</v>
      </c>
      <c r="N2489" s="113">
        <v>2</v>
      </c>
      <c r="O2489" s="89">
        <v>1</v>
      </c>
      <c r="P2489" s="42">
        <v>6</v>
      </c>
      <c r="Q2489" s="40">
        <v>4</v>
      </c>
      <c r="R2489" s="41">
        <v>1</v>
      </c>
      <c r="S2489" s="42">
        <v>2</v>
      </c>
      <c r="T2489" s="40">
        <v>4</v>
      </c>
      <c r="U2489" s="41">
        <v>0</v>
      </c>
      <c r="V2489" s="42">
        <v>2</v>
      </c>
      <c r="W2489" s="40">
        <v>4</v>
      </c>
      <c r="X2489" s="90">
        <v>1</v>
      </c>
      <c r="Y2489" s="90">
        <v>1</v>
      </c>
      <c r="Z2489" s="113">
        <v>1</v>
      </c>
      <c r="AA2489" s="40">
        <v>5</v>
      </c>
      <c r="AB2489" s="113">
        <v>2</v>
      </c>
      <c r="AC2489" s="39">
        <v>5</v>
      </c>
      <c r="AD2489" s="89">
        <v>2</v>
      </c>
      <c r="AE2489" s="41">
        <v>2</v>
      </c>
      <c r="AF2489" s="42">
        <v>1</v>
      </c>
      <c r="AG2489" s="89">
        <v>2</v>
      </c>
      <c r="AH2489" s="90">
        <v>2</v>
      </c>
      <c r="AI2489" s="42">
        <v>1</v>
      </c>
      <c r="AJ2489" s="40">
        <v>7</v>
      </c>
      <c r="AK2489" s="90">
        <v>0</v>
      </c>
      <c r="AL2489" s="113">
        <v>0</v>
      </c>
      <c r="AM2489" s="40">
        <v>3</v>
      </c>
      <c r="AN2489" s="90">
        <v>0</v>
      </c>
      <c r="AO2489" s="113">
        <v>2</v>
      </c>
      <c r="AP2489" s="89">
        <v>1</v>
      </c>
      <c r="AQ2489" s="42">
        <v>3</v>
      </c>
      <c r="AR2489" s="40">
        <v>2</v>
      </c>
      <c r="AS2489" s="90">
        <v>1</v>
      </c>
      <c r="AT2489" s="42">
        <v>4</v>
      </c>
      <c r="AU2489" s="40">
        <v>4</v>
      </c>
      <c r="AV2489" s="41">
        <v>1</v>
      </c>
      <c r="AW2489" s="41">
        <v>4</v>
      </c>
      <c r="AX2489" s="41">
        <v>5</v>
      </c>
      <c r="AY2489" s="42">
        <v>2</v>
      </c>
      <c r="AZ2489" s="40">
        <v>1</v>
      </c>
      <c r="BA2489" s="42">
        <v>6</v>
      </c>
      <c r="BB2489" s="40">
        <v>4</v>
      </c>
      <c r="BC2489" s="42">
        <v>2</v>
      </c>
      <c r="BD2489" s="40">
        <v>2</v>
      </c>
      <c r="BE2489" s="42">
        <v>5</v>
      </c>
      <c r="BF2489" s="40">
        <v>2</v>
      </c>
      <c r="BG2489" s="42">
        <v>5</v>
      </c>
    </row>
    <row r="2490" spans="1:59">
      <c r="A2490" t="s">
        <v>12</v>
      </c>
      <c r="B2490" s="36"/>
      <c r="C2490" s="37">
        <v>5.6000000000000001E-2</v>
      </c>
      <c r="D2490" s="88">
        <v>3.8461538461538498E-2</v>
      </c>
      <c r="E2490" s="88">
        <v>6.25E-2</v>
      </c>
      <c r="F2490" s="7">
        <v>3.2258064516128997E-2</v>
      </c>
      <c r="G2490" s="88">
        <v>0</v>
      </c>
      <c r="H2490" s="88">
        <v>0.25</v>
      </c>
      <c r="I2490" s="88">
        <v>5.2631578947368397E-2</v>
      </c>
      <c r="J2490" s="7">
        <v>2.9411764705882401E-2</v>
      </c>
      <c r="K2490" s="7">
        <v>3.2258064516128997E-2</v>
      </c>
      <c r="L2490" s="112">
        <v>6.25E-2</v>
      </c>
      <c r="M2490" s="7">
        <v>4.5454545454545497E-2</v>
      </c>
      <c r="N2490" s="112">
        <v>0.133333333333333</v>
      </c>
      <c r="O2490" s="88">
        <v>3.5714285714285698E-2</v>
      </c>
      <c r="P2490" s="38">
        <v>6.3157894736842093E-2</v>
      </c>
      <c r="Q2490" s="7">
        <v>8.5106382978723402E-2</v>
      </c>
      <c r="R2490" s="7">
        <v>2.9411764705882401E-2</v>
      </c>
      <c r="S2490" s="38">
        <v>6.25E-2</v>
      </c>
      <c r="T2490" s="7">
        <v>7.1428571428571397E-2</v>
      </c>
      <c r="U2490" s="7">
        <v>0</v>
      </c>
      <c r="V2490" s="38">
        <v>5.7142857142857197E-2</v>
      </c>
      <c r="W2490" s="7">
        <v>8.6956521739130405E-2</v>
      </c>
      <c r="X2490" s="88">
        <v>3.8461538461538498E-2</v>
      </c>
      <c r="Y2490" s="88">
        <v>3.8461538461538498E-2</v>
      </c>
      <c r="Z2490" s="112">
        <v>3.7037037037037E-2</v>
      </c>
      <c r="AA2490" s="7">
        <v>5.0505050505050497E-2</v>
      </c>
      <c r="AB2490" s="112">
        <v>9.5238095238095205E-2</v>
      </c>
      <c r="AC2490" s="37">
        <v>4.5871559633027498E-2</v>
      </c>
      <c r="AD2490" s="88">
        <v>9.5238095238095205E-2</v>
      </c>
      <c r="AE2490" s="7">
        <v>4.6511627906976702E-2</v>
      </c>
      <c r="AF2490" s="38">
        <v>2.2222222222222199E-2</v>
      </c>
      <c r="AG2490" s="88">
        <v>0.08</v>
      </c>
      <c r="AH2490" s="88">
        <v>7.4074074074074098E-2</v>
      </c>
      <c r="AI2490" s="38">
        <v>1.7543859649122799E-2</v>
      </c>
      <c r="AJ2490" s="7">
        <v>7.0000000000000007E-2</v>
      </c>
      <c r="AK2490" s="88">
        <v>0</v>
      </c>
      <c r="AL2490" s="112">
        <v>0</v>
      </c>
      <c r="AM2490" s="7">
        <v>5.4545454545454501E-2</v>
      </c>
      <c r="AN2490" s="88">
        <v>0</v>
      </c>
      <c r="AO2490" s="112">
        <v>7.4074074074074098E-2</v>
      </c>
      <c r="AP2490" s="88">
        <v>0.04</v>
      </c>
      <c r="AQ2490" s="38">
        <v>4.0540540540540501E-2</v>
      </c>
      <c r="AR2490" s="7">
        <v>4.5454545454545497E-2</v>
      </c>
      <c r="AS2490" s="88">
        <v>4.5454545454545497E-2</v>
      </c>
      <c r="AT2490" s="38">
        <v>6.7796610169491497E-2</v>
      </c>
      <c r="AU2490" s="7">
        <v>4.7619047619047603E-2</v>
      </c>
      <c r="AV2490" s="7">
        <v>2.5000000000000001E-2</v>
      </c>
      <c r="AW2490" s="7">
        <v>6.0606060606060601E-2</v>
      </c>
      <c r="AX2490" s="7">
        <v>5.2631578947368397E-2</v>
      </c>
      <c r="AY2490" s="38">
        <v>6.6666666666666693E-2</v>
      </c>
      <c r="AZ2490" s="7">
        <v>2.5000000000000001E-2</v>
      </c>
      <c r="BA2490" s="38">
        <v>7.0588235294117702E-2</v>
      </c>
      <c r="BB2490" s="7">
        <v>6.25E-2</v>
      </c>
      <c r="BC2490" s="38">
        <v>3.77358490566038E-2</v>
      </c>
      <c r="BD2490" s="7">
        <v>3.3333333333333298E-2</v>
      </c>
      <c r="BE2490" s="38">
        <v>7.69230769230769E-2</v>
      </c>
      <c r="BF2490" s="7">
        <v>3.2786885245901599E-2</v>
      </c>
      <c r="BG2490" s="38">
        <v>7.8125E-2</v>
      </c>
    </row>
    <row r="2491" spans="1:59" ht="34.9">
      <c r="A2491" t="s">
        <v>10</v>
      </c>
      <c r="B2491" s="36" t="s">
        <v>477</v>
      </c>
      <c r="C2491" s="39">
        <v>3</v>
      </c>
      <c r="D2491" s="89">
        <v>1</v>
      </c>
      <c r="E2491" s="90">
        <v>1</v>
      </c>
      <c r="F2491" s="41">
        <v>0</v>
      </c>
      <c r="G2491" s="90">
        <v>0</v>
      </c>
      <c r="H2491" s="90">
        <v>0</v>
      </c>
      <c r="I2491" s="90">
        <v>2</v>
      </c>
      <c r="J2491" s="41">
        <v>0</v>
      </c>
      <c r="K2491" s="41">
        <v>1</v>
      </c>
      <c r="L2491" s="113">
        <v>0</v>
      </c>
      <c r="M2491" s="40">
        <v>2</v>
      </c>
      <c r="N2491" s="113">
        <v>1</v>
      </c>
      <c r="O2491" s="89">
        <v>2</v>
      </c>
      <c r="P2491" s="42">
        <v>1</v>
      </c>
      <c r="Q2491" s="40">
        <v>1</v>
      </c>
      <c r="R2491" s="41">
        <v>0</v>
      </c>
      <c r="S2491" s="42">
        <v>2</v>
      </c>
      <c r="T2491" s="40">
        <v>2</v>
      </c>
      <c r="U2491" s="41">
        <v>0</v>
      </c>
      <c r="V2491" s="42">
        <v>1</v>
      </c>
      <c r="W2491" s="40">
        <v>1</v>
      </c>
      <c r="X2491" s="90">
        <v>1</v>
      </c>
      <c r="Y2491" s="90">
        <v>0</v>
      </c>
      <c r="Z2491" s="113">
        <v>1</v>
      </c>
      <c r="AA2491" s="40">
        <v>3</v>
      </c>
      <c r="AB2491" s="113">
        <v>0</v>
      </c>
      <c r="AC2491" s="39">
        <v>3</v>
      </c>
      <c r="AD2491" s="89">
        <v>0</v>
      </c>
      <c r="AE2491" s="41">
        <v>1</v>
      </c>
      <c r="AF2491" s="42">
        <v>2</v>
      </c>
      <c r="AG2491" s="89">
        <v>0</v>
      </c>
      <c r="AH2491" s="90">
        <v>2</v>
      </c>
      <c r="AI2491" s="42">
        <v>1</v>
      </c>
      <c r="AJ2491" s="40">
        <v>3</v>
      </c>
      <c r="AK2491" s="90">
        <v>0</v>
      </c>
      <c r="AL2491" s="113">
        <v>0</v>
      </c>
      <c r="AM2491" s="40">
        <v>3</v>
      </c>
      <c r="AN2491" s="90">
        <v>0</v>
      </c>
      <c r="AO2491" s="113">
        <v>0</v>
      </c>
      <c r="AP2491" s="89">
        <v>0</v>
      </c>
      <c r="AQ2491" s="42">
        <v>3</v>
      </c>
      <c r="AR2491" s="40">
        <v>2</v>
      </c>
      <c r="AS2491" s="90">
        <v>0</v>
      </c>
      <c r="AT2491" s="42">
        <v>1</v>
      </c>
      <c r="AU2491" s="40">
        <v>3</v>
      </c>
      <c r="AV2491" s="41">
        <v>1</v>
      </c>
      <c r="AW2491" s="41">
        <v>2</v>
      </c>
      <c r="AX2491" s="41">
        <v>3</v>
      </c>
      <c r="AY2491" s="42">
        <v>0</v>
      </c>
      <c r="AZ2491" s="40">
        <v>2</v>
      </c>
      <c r="BA2491" s="42">
        <v>1</v>
      </c>
      <c r="BB2491" s="40">
        <v>3</v>
      </c>
      <c r="BC2491" s="42">
        <v>0</v>
      </c>
      <c r="BD2491" s="40">
        <v>3</v>
      </c>
      <c r="BE2491" s="42">
        <v>0</v>
      </c>
      <c r="BF2491" s="40">
        <v>1</v>
      </c>
      <c r="BG2491" s="42">
        <v>2</v>
      </c>
    </row>
    <row r="2492" spans="1:59">
      <c r="A2492" t="s">
        <v>12</v>
      </c>
      <c r="B2492" s="36"/>
      <c r="C2492" s="37">
        <v>2.4E-2</v>
      </c>
      <c r="D2492" s="88">
        <v>3.8461538461538498E-2</v>
      </c>
      <c r="E2492" s="88">
        <v>6.25E-2</v>
      </c>
      <c r="F2492" s="7">
        <v>0</v>
      </c>
      <c r="G2492" s="88">
        <v>0</v>
      </c>
      <c r="H2492" s="88">
        <v>0</v>
      </c>
      <c r="I2492" s="88">
        <v>0.105263157894737</v>
      </c>
      <c r="J2492" s="7">
        <v>0</v>
      </c>
      <c r="K2492" s="7">
        <v>3.2258064516128997E-2</v>
      </c>
      <c r="L2492" s="112">
        <v>0</v>
      </c>
      <c r="M2492" s="7">
        <v>1.8181818181818198E-2</v>
      </c>
      <c r="N2492" s="112">
        <v>6.6666666666666693E-2</v>
      </c>
      <c r="O2492" s="88">
        <v>7.1428571428571397E-2</v>
      </c>
      <c r="P2492" s="38">
        <v>1.05263157894737E-2</v>
      </c>
      <c r="Q2492" s="7">
        <v>2.1276595744680899E-2</v>
      </c>
      <c r="R2492" s="7">
        <v>0</v>
      </c>
      <c r="S2492" s="38">
        <v>6.25E-2</v>
      </c>
      <c r="T2492" s="7">
        <v>3.5714285714285698E-2</v>
      </c>
      <c r="U2492" s="7">
        <v>0</v>
      </c>
      <c r="V2492" s="38">
        <v>2.8571428571428598E-2</v>
      </c>
      <c r="W2492" s="7">
        <v>2.1739130434782601E-2</v>
      </c>
      <c r="X2492" s="88">
        <v>3.8461538461538498E-2</v>
      </c>
      <c r="Y2492" s="88">
        <v>0</v>
      </c>
      <c r="Z2492" s="112">
        <v>3.7037037037037E-2</v>
      </c>
      <c r="AA2492" s="7">
        <v>3.03030303030303E-2</v>
      </c>
      <c r="AB2492" s="112">
        <v>0</v>
      </c>
      <c r="AC2492" s="37">
        <v>2.7522935779816501E-2</v>
      </c>
      <c r="AD2492" s="88">
        <v>0</v>
      </c>
      <c r="AE2492" s="7">
        <v>2.32558139534884E-2</v>
      </c>
      <c r="AF2492" s="38">
        <v>4.4444444444444398E-2</v>
      </c>
      <c r="AG2492" s="88">
        <v>0</v>
      </c>
      <c r="AH2492" s="88">
        <v>7.4074074074074098E-2</v>
      </c>
      <c r="AI2492" s="38">
        <v>1.7543859649122799E-2</v>
      </c>
      <c r="AJ2492" s="7">
        <v>0.03</v>
      </c>
      <c r="AK2492" s="88">
        <v>0</v>
      </c>
      <c r="AL2492" s="112">
        <v>0</v>
      </c>
      <c r="AM2492" s="7">
        <v>5.4545454545454501E-2</v>
      </c>
      <c r="AN2492" s="88">
        <v>0</v>
      </c>
      <c r="AO2492" s="112">
        <v>0</v>
      </c>
      <c r="AP2492" s="88">
        <v>0</v>
      </c>
      <c r="AQ2492" s="38">
        <v>4.0540540540540501E-2</v>
      </c>
      <c r="AR2492" s="7">
        <v>4.5454545454545497E-2</v>
      </c>
      <c r="AS2492" s="88">
        <v>0</v>
      </c>
      <c r="AT2492" s="38">
        <v>1.6949152542372899E-2</v>
      </c>
      <c r="AU2492" s="7">
        <v>3.5714285714285698E-2</v>
      </c>
      <c r="AV2492" s="7">
        <v>2.5000000000000001E-2</v>
      </c>
      <c r="AW2492" s="7">
        <v>3.03030303030303E-2</v>
      </c>
      <c r="AX2492" s="7">
        <v>3.1578947368421102E-2</v>
      </c>
      <c r="AY2492" s="38">
        <v>0</v>
      </c>
      <c r="AZ2492" s="7">
        <v>0.05</v>
      </c>
      <c r="BA2492" s="38">
        <v>1.1764705882352899E-2</v>
      </c>
      <c r="BB2492" s="7">
        <v>4.6875E-2</v>
      </c>
      <c r="BC2492" s="38">
        <v>0</v>
      </c>
      <c r="BD2492" s="7">
        <v>0.05</v>
      </c>
      <c r="BE2492" s="38">
        <v>0</v>
      </c>
      <c r="BF2492" s="7">
        <v>1.63934426229508E-2</v>
      </c>
      <c r="BG2492" s="38">
        <v>3.125E-2</v>
      </c>
    </row>
    <row r="2493" spans="1:59">
      <c r="A2493" t="s">
        <v>10</v>
      </c>
      <c r="B2493" s="36" t="s">
        <v>478</v>
      </c>
      <c r="C2493" s="39">
        <v>22</v>
      </c>
      <c r="D2493" s="89">
        <v>5</v>
      </c>
      <c r="E2493" s="90">
        <v>3</v>
      </c>
      <c r="F2493" s="41">
        <v>8</v>
      </c>
      <c r="G2493" s="90">
        <v>2</v>
      </c>
      <c r="H2493" s="90">
        <v>3</v>
      </c>
      <c r="I2493" s="90">
        <v>3</v>
      </c>
      <c r="J2493" s="41">
        <v>6</v>
      </c>
      <c r="K2493" s="41">
        <v>4</v>
      </c>
      <c r="L2493" s="113">
        <v>3</v>
      </c>
      <c r="M2493" s="40">
        <v>20</v>
      </c>
      <c r="N2493" s="113">
        <v>2</v>
      </c>
      <c r="O2493" s="89">
        <v>4</v>
      </c>
      <c r="P2493" s="42">
        <v>18</v>
      </c>
      <c r="Q2493" s="40">
        <v>8</v>
      </c>
      <c r="R2493" s="41">
        <v>6</v>
      </c>
      <c r="S2493" s="42">
        <v>3</v>
      </c>
      <c r="T2493" s="40">
        <v>11</v>
      </c>
      <c r="U2493" s="41">
        <v>6</v>
      </c>
      <c r="V2493" s="42">
        <v>5</v>
      </c>
      <c r="W2493" s="40">
        <v>8</v>
      </c>
      <c r="X2493" s="90">
        <v>5</v>
      </c>
      <c r="Y2493" s="90">
        <v>5</v>
      </c>
      <c r="Z2493" s="113">
        <v>4</v>
      </c>
      <c r="AA2493" s="40">
        <v>16</v>
      </c>
      <c r="AB2493" s="113">
        <v>5</v>
      </c>
      <c r="AC2493" s="39">
        <v>20</v>
      </c>
      <c r="AD2493" s="89">
        <v>7</v>
      </c>
      <c r="AE2493" s="41">
        <v>8</v>
      </c>
      <c r="AF2493" s="42">
        <v>5</v>
      </c>
      <c r="AG2493" s="89">
        <v>7</v>
      </c>
      <c r="AH2493" s="90">
        <v>5</v>
      </c>
      <c r="AI2493" s="42">
        <v>8</v>
      </c>
      <c r="AJ2493" s="40">
        <v>17</v>
      </c>
      <c r="AK2493" s="90">
        <v>2</v>
      </c>
      <c r="AL2493" s="113">
        <v>3</v>
      </c>
      <c r="AM2493" s="40">
        <v>8</v>
      </c>
      <c r="AN2493" s="90">
        <v>7</v>
      </c>
      <c r="AO2493" s="113">
        <v>5</v>
      </c>
      <c r="AP2493" s="89">
        <v>7</v>
      </c>
      <c r="AQ2493" s="42">
        <v>13</v>
      </c>
      <c r="AR2493" s="40">
        <v>10</v>
      </c>
      <c r="AS2493" s="90">
        <v>5</v>
      </c>
      <c r="AT2493" s="42">
        <v>7</v>
      </c>
      <c r="AU2493" s="40">
        <v>15</v>
      </c>
      <c r="AV2493" s="41">
        <v>9</v>
      </c>
      <c r="AW2493" s="41">
        <v>15</v>
      </c>
      <c r="AX2493" s="41">
        <v>17</v>
      </c>
      <c r="AY2493" s="42">
        <v>5</v>
      </c>
      <c r="AZ2493" s="40">
        <v>5</v>
      </c>
      <c r="BA2493" s="42">
        <v>17</v>
      </c>
      <c r="BB2493" s="40">
        <v>10</v>
      </c>
      <c r="BC2493" s="42">
        <v>10</v>
      </c>
      <c r="BD2493" s="40">
        <v>6</v>
      </c>
      <c r="BE2493" s="42">
        <v>16</v>
      </c>
      <c r="BF2493" s="40">
        <v>11</v>
      </c>
      <c r="BG2493" s="42">
        <v>11</v>
      </c>
    </row>
    <row r="2494" spans="1:59">
      <c r="A2494" t="s">
        <v>12</v>
      </c>
      <c r="B2494" s="36"/>
      <c r="C2494" s="51">
        <v>0.17599999999999999</v>
      </c>
      <c r="D2494" s="88">
        <v>0.19230769230769201</v>
      </c>
      <c r="E2494" s="88">
        <v>0.1875</v>
      </c>
      <c r="F2494" s="7">
        <v>0.25806451612903197</v>
      </c>
      <c r="G2494" s="88">
        <v>9.0909090909090898E-2</v>
      </c>
      <c r="H2494" s="88">
        <v>0.25</v>
      </c>
      <c r="I2494" s="88">
        <v>0.157894736842105</v>
      </c>
      <c r="J2494" s="7">
        <v>0.17647058823529399</v>
      </c>
      <c r="K2494" s="7">
        <v>0.12903225806451599</v>
      </c>
      <c r="L2494" s="117">
        <v>0.1875</v>
      </c>
      <c r="M2494" s="7">
        <v>0.18181818181818199</v>
      </c>
      <c r="N2494" s="117">
        <v>0.133333333333333</v>
      </c>
      <c r="O2494" s="88">
        <v>0.14285714285714299</v>
      </c>
      <c r="P2494" s="52">
        <v>0.18947368421052599</v>
      </c>
      <c r="Q2494" s="7">
        <v>0.170212765957447</v>
      </c>
      <c r="R2494" s="7">
        <v>0.17647058823529399</v>
      </c>
      <c r="S2494" s="52">
        <v>9.375E-2</v>
      </c>
      <c r="T2494" s="7">
        <v>0.19642857142857101</v>
      </c>
      <c r="U2494" s="7">
        <v>0.2</v>
      </c>
      <c r="V2494" s="52">
        <v>0.14285714285714299</v>
      </c>
      <c r="W2494" s="7">
        <v>0.173913043478261</v>
      </c>
      <c r="X2494" s="88">
        <v>0.19230769230769201</v>
      </c>
      <c r="Y2494" s="88">
        <v>0.19230769230769201</v>
      </c>
      <c r="Z2494" s="117">
        <v>0.148148148148148</v>
      </c>
      <c r="AA2494" s="7">
        <v>0.16161616161616199</v>
      </c>
      <c r="AB2494" s="117">
        <v>0.238095238095238</v>
      </c>
      <c r="AC2494" s="51">
        <v>0.18348623853210999</v>
      </c>
      <c r="AD2494" s="88">
        <v>0.33333333333333298</v>
      </c>
      <c r="AE2494" s="7">
        <v>0.186046511627907</v>
      </c>
      <c r="AF2494" s="52">
        <v>0.11111111111111099</v>
      </c>
      <c r="AG2494" s="88">
        <v>0.28000000000000003</v>
      </c>
      <c r="AH2494" s="88">
        <v>0.18518518518518501</v>
      </c>
      <c r="AI2494" s="52">
        <v>0.140350877192982</v>
      </c>
      <c r="AJ2494" s="7">
        <v>0.17</v>
      </c>
      <c r="AK2494" s="88">
        <v>0.18181818181818199</v>
      </c>
      <c r="AL2494" s="117">
        <v>0.214285714285714</v>
      </c>
      <c r="AM2494" s="7">
        <v>0.145454545454545</v>
      </c>
      <c r="AN2494" s="88">
        <v>0.25925925925925902</v>
      </c>
      <c r="AO2494" s="117">
        <v>0.18518518518518501</v>
      </c>
      <c r="AP2494" s="88">
        <v>0.28000000000000003</v>
      </c>
      <c r="AQ2494" s="52">
        <v>0.17567567567567599</v>
      </c>
      <c r="AR2494" s="7">
        <v>0.22727272727272699</v>
      </c>
      <c r="AS2494" s="88">
        <v>0.22727272727272699</v>
      </c>
      <c r="AT2494" s="52">
        <v>0.11864406779661001</v>
      </c>
      <c r="AU2494" s="7">
        <v>0.17857142857142899</v>
      </c>
      <c r="AV2494" s="7">
        <v>0.22500000000000001</v>
      </c>
      <c r="AW2494" s="7">
        <v>0.22727272727272699</v>
      </c>
      <c r="AX2494" s="7">
        <v>0.17894736842105299</v>
      </c>
      <c r="AY2494" s="52">
        <v>0.16666666666666699</v>
      </c>
      <c r="AZ2494" s="7">
        <v>0.125</v>
      </c>
      <c r="BA2494" s="52">
        <v>0.2</v>
      </c>
      <c r="BB2494" s="7">
        <v>0.15625</v>
      </c>
      <c r="BC2494" s="52">
        <v>0.18867924528301899</v>
      </c>
      <c r="BD2494" s="7">
        <v>0.1</v>
      </c>
      <c r="BE2494" s="52">
        <v>0.246153846153846</v>
      </c>
      <c r="BF2494" s="7">
        <v>0.18032786885245899</v>
      </c>
      <c r="BG2494" s="52">
        <v>0.171875</v>
      </c>
    </row>
    <row r="2495" spans="1:59">
      <c r="A2495" t="s">
        <v>13</v>
      </c>
      <c r="B2495" s="53"/>
      <c r="C2495" s="54"/>
      <c r="D2495" s="93"/>
      <c r="E2495" s="93"/>
      <c r="F2495" s="9"/>
      <c r="G2495" s="93"/>
      <c r="H2495" s="93"/>
      <c r="I2495" s="93"/>
      <c r="J2495" s="9"/>
      <c r="K2495" s="9"/>
      <c r="L2495" s="118"/>
      <c r="M2495" s="9"/>
      <c r="N2495" s="118"/>
      <c r="O2495" s="93"/>
      <c r="P2495" s="55"/>
      <c r="Q2495" s="9"/>
      <c r="R2495" s="9"/>
      <c r="S2495" s="55"/>
      <c r="T2495" s="9"/>
      <c r="U2495" s="9"/>
      <c r="V2495" s="55"/>
      <c r="W2495" s="9"/>
      <c r="X2495" s="93"/>
      <c r="Y2495" s="93"/>
      <c r="Z2495" s="118"/>
      <c r="AA2495" s="9"/>
      <c r="AB2495" s="118"/>
      <c r="AC2495" s="54"/>
      <c r="AD2495" s="93"/>
      <c r="AE2495" s="9"/>
      <c r="AF2495" s="55"/>
      <c r="AG2495" s="93"/>
      <c r="AH2495" s="93"/>
      <c r="AI2495" s="55"/>
      <c r="AJ2495" s="9"/>
      <c r="AK2495" s="93"/>
      <c r="AL2495" s="118"/>
      <c r="AM2495" s="9"/>
      <c r="AN2495" s="93"/>
      <c r="AO2495" s="118"/>
      <c r="AP2495" s="93"/>
      <c r="AQ2495" s="55"/>
      <c r="AR2495" s="9"/>
      <c r="AS2495" s="93"/>
      <c r="AT2495" s="55"/>
      <c r="AU2495" s="9"/>
      <c r="AV2495" s="9"/>
      <c r="AW2495" s="9"/>
      <c r="AX2495" s="9"/>
      <c r="AY2495" s="55"/>
      <c r="AZ2495" s="9"/>
      <c r="BA2495" s="55"/>
      <c r="BB2495" s="9"/>
      <c r="BC2495" s="55"/>
      <c r="BD2495" s="9"/>
      <c r="BE2495" s="55"/>
      <c r="BG2495" s="56"/>
    </row>
    <row r="2496" spans="1:59">
      <c r="A2496" t="s">
        <v>10</v>
      </c>
      <c r="B2496" s="36" t="s">
        <v>423</v>
      </c>
      <c r="C2496" s="39">
        <v>21</v>
      </c>
      <c r="D2496" s="89">
        <v>0</v>
      </c>
      <c r="E2496" s="90">
        <v>3</v>
      </c>
      <c r="F2496" s="41">
        <v>4</v>
      </c>
      <c r="G2496" s="90">
        <v>5</v>
      </c>
      <c r="H2496" s="90">
        <v>0</v>
      </c>
      <c r="I2496" s="90">
        <v>1</v>
      </c>
      <c r="J2496" s="41">
        <v>8</v>
      </c>
      <c r="K2496" s="41">
        <v>8</v>
      </c>
      <c r="L2496" s="113">
        <v>3</v>
      </c>
      <c r="M2496" s="40">
        <v>21</v>
      </c>
      <c r="N2496" s="113">
        <v>0</v>
      </c>
      <c r="O2496" s="89">
        <v>1</v>
      </c>
      <c r="P2496" s="42">
        <v>18</v>
      </c>
      <c r="Q2496" s="40">
        <v>7</v>
      </c>
      <c r="R2496" s="41">
        <v>4</v>
      </c>
      <c r="S2496" s="42">
        <v>8</v>
      </c>
      <c r="T2496" s="40">
        <v>13</v>
      </c>
      <c r="U2496" s="41">
        <v>2</v>
      </c>
      <c r="V2496" s="42">
        <v>6</v>
      </c>
      <c r="W2496" s="40">
        <v>11</v>
      </c>
      <c r="X2496" s="90">
        <v>2</v>
      </c>
      <c r="Y2496" s="90">
        <v>3</v>
      </c>
      <c r="Z2496" s="113">
        <v>5</v>
      </c>
      <c r="AA2496" s="40">
        <v>10</v>
      </c>
      <c r="AB2496" s="113">
        <v>9</v>
      </c>
      <c r="AC2496" s="39">
        <v>17</v>
      </c>
      <c r="AD2496" s="89">
        <v>4</v>
      </c>
      <c r="AE2496" s="41">
        <v>5</v>
      </c>
      <c r="AF2496" s="42">
        <v>8</v>
      </c>
      <c r="AG2496" s="89">
        <v>5</v>
      </c>
      <c r="AH2496" s="90">
        <v>3</v>
      </c>
      <c r="AI2496" s="42">
        <v>9</v>
      </c>
      <c r="AJ2496" s="40">
        <v>16</v>
      </c>
      <c r="AK2496" s="90">
        <v>1</v>
      </c>
      <c r="AL2496" s="113">
        <v>4</v>
      </c>
      <c r="AM2496" s="40">
        <v>6</v>
      </c>
      <c r="AN2496" s="90">
        <v>4</v>
      </c>
      <c r="AO2496" s="113">
        <v>7</v>
      </c>
      <c r="AP2496" s="89">
        <v>4</v>
      </c>
      <c r="AQ2496" s="42">
        <v>11</v>
      </c>
      <c r="AR2496" s="40">
        <v>7</v>
      </c>
      <c r="AS2496" s="90">
        <v>3</v>
      </c>
      <c r="AT2496" s="42">
        <v>11</v>
      </c>
      <c r="AU2496" s="40">
        <v>12</v>
      </c>
      <c r="AV2496" s="41">
        <v>7</v>
      </c>
      <c r="AW2496" s="41">
        <v>7</v>
      </c>
      <c r="AX2496" s="41">
        <v>13</v>
      </c>
      <c r="AY2496" s="42">
        <v>8</v>
      </c>
      <c r="AZ2496" s="40">
        <v>6</v>
      </c>
      <c r="BA2496" s="42">
        <v>15</v>
      </c>
      <c r="BB2496" s="40">
        <v>0</v>
      </c>
      <c r="BC2496" s="42">
        <v>20</v>
      </c>
      <c r="BD2496" s="40">
        <v>6</v>
      </c>
      <c r="BE2496" s="42">
        <v>15</v>
      </c>
      <c r="BF2496" s="40">
        <v>16</v>
      </c>
      <c r="BG2496" s="42">
        <v>5</v>
      </c>
    </row>
    <row r="2497" spans="1:59">
      <c r="A2497" t="s">
        <v>12</v>
      </c>
      <c r="B2497" s="36"/>
      <c r="C2497" s="51">
        <v>0.16800000000000001</v>
      </c>
      <c r="D2497" s="88">
        <v>0</v>
      </c>
      <c r="E2497" s="88">
        <v>0.1875</v>
      </c>
      <c r="F2497" s="7">
        <v>0.12903225806451599</v>
      </c>
      <c r="G2497" s="88">
        <v>0.22727272727272699</v>
      </c>
      <c r="H2497" s="88">
        <v>0</v>
      </c>
      <c r="I2497" s="88">
        <v>5.2631578947368397E-2</v>
      </c>
      <c r="J2497" s="7">
        <v>0.23529411764705899</v>
      </c>
      <c r="K2497" s="7">
        <v>0.25806451612903197</v>
      </c>
      <c r="L2497" s="117">
        <v>0.1875</v>
      </c>
      <c r="M2497" s="7">
        <v>0.190909090909091</v>
      </c>
      <c r="N2497" s="117">
        <v>0</v>
      </c>
      <c r="O2497" s="88">
        <v>3.5714285714285698E-2</v>
      </c>
      <c r="P2497" s="52">
        <v>0.18947368421052599</v>
      </c>
      <c r="Q2497" s="7">
        <v>0.14893617021276601</v>
      </c>
      <c r="R2497" s="7">
        <v>0.11764705882352899</v>
      </c>
      <c r="S2497" s="52">
        <v>0.25</v>
      </c>
      <c r="T2497" s="7">
        <v>0.23214285714285701</v>
      </c>
      <c r="U2497" s="7">
        <v>6.6666666666666693E-2</v>
      </c>
      <c r="V2497" s="52">
        <v>0.17142857142857101</v>
      </c>
      <c r="W2497" s="7">
        <v>0.23913043478260901</v>
      </c>
      <c r="X2497" s="88">
        <v>7.69230769230769E-2</v>
      </c>
      <c r="Y2497" s="88">
        <v>0.115384615384615</v>
      </c>
      <c r="Z2497" s="117">
        <v>0.18518518518518501</v>
      </c>
      <c r="AA2497" s="7">
        <v>0.10101010101010099</v>
      </c>
      <c r="AB2497" s="117">
        <v>0.42857142857142899</v>
      </c>
      <c r="AC2497" s="51">
        <v>0.155963302752294</v>
      </c>
      <c r="AD2497" s="88">
        <v>0.19047619047618999</v>
      </c>
      <c r="AE2497" s="7">
        <v>0.116279069767442</v>
      </c>
      <c r="AF2497" s="52">
        <v>0.17777777777777801</v>
      </c>
      <c r="AG2497" s="88">
        <v>0.2</v>
      </c>
      <c r="AH2497" s="88">
        <v>0.11111111111111099</v>
      </c>
      <c r="AI2497" s="52">
        <v>0.157894736842105</v>
      </c>
      <c r="AJ2497" s="7">
        <v>0.16</v>
      </c>
      <c r="AK2497" s="88">
        <v>9.0909090909090898E-2</v>
      </c>
      <c r="AL2497" s="117">
        <v>0.28571428571428598</v>
      </c>
      <c r="AM2497" s="7">
        <v>0.109090909090909</v>
      </c>
      <c r="AN2497" s="88">
        <v>0.148148148148148</v>
      </c>
      <c r="AO2497" s="117">
        <v>0.25925925925925902</v>
      </c>
      <c r="AP2497" s="88">
        <v>0.16</v>
      </c>
      <c r="AQ2497" s="52">
        <v>0.14864864864864899</v>
      </c>
      <c r="AR2497" s="7">
        <v>0.15909090909090901</v>
      </c>
      <c r="AS2497" s="88">
        <v>0.13636363636363599</v>
      </c>
      <c r="AT2497" s="52">
        <v>0.186440677966102</v>
      </c>
      <c r="AU2497" s="7">
        <v>0.14285714285714299</v>
      </c>
      <c r="AV2497" s="7">
        <v>0.17499999999999999</v>
      </c>
      <c r="AW2497" s="7">
        <v>0.10606060606060599</v>
      </c>
      <c r="AX2497" s="7">
        <v>0.13684210526315799</v>
      </c>
      <c r="AY2497" s="52">
        <v>0.266666666666667</v>
      </c>
      <c r="AZ2497" s="7">
        <v>0.15</v>
      </c>
      <c r="BA2497" s="52">
        <v>0.17647058823529399</v>
      </c>
      <c r="BB2497" s="7">
        <v>0</v>
      </c>
      <c r="BC2497" s="52">
        <v>0.37735849056603799</v>
      </c>
      <c r="BD2497" s="7">
        <v>0.1</v>
      </c>
      <c r="BE2497" s="52">
        <v>0.230769230769231</v>
      </c>
      <c r="BF2497" s="7">
        <v>0.26229508196721302</v>
      </c>
      <c r="BG2497" s="52">
        <v>7.8125E-2</v>
      </c>
    </row>
    <row r="2498" spans="1:59">
      <c r="A2498" t="s">
        <v>13</v>
      </c>
      <c r="B2498" s="53"/>
      <c r="C2498" s="54"/>
      <c r="D2498" s="93"/>
      <c r="E2498" s="93"/>
      <c r="F2498" s="9"/>
      <c r="G2498" s="93"/>
      <c r="H2498" s="93"/>
      <c r="I2498" s="93"/>
      <c r="J2498" s="9"/>
      <c r="K2498" s="9"/>
      <c r="L2498" s="118"/>
      <c r="M2498" s="9"/>
      <c r="N2498" s="118"/>
      <c r="O2498" s="93"/>
      <c r="P2498" s="55"/>
      <c r="Q2498" s="9"/>
      <c r="R2498" s="9"/>
      <c r="S2498" s="55"/>
      <c r="T2498" s="9"/>
      <c r="U2498" s="9"/>
      <c r="V2498" s="55"/>
      <c r="W2498" s="9"/>
      <c r="X2498" s="93"/>
      <c r="Y2498" s="93"/>
      <c r="Z2498" s="118"/>
      <c r="AA2498" s="9"/>
      <c r="AB2498" s="118"/>
      <c r="AC2498" s="54"/>
      <c r="AD2498" s="93"/>
      <c r="AE2498" s="9"/>
      <c r="AF2498" s="55"/>
      <c r="AG2498" s="93"/>
      <c r="AH2498" s="93"/>
      <c r="AI2498" s="55"/>
      <c r="AJ2498" s="9"/>
      <c r="AK2498" s="93"/>
      <c r="AL2498" s="118"/>
      <c r="AM2498" s="9"/>
      <c r="AN2498" s="93"/>
      <c r="AO2498" s="118"/>
      <c r="AP2498" s="93"/>
      <c r="AQ2498" s="55"/>
      <c r="AR2498" s="9"/>
      <c r="AS2498" s="93"/>
      <c r="AT2498" s="55"/>
      <c r="AU2498" s="9"/>
      <c r="AV2498" s="9"/>
      <c r="AW2498" s="9"/>
      <c r="AX2498" s="9"/>
      <c r="AY2498" s="55"/>
      <c r="AZ2498" s="9"/>
      <c r="BA2498" s="55"/>
      <c r="BB2498" s="9"/>
      <c r="BC2498" s="55"/>
      <c r="BD2498" s="9"/>
      <c r="BE2498" s="55"/>
      <c r="BF2498" s="9"/>
      <c r="BG2498" s="55"/>
    </row>
    <row r="2499" spans="1:59">
      <c r="A2499" t="s">
        <v>10</v>
      </c>
      <c r="B2499" s="36" t="s">
        <v>479</v>
      </c>
      <c r="C2499" s="39">
        <v>51</v>
      </c>
      <c r="D2499" s="89">
        <v>12</v>
      </c>
      <c r="E2499" s="90">
        <v>9</v>
      </c>
      <c r="F2499" s="41">
        <v>9</v>
      </c>
      <c r="G2499" s="90">
        <v>6</v>
      </c>
      <c r="H2499" s="90">
        <v>10</v>
      </c>
      <c r="I2499" s="90">
        <v>13</v>
      </c>
      <c r="J2499" s="41">
        <v>7</v>
      </c>
      <c r="K2499" s="41">
        <v>13</v>
      </c>
      <c r="L2499" s="113">
        <v>4</v>
      </c>
      <c r="M2499" s="40">
        <v>41</v>
      </c>
      <c r="N2499" s="113">
        <v>10</v>
      </c>
      <c r="O2499" s="89">
        <v>18</v>
      </c>
      <c r="P2499" s="42">
        <v>33</v>
      </c>
      <c r="Q2499" s="40">
        <v>21</v>
      </c>
      <c r="R2499" s="41">
        <v>15</v>
      </c>
      <c r="S2499" s="42">
        <v>13</v>
      </c>
      <c r="T2499" s="40">
        <v>21</v>
      </c>
      <c r="U2499" s="41">
        <v>12</v>
      </c>
      <c r="V2499" s="42">
        <v>15</v>
      </c>
      <c r="W2499" s="40">
        <v>18</v>
      </c>
      <c r="X2499" s="90">
        <v>13</v>
      </c>
      <c r="Y2499" s="90">
        <v>12</v>
      </c>
      <c r="Z2499" s="113">
        <v>8</v>
      </c>
      <c r="AA2499" s="40">
        <v>45</v>
      </c>
      <c r="AB2499" s="113">
        <v>5</v>
      </c>
      <c r="AC2499" s="39">
        <v>47</v>
      </c>
      <c r="AD2499" s="89">
        <v>8</v>
      </c>
      <c r="AE2499" s="41">
        <v>18</v>
      </c>
      <c r="AF2499" s="42">
        <v>21</v>
      </c>
      <c r="AG2499" s="89">
        <v>11</v>
      </c>
      <c r="AH2499" s="90">
        <v>9</v>
      </c>
      <c r="AI2499" s="42">
        <v>27</v>
      </c>
      <c r="AJ2499" s="40">
        <v>42</v>
      </c>
      <c r="AK2499" s="90">
        <v>6</v>
      </c>
      <c r="AL2499" s="113">
        <v>3</v>
      </c>
      <c r="AM2499" s="40">
        <v>30</v>
      </c>
      <c r="AN2499" s="90">
        <v>10</v>
      </c>
      <c r="AO2499" s="113">
        <v>7</v>
      </c>
      <c r="AP2499" s="89">
        <v>11</v>
      </c>
      <c r="AQ2499" s="42">
        <v>32</v>
      </c>
      <c r="AR2499" s="40">
        <v>18</v>
      </c>
      <c r="AS2499" s="90">
        <v>9</v>
      </c>
      <c r="AT2499" s="42">
        <v>24</v>
      </c>
      <c r="AU2499" s="40">
        <v>36</v>
      </c>
      <c r="AV2499" s="41">
        <v>12</v>
      </c>
      <c r="AW2499" s="41">
        <v>28</v>
      </c>
      <c r="AX2499" s="41">
        <v>41</v>
      </c>
      <c r="AY2499" s="42">
        <v>10</v>
      </c>
      <c r="AZ2499" s="40">
        <v>21</v>
      </c>
      <c r="BA2499" s="42">
        <v>30</v>
      </c>
      <c r="BB2499" s="40">
        <v>36</v>
      </c>
      <c r="BC2499" s="42">
        <v>13</v>
      </c>
      <c r="BD2499" s="40">
        <v>34</v>
      </c>
      <c r="BE2499" s="42">
        <v>17</v>
      </c>
      <c r="BF2499" s="40">
        <v>15</v>
      </c>
      <c r="BG2499" s="42">
        <v>36</v>
      </c>
    </row>
    <row r="2500" spans="1:59">
      <c r="A2500" t="s">
        <v>12</v>
      </c>
      <c r="B2500" s="36"/>
      <c r="C2500" s="51">
        <v>0.40799999999999997</v>
      </c>
      <c r="D2500" s="88">
        <v>0.46153846153846201</v>
      </c>
      <c r="E2500" s="88">
        <v>0.5625</v>
      </c>
      <c r="F2500" s="7">
        <v>0.29032258064516098</v>
      </c>
      <c r="G2500" s="88">
        <v>0.27272727272727298</v>
      </c>
      <c r="H2500" s="88">
        <v>0.83333333333333304</v>
      </c>
      <c r="I2500" s="88">
        <v>0.68421052631579005</v>
      </c>
      <c r="J2500" s="7">
        <v>0.20588235294117699</v>
      </c>
      <c r="K2500" s="7">
        <v>0.41935483870967699</v>
      </c>
      <c r="L2500" s="117">
        <v>0.25</v>
      </c>
      <c r="M2500" s="7">
        <v>0.37272727272727302</v>
      </c>
      <c r="N2500" s="117">
        <v>0.66666666666666696</v>
      </c>
      <c r="O2500" s="88">
        <v>0.64285714285714302</v>
      </c>
      <c r="P2500" s="52">
        <v>0.34736842105263199</v>
      </c>
      <c r="Q2500" s="7">
        <v>0.44680851063829802</v>
      </c>
      <c r="R2500" s="7">
        <v>0.441176470588235</v>
      </c>
      <c r="S2500" s="52">
        <v>0.40625</v>
      </c>
      <c r="T2500" s="7">
        <v>0.375</v>
      </c>
      <c r="U2500" s="7">
        <v>0.4</v>
      </c>
      <c r="V2500" s="52">
        <v>0.42857142857142899</v>
      </c>
      <c r="W2500" s="7">
        <v>0.39130434782608697</v>
      </c>
      <c r="X2500" s="88">
        <v>0.5</v>
      </c>
      <c r="Y2500" s="88">
        <v>0.46153846153846201</v>
      </c>
      <c r="Z2500" s="117">
        <v>0.296296296296296</v>
      </c>
      <c r="AA2500" s="7">
        <v>0.45454545454545497</v>
      </c>
      <c r="AB2500" s="117">
        <v>0.238095238095238</v>
      </c>
      <c r="AC2500" s="51">
        <v>0.43119266055045902</v>
      </c>
      <c r="AD2500" s="88">
        <v>0.38095238095238099</v>
      </c>
      <c r="AE2500" s="7">
        <v>0.418604651162791</v>
      </c>
      <c r="AF2500" s="52">
        <v>0.46666666666666701</v>
      </c>
      <c r="AG2500" s="88">
        <v>0.44</v>
      </c>
      <c r="AH2500" s="88">
        <v>0.33333333333333298</v>
      </c>
      <c r="AI2500" s="52">
        <v>0.47368421052631599</v>
      </c>
      <c r="AJ2500" s="7">
        <v>0.42</v>
      </c>
      <c r="AK2500" s="88">
        <v>0.54545454545454497</v>
      </c>
      <c r="AL2500" s="117">
        <v>0.214285714285714</v>
      </c>
      <c r="AM2500" s="7">
        <v>0.54545454545454497</v>
      </c>
      <c r="AN2500" s="88">
        <v>0.37037037037037002</v>
      </c>
      <c r="AO2500" s="117">
        <v>0.25925925925925902</v>
      </c>
      <c r="AP2500" s="88">
        <v>0.44</v>
      </c>
      <c r="AQ2500" s="52">
        <v>0.43243243243243201</v>
      </c>
      <c r="AR2500" s="7">
        <v>0.40909090909090901</v>
      </c>
      <c r="AS2500" s="88">
        <v>0.40909090909090901</v>
      </c>
      <c r="AT2500" s="52">
        <v>0.40677966101694901</v>
      </c>
      <c r="AU2500" s="7">
        <v>0.42857142857142899</v>
      </c>
      <c r="AV2500" s="7">
        <v>0.3</v>
      </c>
      <c r="AW2500" s="7">
        <v>0.42424242424242398</v>
      </c>
      <c r="AX2500" s="7">
        <v>0.43157894736842101</v>
      </c>
      <c r="AY2500" s="52">
        <v>0.33333333333333298</v>
      </c>
      <c r="AZ2500" s="7">
        <v>0.52500000000000002</v>
      </c>
      <c r="BA2500" s="52">
        <v>0.35294117647058798</v>
      </c>
      <c r="BB2500" s="7">
        <v>0.5625</v>
      </c>
      <c r="BC2500" s="52">
        <v>0.245283018867925</v>
      </c>
      <c r="BD2500" s="7">
        <v>0.56666666666666698</v>
      </c>
      <c r="BE2500" s="52">
        <v>0.261538461538462</v>
      </c>
      <c r="BF2500" s="7">
        <v>0.24590163934426201</v>
      </c>
      <c r="BG2500" s="52">
        <v>0.5625</v>
      </c>
    </row>
    <row r="2501" spans="1:59">
      <c r="A2501" t="s">
        <v>13</v>
      </c>
      <c r="B2501" s="53"/>
      <c r="C2501" s="54"/>
      <c r="D2501" s="93"/>
      <c r="E2501" s="93"/>
      <c r="F2501" s="9"/>
      <c r="G2501" s="93"/>
      <c r="H2501" s="93"/>
      <c r="I2501" s="93"/>
      <c r="J2501" s="9"/>
      <c r="K2501" s="9"/>
      <c r="L2501" s="118"/>
      <c r="M2501" s="9"/>
      <c r="N2501" s="118"/>
      <c r="O2501" s="93"/>
      <c r="P2501" s="55"/>
      <c r="Q2501" s="9"/>
      <c r="R2501" s="9"/>
      <c r="S2501" s="55"/>
      <c r="T2501" s="9"/>
      <c r="U2501" s="9"/>
      <c r="V2501" s="55"/>
      <c r="W2501" s="9"/>
      <c r="X2501" s="93"/>
      <c r="Y2501" s="93"/>
      <c r="Z2501" s="118"/>
      <c r="AA2501" s="9"/>
      <c r="AB2501" s="118"/>
      <c r="AC2501" s="54"/>
      <c r="AD2501" s="93"/>
      <c r="AE2501" s="9"/>
      <c r="AF2501" s="55"/>
      <c r="AG2501" s="93"/>
      <c r="AH2501" s="93"/>
      <c r="AI2501" s="55"/>
      <c r="AJ2501" s="9"/>
      <c r="AK2501" s="93"/>
      <c r="AL2501" s="118"/>
      <c r="AM2501" s="9"/>
      <c r="AN2501" s="93"/>
      <c r="AO2501" s="118"/>
      <c r="AP2501" s="93"/>
      <c r="AQ2501" s="55"/>
      <c r="AR2501" s="9"/>
      <c r="AS2501" s="93"/>
      <c r="AT2501" s="55"/>
      <c r="AU2501" s="9"/>
      <c r="AV2501" s="9"/>
      <c r="AW2501" s="9"/>
      <c r="AX2501" s="9"/>
      <c r="AY2501" s="55"/>
      <c r="AZ2501" s="9"/>
      <c r="BA2501" s="55"/>
      <c r="BB2501" s="9"/>
      <c r="BC2501" s="55"/>
      <c r="BD2501" s="9"/>
      <c r="BE2501" s="55"/>
      <c r="BF2501" s="9"/>
      <c r="BG2501" s="55"/>
    </row>
    <row r="2502" spans="1:59">
      <c r="A2502" t="s">
        <v>10</v>
      </c>
      <c r="B2502" s="36" t="s">
        <v>480</v>
      </c>
      <c r="C2502" s="39">
        <v>74</v>
      </c>
      <c r="D2502" s="89">
        <v>14</v>
      </c>
      <c r="E2502" s="90">
        <v>7</v>
      </c>
      <c r="F2502" s="41">
        <v>22</v>
      </c>
      <c r="G2502" s="90">
        <v>16</v>
      </c>
      <c r="H2502" s="90">
        <v>2</v>
      </c>
      <c r="I2502" s="90">
        <v>6</v>
      </c>
      <c r="J2502" s="41">
        <v>27</v>
      </c>
      <c r="K2502" s="41">
        <v>18</v>
      </c>
      <c r="L2502" s="113">
        <v>12</v>
      </c>
      <c r="M2502" s="40">
        <v>69</v>
      </c>
      <c r="N2502" s="113">
        <v>5</v>
      </c>
      <c r="O2502" s="89">
        <v>10</v>
      </c>
      <c r="P2502" s="42">
        <v>62</v>
      </c>
      <c r="Q2502" s="40">
        <v>26</v>
      </c>
      <c r="R2502" s="41">
        <v>19</v>
      </c>
      <c r="S2502" s="42">
        <v>19</v>
      </c>
      <c r="T2502" s="40">
        <v>35</v>
      </c>
      <c r="U2502" s="41">
        <v>18</v>
      </c>
      <c r="V2502" s="42">
        <v>20</v>
      </c>
      <c r="W2502" s="40">
        <v>28</v>
      </c>
      <c r="X2502" s="90">
        <v>13</v>
      </c>
      <c r="Y2502" s="90">
        <v>14</v>
      </c>
      <c r="Z2502" s="113">
        <v>19</v>
      </c>
      <c r="AA2502" s="40">
        <v>54</v>
      </c>
      <c r="AB2502" s="113">
        <v>16</v>
      </c>
      <c r="AC2502" s="39">
        <v>62</v>
      </c>
      <c r="AD2502" s="89">
        <v>13</v>
      </c>
      <c r="AE2502" s="41">
        <v>25</v>
      </c>
      <c r="AF2502" s="42">
        <v>24</v>
      </c>
      <c r="AG2502" s="89">
        <v>14</v>
      </c>
      <c r="AH2502" s="90">
        <v>18</v>
      </c>
      <c r="AI2502" s="42">
        <v>30</v>
      </c>
      <c r="AJ2502" s="40">
        <v>58</v>
      </c>
      <c r="AK2502" s="90">
        <v>5</v>
      </c>
      <c r="AL2502" s="113">
        <v>11</v>
      </c>
      <c r="AM2502" s="40">
        <v>25</v>
      </c>
      <c r="AN2502" s="90">
        <v>17</v>
      </c>
      <c r="AO2502" s="113">
        <v>20</v>
      </c>
      <c r="AP2502" s="89">
        <v>14</v>
      </c>
      <c r="AQ2502" s="42">
        <v>42</v>
      </c>
      <c r="AR2502" s="40">
        <v>26</v>
      </c>
      <c r="AS2502" s="90">
        <v>13</v>
      </c>
      <c r="AT2502" s="42">
        <v>35</v>
      </c>
      <c r="AU2502" s="40">
        <v>48</v>
      </c>
      <c r="AV2502" s="41">
        <v>28</v>
      </c>
      <c r="AW2502" s="41">
        <v>38</v>
      </c>
      <c r="AX2502" s="41">
        <v>54</v>
      </c>
      <c r="AY2502" s="42">
        <v>20</v>
      </c>
      <c r="AZ2502" s="40">
        <v>19</v>
      </c>
      <c r="BA2502" s="42">
        <v>55</v>
      </c>
      <c r="BB2502" s="40">
        <v>28</v>
      </c>
      <c r="BC2502" s="42">
        <v>40</v>
      </c>
      <c r="BD2502" s="40">
        <v>26</v>
      </c>
      <c r="BE2502" s="42">
        <v>48</v>
      </c>
      <c r="BF2502" s="40">
        <v>46</v>
      </c>
      <c r="BG2502" s="42">
        <v>28</v>
      </c>
    </row>
    <row r="2503" spans="1:59">
      <c r="A2503" t="s">
        <v>12</v>
      </c>
      <c r="B2503" s="36"/>
      <c r="C2503" s="51">
        <v>0.59199999999999997</v>
      </c>
      <c r="D2503" s="88">
        <v>0.53846153846153799</v>
      </c>
      <c r="E2503" s="88">
        <v>0.4375</v>
      </c>
      <c r="F2503" s="7">
        <v>0.70967741935483897</v>
      </c>
      <c r="G2503" s="88">
        <v>0.72727272727272696</v>
      </c>
      <c r="H2503" s="88">
        <v>0.16666666666666699</v>
      </c>
      <c r="I2503" s="88">
        <v>0.31578947368421101</v>
      </c>
      <c r="J2503" s="7">
        <v>0.79411764705882404</v>
      </c>
      <c r="K2503" s="7">
        <v>0.58064516129032295</v>
      </c>
      <c r="L2503" s="117">
        <v>0.75</v>
      </c>
      <c r="M2503" s="7">
        <v>0.62727272727272698</v>
      </c>
      <c r="N2503" s="117">
        <v>0.33333333333333298</v>
      </c>
      <c r="O2503" s="88">
        <v>0.35714285714285698</v>
      </c>
      <c r="P2503" s="52">
        <v>0.65263157894736801</v>
      </c>
      <c r="Q2503" s="7">
        <v>0.55319148936170204</v>
      </c>
      <c r="R2503" s="7">
        <v>0.55882352941176505</v>
      </c>
      <c r="S2503" s="52">
        <v>0.59375</v>
      </c>
      <c r="T2503" s="7">
        <v>0.625</v>
      </c>
      <c r="U2503" s="7">
        <v>0.6</v>
      </c>
      <c r="V2503" s="52">
        <v>0.57142857142857195</v>
      </c>
      <c r="W2503" s="7">
        <v>0.60869565217391297</v>
      </c>
      <c r="X2503" s="88">
        <v>0.5</v>
      </c>
      <c r="Y2503" s="88">
        <v>0.53846153846153799</v>
      </c>
      <c r="Z2503" s="117">
        <v>0.70370370370370405</v>
      </c>
      <c r="AA2503" s="7">
        <v>0.54545454545454497</v>
      </c>
      <c r="AB2503" s="117">
        <v>0.76190476190476197</v>
      </c>
      <c r="AC2503" s="51">
        <v>0.56880733944954098</v>
      </c>
      <c r="AD2503" s="88">
        <v>0.61904761904761896</v>
      </c>
      <c r="AE2503" s="7">
        <v>0.581395348837209</v>
      </c>
      <c r="AF2503" s="52">
        <v>0.53333333333333299</v>
      </c>
      <c r="AG2503" s="88">
        <v>0.56000000000000005</v>
      </c>
      <c r="AH2503" s="88">
        <v>0.66666666666666696</v>
      </c>
      <c r="AI2503" s="52">
        <v>0.52631578947368396</v>
      </c>
      <c r="AJ2503" s="7">
        <v>0.57999999999999996</v>
      </c>
      <c r="AK2503" s="88">
        <v>0.45454545454545497</v>
      </c>
      <c r="AL2503" s="117">
        <v>0.78571428571428603</v>
      </c>
      <c r="AM2503" s="7">
        <v>0.45454545454545497</v>
      </c>
      <c r="AN2503" s="88">
        <v>0.62962962962962998</v>
      </c>
      <c r="AO2503" s="117">
        <v>0.74074074074074103</v>
      </c>
      <c r="AP2503" s="88">
        <v>0.56000000000000005</v>
      </c>
      <c r="AQ2503" s="52">
        <v>0.56756756756756799</v>
      </c>
      <c r="AR2503" s="7">
        <v>0.59090909090909105</v>
      </c>
      <c r="AS2503" s="88">
        <v>0.59090909090909105</v>
      </c>
      <c r="AT2503" s="52">
        <v>0.59322033898305104</v>
      </c>
      <c r="AU2503" s="7">
        <v>0.57142857142857195</v>
      </c>
      <c r="AV2503" s="7">
        <v>0.7</v>
      </c>
      <c r="AW2503" s="7">
        <v>0.57575757575757602</v>
      </c>
      <c r="AX2503" s="7">
        <v>0.56842105263157905</v>
      </c>
      <c r="AY2503" s="52">
        <v>0.66666666666666696</v>
      </c>
      <c r="AZ2503" s="7">
        <v>0.47499999999999998</v>
      </c>
      <c r="BA2503" s="52">
        <v>0.64705882352941202</v>
      </c>
      <c r="BB2503" s="7">
        <v>0.4375</v>
      </c>
      <c r="BC2503" s="52">
        <v>0.75471698113207597</v>
      </c>
      <c r="BD2503" s="7">
        <v>0.43333333333333302</v>
      </c>
      <c r="BE2503" s="52">
        <v>0.73846153846153795</v>
      </c>
      <c r="BF2503" s="7">
        <v>0.75409836065573799</v>
      </c>
      <c r="BG2503" s="52">
        <v>0.4375</v>
      </c>
    </row>
    <row r="2504" spans="1:59">
      <c r="A2504" t="s">
        <v>13</v>
      </c>
      <c r="B2504" s="53"/>
      <c r="C2504" s="54"/>
      <c r="D2504" s="93"/>
      <c r="E2504" s="93"/>
      <c r="F2504" s="9"/>
      <c r="G2504" s="93"/>
      <c r="H2504" s="93"/>
      <c r="I2504" s="93"/>
      <c r="J2504" s="9"/>
      <c r="K2504" s="9"/>
      <c r="L2504" s="118"/>
      <c r="M2504" s="9"/>
      <c r="N2504" s="118"/>
      <c r="O2504" s="93"/>
      <c r="P2504" s="55"/>
      <c r="Q2504" s="9"/>
      <c r="R2504" s="9"/>
      <c r="S2504" s="55"/>
      <c r="T2504" s="9"/>
      <c r="U2504" s="9"/>
      <c r="V2504" s="55"/>
      <c r="W2504" s="9"/>
      <c r="X2504" s="93"/>
      <c r="Y2504" s="93"/>
      <c r="Z2504" s="118"/>
      <c r="AA2504" s="9"/>
      <c r="AB2504" s="118"/>
      <c r="AC2504" s="54"/>
      <c r="AD2504" s="93"/>
      <c r="AE2504" s="9"/>
      <c r="AF2504" s="55"/>
      <c r="AG2504" s="93"/>
      <c r="AH2504" s="93"/>
      <c r="AI2504" s="55"/>
      <c r="AJ2504" s="9"/>
      <c r="AK2504" s="93"/>
      <c r="AL2504" s="118"/>
      <c r="AM2504" s="9"/>
      <c r="AN2504" s="93"/>
      <c r="AO2504" s="118"/>
      <c r="AP2504" s="93"/>
      <c r="AQ2504" s="55"/>
      <c r="AR2504" s="9"/>
      <c r="AS2504" s="93"/>
      <c r="AT2504" s="55"/>
      <c r="AU2504" s="9"/>
      <c r="AV2504" s="9"/>
      <c r="AW2504" s="9"/>
      <c r="AX2504" s="9"/>
      <c r="AY2504" s="55"/>
      <c r="AZ2504" s="9"/>
      <c r="BA2504" s="55"/>
      <c r="BB2504" s="9"/>
      <c r="BC2504" s="55"/>
      <c r="BD2504" s="9"/>
      <c r="BE2504" s="55"/>
      <c r="BF2504" s="9"/>
      <c r="BG2504" s="55"/>
    </row>
    <row r="2505" spans="1:59" ht="23.25">
      <c r="A2505" t="s">
        <v>10</v>
      </c>
      <c r="B2505" s="36" t="s">
        <v>481</v>
      </c>
      <c r="C2505" s="39">
        <v>27</v>
      </c>
      <c r="D2505" s="89">
        <v>6</v>
      </c>
      <c r="E2505" s="90">
        <v>2</v>
      </c>
      <c r="F2505" s="41">
        <v>8</v>
      </c>
      <c r="G2505" s="90">
        <v>8</v>
      </c>
      <c r="H2505" s="90">
        <v>1</v>
      </c>
      <c r="I2505" s="90">
        <v>3</v>
      </c>
      <c r="J2505" s="41">
        <v>11</v>
      </c>
      <c r="K2505" s="41">
        <v>4</v>
      </c>
      <c r="L2505" s="113">
        <v>4</v>
      </c>
      <c r="M2505" s="40">
        <v>25</v>
      </c>
      <c r="N2505" s="113">
        <v>2</v>
      </c>
      <c r="O2505" s="89">
        <v>5</v>
      </c>
      <c r="P2505" s="42">
        <v>22</v>
      </c>
      <c r="Q2505" s="40">
        <v>13</v>
      </c>
      <c r="R2505" s="41">
        <v>7</v>
      </c>
      <c r="S2505" s="42">
        <v>4</v>
      </c>
      <c r="T2505" s="40">
        <v>10</v>
      </c>
      <c r="U2505" s="41">
        <v>10</v>
      </c>
      <c r="V2505" s="42">
        <v>6</v>
      </c>
      <c r="W2505" s="40">
        <v>9</v>
      </c>
      <c r="X2505" s="90">
        <v>6</v>
      </c>
      <c r="Y2505" s="90">
        <v>5</v>
      </c>
      <c r="Z2505" s="113">
        <v>7</v>
      </c>
      <c r="AA2505" s="40">
        <v>25</v>
      </c>
      <c r="AB2505" s="113">
        <v>2</v>
      </c>
      <c r="AC2505" s="39">
        <v>21</v>
      </c>
      <c r="AD2505" s="89">
        <v>4</v>
      </c>
      <c r="AE2505" s="41">
        <v>6</v>
      </c>
      <c r="AF2505" s="42">
        <v>11</v>
      </c>
      <c r="AG2505" s="89">
        <v>2</v>
      </c>
      <c r="AH2505" s="90">
        <v>8</v>
      </c>
      <c r="AI2505" s="42">
        <v>11</v>
      </c>
      <c r="AJ2505" s="40">
        <v>21</v>
      </c>
      <c r="AK2505" s="90">
        <v>2</v>
      </c>
      <c r="AL2505" s="113">
        <v>4</v>
      </c>
      <c r="AM2505" s="40">
        <v>7</v>
      </c>
      <c r="AN2505" s="90">
        <v>7</v>
      </c>
      <c r="AO2505" s="113">
        <v>7</v>
      </c>
      <c r="AP2505" s="89">
        <v>5</v>
      </c>
      <c r="AQ2505" s="42">
        <v>12</v>
      </c>
      <c r="AR2505" s="40">
        <v>10</v>
      </c>
      <c r="AS2505" s="90">
        <v>5</v>
      </c>
      <c r="AT2505" s="42">
        <v>12</v>
      </c>
      <c r="AU2505" s="40">
        <v>16</v>
      </c>
      <c r="AV2505" s="41">
        <v>8</v>
      </c>
      <c r="AW2505" s="41">
        <v>15</v>
      </c>
      <c r="AX2505" s="41">
        <v>19</v>
      </c>
      <c r="AY2505" s="42">
        <v>8</v>
      </c>
      <c r="AZ2505" s="40">
        <v>7</v>
      </c>
      <c r="BA2505" s="42">
        <v>20</v>
      </c>
      <c r="BB2505" s="40">
        <v>16</v>
      </c>
      <c r="BC2505" s="42">
        <v>10</v>
      </c>
      <c r="BD2505" s="40">
        <v>12</v>
      </c>
      <c r="BE2505" s="42">
        <v>15</v>
      </c>
      <c r="BF2505" s="40">
        <v>16</v>
      </c>
      <c r="BG2505" s="42">
        <v>11</v>
      </c>
    </row>
    <row r="2506" spans="1:59">
      <c r="A2506" t="s">
        <v>12</v>
      </c>
      <c r="B2506" s="36"/>
      <c r="C2506" s="51">
        <v>0.216</v>
      </c>
      <c r="D2506" s="88">
        <v>0.230769230769231</v>
      </c>
      <c r="E2506" s="88">
        <v>0.125</v>
      </c>
      <c r="F2506" s="7">
        <v>0.25806451612903197</v>
      </c>
      <c r="G2506" s="88">
        <v>0.36363636363636398</v>
      </c>
      <c r="H2506" s="88">
        <v>8.3333333333333301E-2</v>
      </c>
      <c r="I2506" s="88">
        <v>0.157894736842105</v>
      </c>
      <c r="J2506" s="7">
        <v>0.32352941176470601</v>
      </c>
      <c r="K2506" s="7">
        <v>0.12903225806451599</v>
      </c>
      <c r="L2506" s="117">
        <v>0.25</v>
      </c>
      <c r="M2506" s="7">
        <v>0.22727272727272699</v>
      </c>
      <c r="N2506" s="117">
        <v>0.133333333333333</v>
      </c>
      <c r="O2506" s="88">
        <v>0.17857142857142899</v>
      </c>
      <c r="P2506" s="52">
        <v>0.231578947368421</v>
      </c>
      <c r="Q2506" s="7">
        <v>0.27659574468085102</v>
      </c>
      <c r="R2506" s="7">
        <v>0.20588235294117699</v>
      </c>
      <c r="S2506" s="52">
        <v>0.125</v>
      </c>
      <c r="T2506" s="7">
        <v>0.17857142857142899</v>
      </c>
      <c r="U2506" s="7">
        <v>0.33333333333333298</v>
      </c>
      <c r="V2506" s="52">
        <v>0.17142857142857101</v>
      </c>
      <c r="W2506" s="7">
        <v>0.19565217391304299</v>
      </c>
      <c r="X2506" s="88">
        <v>0.230769230769231</v>
      </c>
      <c r="Y2506" s="88">
        <v>0.19230769230769201</v>
      </c>
      <c r="Z2506" s="117">
        <v>0.25925925925925902</v>
      </c>
      <c r="AA2506" s="7">
        <v>0.25252525252525299</v>
      </c>
      <c r="AB2506" s="117">
        <v>9.5238095238095205E-2</v>
      </c>
      <c r="AC2506" s="51">
        <v>0.192660550458716</v>
      </c>
      <c r="AD2506" s="88">
        <v>0.19047619047618999</v>
      </c>
      <c r="AE2506" s="7">
        <v>0.13953488372093001</v>
      </c>
      <c r="AF2506" s="52">
        <v>0.24444444444444399</v>
      </c>
      <c r="AG2506" s="88">
        <v>0.08</v>
      </c>
      <c r="AH2506" s="88">
        <v>0.296296296296296</v>
      </c>
      <c r="AI2506" s="52">
        <v>0.19298245614035101</v>
      </c>
      <c r="AJ2506" s="7">
        <v>0.21</v>
      </c>
      <c r="AK2506" s="88">
        <v>0.18181818181818199</v>
      </c>
      <c r="AL2506" s="117">
        <v>0.28571428571428598</v>
      </c>
      <c r="AM2506" s="7">
        <v>0.12727272727272701</v>
      </c>
      <c r="AN2506" s="88">
        <v>0.25925925925925902</v>
      </c>
      <c r="AO2506" s="117">
        <v>0.25925925925925902</v>
      </c>
      <c r="AP2506" s="88">
        <v>0.2</v>
      </c>
      <c r="AQ2506" s="52">
        <v>0.162162162162162</v>
      </c>
      <c r="AR2506" s="7">
        <v>0.22727272727272699</v>
      </c>
      <c r="AS2506" s="88">
        <v>0.22727272727272699</v>
      </c>
      <c r="AT2506" s="52">
        <v>0.20338983050847501</v>
      </c>
      <c r="AU2506" s="7">
        <v>0.19047619047618999</v>
      </c>
      <c r="AV2506" s="7">
        <v>0.2</v>
      </c>
      <c r="AW2506" s="7">
        <v>0.22727272727272699</v>
      </c>
      <c r="AX2506" s="7">
        <v>0.2</v>
      </c>
      <c r="AY2506" s="52">
        <v>0.266666666666667</v>
      </c>
      <c r="AZ2506" s="7">
        <v>0.17499999999999999</v>
      </c>
      <c r="BA2506" s="52">
        <v>0.23529411764705899</v>
      </c>
      <c r="BB2506" s="7">
        <v>0.25</v>
      </c>
      <c r="BC2506" s="52">
        <v>0.18867924528301899</v>
      </c>
      <c r="BD2506" s="7">
        <v>0.2</v>
      </c>
      <c r="BE2506" s="52">
        <v>0.230769230769231</v>
      </c>
      <c r="BF2506" s="7">
        <v>0.26229508196721302</v>
      </c>
      <c r="BG2506" s="52">
        <v>0.171875</v>
      </c>
    </row>
    <row r="2507" spans="1:59">
      <c r="A2507" t="s">
        <v>13</v>
      </c>
      <c r="B2507" s="58"/>
      <c r="C2507" s="59"/>
      <c r="D2507" s="94"/>
      <c r="E2507" s="95"/>
      <c r="F2507" s="63"/>
      <c r="G2507" s="95"/>
      <c r="H2507" s="95"/>
      <c r="I2507" s="95"/>
      <c r="J2507" s="63"/>
      <c r="K2507" s="63"/>
      <c r="L2507" s="124"/>
      <c r="M2507" s="62"/>
      <c r="N2507" s="124"/>
      <c r="O2507" s="94"/>
      <c r="P2507" s="60"/>
      <c r="Q2507" s="62"/>
      <c r="R2507" s="63"/>
      <c r="S2507" s="60"/>
      <c r="T2507" s="62"/>
      <c r="U2507" s="63"/>
      <c r="V2507" s="60"/>
      <c r="W2507" s="62"/>
      <c r="X2507" s="95"/>
      <c r="Y2507" s="95"/>
      <c r="Z2507" s="124"/>
      <c r="AA2507" s="62"/>
      <c r="AB2507" s="124"/>
      <c r="AC2507" s="59"/>
      <c r="AD2507" s="94"/>
      <c r="AE2507" s="63"/>
      <c r="AF2507" s="60"/>
      <c r="AG2507" s="94"/>
      <c r="AH2507" s="95"/>
      <c r="AI2507" s="60"/>
      <c r="AJ2507" s="62"/>
      <c r="AK2507" s="95"/>
      <c r="AL2507" s="124"/>
      <c r="AM2507" s="62"/>
      <c r="AN2507" s="128"/>
      <c r="AO2507" s="126"/>
      <c r="AP2507" s="127"/>
      <c r="AQ2507" s="61"/>
      <c r="AR2507" s="64"/>
      <c r="AS2507" s="128"/>
      <c r="AT2507" s="61"/>
      <c r="AU2507" s="64"/>
      <c r="AV2507" s="74"/>
      <c r="AW2507" s="74"/>
      <c r="AX2507" s="74"/>
      <c r="AY2507" s="61"/>
      <c r="AZ2507" s="64"/>
      <c r="BA2507" s="61"/>
      <c r="BB2507" s="64"/>
      <c r="BC2507" s="61"/>
      <c r="BD2507" s="64"/>
      <c r="BE2507" s="61"/>
      <c r="BF2507" s="64"/>
      <c r="BG2507" s="61"/>
    </row>
    <row r="2508" spans="1:59">
      <c r="A2508" t="s">
        <v>4</v>
      </c>
      <c r="B2508" s="3"/>
    </row>
  </sheetData>
  <mergeCells count="1340">
    <mergeCell ref="AU7:AY7"/>
    <mergeCell ref="AZ7:BA7"/>
    <mergeCell ref="BB7:BC7"/>
    <mergeCell ref="BD7:BE7"/>
    <mergeCell ref="BF7:BG7"/>
    <mergeCell ref="B3:C3"/>
    <mergeCell ref="D6:BG6"/>
    <mergeCell ref="D7:L7"/>
    <mergeCell ref="M7:N7"/>
    <mergeCell ref="O7:P7"/>
    <mergeCell ref="Q7:S7"/>
    <mergeCell ref="T7:V7"/>
    <mergeCell ref="W7:Z7"/>
    <mergeCell ref="AA7:AB7"/>
    <mergeCell ref="AC7"/>
    <mergeCell ref="AD7:AF7"/>
    <mergeCell ref="AG7:AI7"/>
    <mergeCell ref="AJ7:AL7"/>
    <mergeCell ref="AM7:AO7"/>
    <mergeCell ref="AP7:AQ7"/>
    <mergeCell ref="AR7:AT7"/>
    <mergeCell ref="AU21:AY21"/>
    <mergeCell ref="AZ21:BA21"/>
    <mergeCell ref="BB21:BC21"/>
    <mergeCell ref="BD21:BE21"/>
    <mergeCell ref="BF21:BG21"/>
    <mergeCell ref="B17:C17"/>
    <mergeCell ref="D20:BG20"/>
    <mergeCell ref="D21:L21"/>
    <mergeCell ref="M21:N21"/>
    <mergeCell ref="O21:P21"/>
    <mergeCell ref="Q21:S21"/>
    <mergeCell ref="T21:V21"/>
    <mergeCell ref="W21:Z21"/>
    <mergeCell ref="AA21:AB21"/>
    <mergeCell ref="AC21"/>
    <mergeCell ref="AD21:AF21"/>
    <mergeCell ref="AG21:AI21"/>
    <mergeCell ref="AJ21:AL21"/>
    <mergeCell ref="AM21:AO21"/>
    <mergeCell ref="AP21:AQ21"/>
    <mergeCell ref="AR21:AT21"/>
    <mergeCell ref="AU74:AY74"/>
    <mergeCell ref="AZ74:BA74"/>
    <mergeCell ref="BB74:BC74"/>
    <mergeCell ref="BD74:BE74"/>
    <mergeCell ref="BF74:BG74"/>
    <mergeCell ref="B70:C70"/>
    <mergeCell ref="D73:BG73"/>
    <mergeCell ref="D74:L74"/>
    <mergeCell ref="M74:N74"/>
    <mergeCell ref="O74:P74"/>
    <mergeCell ref="Q74:S74"/>
    <mergeCell ref="T74:V74"/>
    <mergeCell ref="W74:Z74"/>
    <mergeCell ref="AA74:AB74"/>
    <mergeCell ref="AC74"/>
    <mergeCell ref="AD74:AF74"/>
    <mergeCell ref="AG74:AI74"/>
    <mergeCell ref="AJ74:AL74"/>
    <mergeCell ref="AM74:AO74"/>
    <mergeCell ref="AP74:AQ74"/>
    <mergeCell ref="AR74:AT74"/>
    <mergeCell ref="AU92:AY92"/>
    <mergeCell ref="AZ92:BA92"/>
    <mergeCell ref="BB92:BC92"/>
    <mergeCell ref="BD92:BE92"/>
    <mergeCell ref="BF92:BG92"/>
    <mergeCell ref="B88:C88"/>
    <mergeCell ref="D91:BG91"/>
    <mergeCell ref="D92:L92"/>
    <mergeCell ref="M92:N92"/>
    <mergeCell ref="O92:P92"/>
    <mergeCell ref="Q92:S92"/>
    <mergeCell ref="T92:V92"/>
    <mergeCell ref="W92:Z92"/>
    <mergeCell ref="AA92:AB92"/>
    <mergeCell ref="AC92"/>
    <mergeCell ref="AD92:AF92"/>
    <mergeCell ref="AG92:AI92"/>
    <mergeCell ref="AJ92:AL92"/>
    <mergeCell ref="AM92:AO92"/>
    <mergeCell ref="AP92:AQ92"/>
    <mergeCell ref="AR92:AT92"/>
    <mergeCell ref="AU111:AY111"/>
    <mergeCell ref="AZ111:BA111"/>
    <mergeCell ref="BB111:BC111"/>
    <mergeCell ref="BD111:BE111"/>
    <mergeCell ref="BF111:BG111"/>
    <mergeCell ref="B107:C107"/>
    <mergeCell ref="D110:BG110"/>
    <mergeCell ref="D111:L111"/>
    <mergeCell ref="M111:N111"/>
    <mergeCell ref="O111:P111"/>
    <mergeCell ref="Q111:S111"/>
    <mergeCell ref="T111:V111"/>
    <mergeCell ref="W111:Z111"/>
    <mergeCell ref="AA111:AB111"/>
    <mergeCell ref="AC111"/>
    <mergeCell ref="AD111:AF111"/>
    <mergeCell ref="AG111:AI111"/>
    <mergeCell ref="AJ111:AL111"/>
    <mergeCell ref="AM111:AO111"/>
    <mergeCell ref="AP111:AQ111"/>
    <mergeCell ref="AR111:AT111"/>
    <mergeCell ref="AU129:AY129"/>
    <mergeCell ref="AZ129:BA129"/>
    <mergeCell ref="BB129:BC129"/>
    <mergeCell ref="BD129:BE129"/>
    <mergeCell ref="BF129:BG129"/>
    <mergeCell ref="B125:C125"/>
    <mergeCell ref="D128:BG128"/>
    <mergeCell ref="D129:L129"/>
    <mergeCell ref="M129:N129"/>
    <mergeCell ref="O129:P129"/>
    <mergeCell ref="Q129:S129"/>
    <mergeCell ref="T129:V129"/>
    <mergeCell ref="W129:Z129"/>
    <mergeCell ref="AA129:AB129"/>
    <mergeCell ref="AC129"/>
    <mergeCell ref="AD129:AF129"/>
    <mergeCell ref="AG129:AI129"/>
    <mergeCell ref="AJ129:AL129"/>
    <mergeCell ref="AM129:AO129"/>
    <mergeCell ref="AP129:AQ129"/>
    <mergeCell ref="AR129:AT129"/>
    <mergeCell ref="AU159:AY159"/>
    <mergeCell ref="AZ159:BA159"/>
    <mergeCell ref="BB159:BC159"/>
    <mergeCell ref="BD159:BE159"/>
    <mergeCell ref="BF159:BG159"/>
    <mergeCell ref="B155:C155"/>
    <mergeCell ref="D158:BG158"/>
    <mergeCell ref="D159:L159"/>
    <mergeCell ref="M159:N159"/>
    <mergeCell ref="O159:P159"/>
    <mergeCell ref="Q159:S159"/>
    <mergeCell ref="T159:V159"/>
    <mergeCell ref="W159:Z159"/>
    <mergeCell ref="AA159:AB159"/>
    <mergeCell ref="AC159"/>
    <mergeCell ref="AD159:AF159"/>
    <mergeCell ref="AG159:AI159"/>
    <mergeCell ref="AJ159:AL159"/>
    <mergeCell ref="AM159:AO159"/>
    <mergeCell ref="AP159:AQ159"/>
    <mergeCell ref="AR159:AT159"/>
    <mergeCell ref="AU229:AY229"/>
    <mergeCell ref="AZ229:BA229"/>
    <mergeCell ref="BB229:BC229"/>
    <mergeCell ref="BD229:BE229"/>
    <mergeCell ref="BF229:BG229"/>
    <mergeCell ref="B225:C225"/>
    <mergeCell ref="D228:BG228"/>
    <mergeCell ref="D229:L229"/>
    <mergeCell ref="M229:N229"/>
    <mergeCell ref="O229:P229"/>
    <mergeCell ref="Q229:S229"/>
    <mergeCell ref="T229:V229"/>
    <mergeCell ref="W229:Z229"/>
    <mergeCell ref="AA229:AB229"/>
    <mergeCell ref="AC229"/>
    <mergeCell ref="AD229:AF229"/>
    <mergeCell ref="AG229:AI229"/>
    <mergeCell ref="AJ229:AL229"/>
    <mergeCell ref="AM229:AO229"/>
    <mergeCell ref="AP229:AQ229"/>
    <mergeCell ref="AR229:AT229"/>
    <mergeCell ref="AU258:AY258"/>
    <mergeCell ref="AZ258:BA258"/>
    <mergeCell ref="BB258:BC258"/>
    <mergeCell ref="BD258:BE258"/>
    <mergeCell ref="BF258:BG258"/>
    <mergeCell ref="B255:C255"/>
    <mergeCell ref="D257:BG257"/>
    <mergeCell ref="D258:L258"/>
    <mergeCell ref="M258:N258"/>
    <mergeCell ref="O258:P258"/>
    <mergeCell ref="Q258:S258"/>
    <mergeCell ref="T258:V258"/>
    <mergeCell ref="W258:Z258"/>
    <mergeCell ref="AA258:AB258"/>
    <mergeCell ref="AC258"/>
    <mergeCell ref="AD258:AF258"/>
    <mergeCell ref="AG258:AI258"/>
    <mergeCell ref="AJ258:AL258"/>
    <mergeCell ref="AM258:AO258"/>
    <mergeCell ref="AP258:AQ258"/>
    <mergeCell ref="AR258:AT258"/>
    <mergeCell ref="AU309:AY309"/>
    <mergeCell ref="AZ309:BA309"/>
    <mergeCell ref="BB309:BC309"/>
    <mergeCell ref="BD309:BE309"/>
    <mergeCell ref="BF309:BG309"/>
    <mergeCell ref="B305:C305"/>
    <mergeCell ref="D308:BG308"/>
    <mergeCell ref="D309:L309"/>
    <mergeCell ref="M309:N309"/>
    <mergeCell ref="O309:P309"/>
    <mergeCell ref="Q309:S309"/>
    <mergeCell ref="T309:V309"/>
    <mergeCell ref="W309:Z309"/>
    <mergeCell ref="AA309:AB309"/>
    <mergeCell ref="AC309"/>
    <mergeCell ref="AD309:AF309"/>
    <mergeCell ref="AG309:AI309"/>
    <mergeCell ref="AJ309:AL309"/>
    <mergeCell ref="AM309:AO309"/>
    <mergeCell ref="AP309:AQ309"/>
    <mergeCell ref="AR309:AT309"/>
    <mergeCell ref="AU334:AY334"/>
    <mergeCell ref="AZ334:BA334"/>
    <mergeCell ref="BB334:BC334"/>
    <mergeCell ref="BD334:BE334"/>
    <mergeCell ref="BF334:BG334"/>
    <mergeCell ref="B331:C331"/>
    <mergeCell ref="D333:BG333"/>
    <mergeCell ref="D334:L334"/>
    <mergeCell ref="M334:N334"/>
    <mergeCell ref="O334:P334"/>
    <mergeCell ref="Q334:S334"/>
    <mergeCell ref="T334:V334"/>
    <mergeCell ref="W334:Z334"/>
    <mergeCell ref="AA334:AB334"/>
    <mergeCell ref="AC334"/>
    <mergeCell ref="AD334:AF334"/>
    <mergeCell ref="AG334:AI334"/>
    <mergeCell ref="AJ334:AL334"/>
    <mergeCell ref="AM334:AO334"/>
    <mergeCell ref="AP334:AQ334"/>
    <mergeCell ref="AR334:AT334"/>
    <mergeCell ref="AU383:AY383"/>
    <mergeCell ref="AZ383:BA383"/>
    <mergeCell ref="BB383:BC383"/>
    <mergeCell ref="BD383:BE383"/>
    <mergeCell ref="BF383:BG383"/>
    <mergeCell ref="B379:C379"/>
    <mergeCell ref="D382:BG382"/>
    <mergeCell ref="D383:L383"/>
    <mergeCell ref="M383:N383"/>
    <mergeCell ref="O383:P383"/>
    <mergeCell ref="Q383:S383"/>
    <mergeCell ref="T383:V383"/>
    <mergeCell ref="W383:Z383"/>
    <mergeCell ref="AA383:AB383"/>
    <mergeCell ref="AC383"/>
    <mergeCell ref="AD383:AF383"/>
    <mergeCell ref="AG383:AI383"/>
    <mergeCell ref="AJ383:AL383"/>
    <mergeCell ref="AM383:AO383"/>
    <mergeCell ref="AP383:AQ383"/>
    <mergeCell ref="AR383:AT383"/>
    <mergeCell ref="AU450:AY450"/>
    <mergeCell ref="AZ450:BA450"/>
    <mergeCell ref="BB450:BC450"/>
    <mergeCell ref="BD450:BE450"/>
    <mergeCell ref="BF450:BG450"/>
    <mergeCell ref="B446:C446"/>
    <mergeCell ref="D449:BG449"/>
    <mergeCell ref="D450:L450"/>
    <mergeCell ref="M450:N450"/>
    <mergeCell ref="O450:P450"/>
    <mergeCell ref="Q450:S450"/>
    <mergeCell ref="T450:V450"/>
    <mergeCell ref="W450:Z450"/>
    <mergeCell ref="AA450:AB450"/>
    <mergeCell ref="AC450"/>
    <mergeCell ref="AD450:AF450"/>
    <mergeCell ref="AG450:AI450"/>
    <mergeCell ref="AJ450:AL450"/>
    <mergeCell ref="AM450:AO450"/>
    <mergeCell ref="AP450:AQ450"/>
    <mergeCell ref="AR450:AT450"/>
    <mergeCell ref="AR469:AV469"/>
    <mergeCell ref="AW469:AX469"/>
    <mergeCell ref="AY469:AZ469"/>
    <mergeCell ref="BA469:BB469"/>
    <mergeCell ref="BC469:BD469"/>
    <mergeCell ref="B465:C465"/>
    <mergeCell ref="D468:BD468"/>
    <mergeCell ref="D469:K469"/>
    <mergeCell ref="L469:M469"/>
    <mergeCell ref="N469:O469"/>
    <mergeCell ref="P469:R469"/>
    <mergeCell ref="S469:U469"/>
    <mergeCell ref="V469:Y469"/>
    <mergeCell ref="Z469"/>
    <mergeCell ref="AA469"/>
    <mergeCell ref="AB469:AD469"/>
    <mergeCell ref="AE469:AG469"/>
    <mergeCell ref="AH469:AI469"/>
    <mergeCell ref="AJ469:AL469"/>
    <mergeCell ref="AM469:AN469"/>
    <mergeCell ref="AO469:AQ469"/>
    <mergeCell ref="AU501:AY501"/>
    <mergeCell ref="AZ501:BA501"/>
    <mergeCell ref="BB501:BC501"/>
    <mergeCell ref="BD501:BE501"/>
    <mergeCell ref="BF501:BG501"/>
    <mergeCell ref="B497:C497"/>
    <mergeCell ref="D500:BG500"/>
    <mergeCell ref="D501:L501"/>
    <mergeCell ref="M501:N501"/>
    <mergeCell ref="O501:P501"/>
    <mergeCell ref="Q501:S501"/>
    <mergeCell ref="T501:V501"/>
    <mergeCell ref="W501:Z501"/>
    <mergeCell ref="AA501:AB501"/>
    <mergeCell ref="AC501"/>
    <mergeCell ref="AD501:AF501"/>
    <mergeCell ref="AG501:AI501"/>
    <mergeCell ref="AJ501:AL501"/>
    <mergeCell ref="AM501:AO501"/>
    <mergeCell ref="AP501:AQ501"/>
    <mergeCell ref="AR501:AT501"/>
    <mergeCell ref="AT520:AX520"/>
    <mergeCell ref="AY520:AZ520"/>
    <mergeCell ref="BA520:BB520"/>
    <mergeCell ref="BC520:BD520"/>
    <mergeCell ref="BE520:BF520"/>
    <mergeCell ref="B516:C516"/>
    <mergeCell ref="D519:BF519"/>
    <mergeCell ref="D520:L520"/>
    <mergeCell ref="M520:N520"/>
    <mergeCell ref="O520:P520"/>
    <mergeCell ref="Q520:S520"/>
    <mergeCell ref="T520:V520"/>
    <mergeCell ref="W520:Z520"/>
    <mergeCell ref="AA520:AB520"/>
    <mergeCell ref="AC520"/>
    <mergeCell ref="AD520:AF520"/>
    <mergeCell ref="AG520:AI520"/>
    <mergeCell ref="AJ520:AK520"/>
    <mergeCell ref="AL520:AN520"/>
    <mergeCell ref="AO520:AP520"/>
    <mergeCell ref="AQ520:AS520"/>
    <mergeCell ref="B584:C584"/>
    <mergeCell ref="D587:J587"/>
    <mergeCell ref="B608:C608"/>
    <mergeCell ref="D611:J611"/>
    <mergeCell ref="B632:C632"/>
    <mergeCell ref="AT554:AX554"/>
    <mergeCell ref="AY554:AZ554"/>
    <mergeCell ref="BA554:BB554"/>
    <mergeCell ref="BC554:BD554"/>
    <mergeCell ref="BE554:BF554"/>
    <mergeCell ref="B550:C550"/>
    <mergeCell ref="D553:BF553"/>
    <mergeCell ref="D554:L554"/>
    <mergeCell ref="M554:N554"/>
    <mergeCell ref="O554:P554"/>
    <mergeCell ref="Q554:S554"/>
    <mergeCell ref="T554:V554"/>
    <mergeCell ref="W554:Z554"/>
    <mergeCell ref="AA554:AB554"/>
    <mergeCell ref="AC554"/>
    <mergeCell ref="AD554:AF554"/>
    <mergeCell ref="AG554:AI554"/>
    <mergeCell ref="AJ554:AK554"/>
    <mergeCell ref="AL554:AN554"/>
    <mergeCell ref="AO554:AP554"/>
    <mergeCell ref="AQ554:AS554"/>
    <mergeCell ref="AZ636:BA636"/>
    <mergeCell ref="BB636:BC636"/>
    <mergeCell ref="BD636:BE636"/>
    <mergeCell ref="BF636:BG636"/>
    <mergeCell ref="B651:C651"/>
    <mergeCell ref="D635:BG635"/>
    <mergeCell ref="D636:L636"/>
    <mergeCell ref="M636:N636"/>
    <mergeCell ref="O636:P636"/>
    <mergeCell ref="Q636:S636"/>
    <mergeCell ref="T636:V636"/>
    <mergeCell ref="W636:Z636"/>
    <mergeCell ref="AA636:AB636"/>
    <mergeCell ref="AC636"/>
    <mergeCell ref="AD636:AF636"/>
    <mergeCell ref="AG636:AI636"/>
    <mergeCell ref="AJ636:AL636"/>
    <mergeCell ref="AM636:AO636"/>
    <mergeCell ref="AP636:AQ636"/>
    <mergeCell ref="AR636:AT636"/>
    <mergeCell ref="AU636:AY636"/>
    <mergeCell ref="AY655:AZ655"/>
    <mergeCell ref="BA655:BB655"/>
    <mergeCell ref="BC655:BD655"/>
    <mergeCell ref="BE655:BF655"/>
    <mergeCell ref="B672:C672"/>
    <mergeCell ref="D654:BF654"/>
    <mergeCell ref="D655:L655"/>
    <mergeCell ref="M655:N655"/>
    <mergeCell ref="O655:P655"/>
    <mergeCell ref="Q655:S655"/>
    <mergeCell ref="T655:V655"/>
    <mergeCell ref="W655:Z655"/>
    <mergeCell ref="AA655:AB655"/>
    <mergeCell ref="AC655"/>
    <mergeCell ref="AD655:AF655"/>
    <mergeCell ref="AG655:AI655"/>
    <mergeCell ref="AJ655:AK655"/>
    <mergeCell ref="AL655:AN655"/>
    <mergeCell ref="AO655:AP655"/>
    <mergeCell ref="AQ655:AS655"/>
    <mergeCell ref="AT655:AX655"/>
    <mergeCell ref="AY676:AZ676"/>
    <mergeCell ref="BA676:BB676"/>
    <mergeCell ref="BC676:BD676"/>
    <mergeCell ref="BE676:BF676"/>
    <mergeCell ref="B709:C709"/>
    <mergeCell ref="D675:BF675"/>
    <mergeCell ref="D676:L676"/>
    <mergeCell ref="M676:N676"/>
    <mergeCell ref="O676:P676"/>
    <mergeCell ref="Q676:S676"/>
    <mergeCell ref="T676:V676"/>
    <mergeCell ref="W676:Z676"/>
    <mergeCell ref="AA676:AB676"/>
    <mergeCell ref="AC676"/>
    <mergeCell ref="AD676:AF676"/>
    <mergeCell ref="AG676:AI676"/>
    <mergeCell ref="AJ676:AK676"/>
    <mergeCell ref="AL676:AN676"/>
    <mergeCell ref="AO676:AP676"/>
    <mergeCell ref="AQ676:AS676"/>
    <mergeCell ref="AT676:AX676"/>
    <mergeCell ref="AK712:AL712"/>
    <mergeCell ref="AM712:AN712"/>
    <mergeCell ref="AO712:AP712"/>
    <mergeCell ref="AQ712:AR712"/>
    <mergeCell ref="B734:C734"/>
    <mergeCell ref="D711:AR711"/>
    <mergeCell ref="D712:H712"/>
    <mergeCell ref="I712"/>
    <mergeCell ref="J712:K712"/>
    <mergeCell ref="L712:N712"/>
    <mergeCell ref="O712:Q712"/>
    <mergeCell ref="R712:U712"/>
    <mergeCell ref="V712"/>
    <mergeCell ref="W712"/>
    <mergeCell ref="X712:Y712"/>
    <mergeCell ref="Z712:AA712"/>
    <mergeCell ref="AB712"/>
    <mergeCell ref="AC712"/>
    <mergeCell ref="AD712"/>
    <mergeCell ref="AE712:AF712"/>
    <mergeCell ref="AG712:AJ712"/>
    <mergeCell ref="W737:X737"/>
    <mergeCell ref="Y737:Z737"/>
    <mergeCell ref="AA737:AB737"/>
    <mergeCell ref="B765:C765"/>
    <mergeCell ref="D767:AA767"/>
    <mergeCell ref="D736:AB736"/>
    <mergeCell ref="D737"/>
    <mergeCell ref="E737"/>
    <mergeCell ref="F737"/>
    <mergeCell ref="G737"/>
    <mergeCell ref="H737"/>
    <mergeCell ref="I737"/>
    <mergeCell ref="J737"/>
    <mergeCell ref="K737:L737"/>
    <mergeCell ref="M737"/>
    <mergeCell ref="N737"/>
    <mergeCell ref="O737"/>
    <mergeCell ref="P737"/>
    <mergeCell ref="Q737"/>
    <mergeCell ref="R737:U737"/>
    <mergeCell ref="V737"/>
    <mergeCell ref="V768:W768"/>
    <mergeCell ref="X768:Y768"/>
    <mergeCell ref="Z768:AA768"/>
    <mergeCell ref="B786:C786"/>
    <mergeCell ref="D789:BG789"/>
    <mergeCell ref="O768"/>
    <mergeCell ref="P768"/>
    <mergeCell ref="Q768"/>
    <mergeCell ref="R768:T768"/>
    <mergeCell ref="U768"/>
    <mergeCell ref="I768"/>
    <mergeCell ref="J768"/>
    <mergeCell ref="K768:L768"/>
    <mergeCell ref="M768"/>
    <mergeCell ref="N768"/>
    <mergeCell ref="D768"/>
    <mergeCell ref="E768"/>
    <mergeCell ref="F768"/>
    <mergeCell ref="G768"/>
    <mergeCell ref="H768"/>
    <mergeCell ref="AZ790:BA790"/>
    <mergeCell ref="BB790:BC790"/>
    <mergeCell ref="BD790:BE790"/>
    <mergeCell ref="BF790:BG790"/>
    <mergeCell ref="B820:C820"/>
    <mergeCell ref="AJ790:AL790"/>
    <mergeCell ref="AM790:AO790"/>
    <mergeCell ref="AP790:AQ790"/>
    <mergeCell ref="AR790:AT790"/>
    <mergeCell ref="AU790:AY790"/>
    <mergeCell ref="W790:Z790"/>
    <mergeCell ref="AA790:AB790"/>
    <mergeCell ref="AC790"/>
    <mergeCell ref="AD790:AF790"/>
    <mergeCell ref="AG790:AI790"/>
    <mergeCell ref="D790:L790"/>
    <mergeCell ref="M790:N790"/>
    <mergeCell ref="O790:P790"/>
    <mergeCell ref="Q790:S790"/>
    <mergeCell ref="T790:V790"/>
    <mergeCell ref="AZ824:BA824"/>
    <mergeCell ref="BB824:BC824"/>
    <mergeCell ref="BD824:BE824"/>
    <mergeCell ref="BF824:BG824"/>
    <mergeCell ref="B855:C855"/>
    <mergeCell ref="D823:BG823"/>
    <mergeCell ref="D824:L824"/>
    <mergeCell ref="M824:N824"/>
    <mergeCell ref="O824:P824"/>
    <mergeCell ref="Q824:S824"/>
    <mergeCell ref="T824:V824"/>
    <mergeCell ref="W824:Z824"/>
    <mergeCell ref="AA824:AB824"/>
    <mergeCell ref="AC824"/>
    <mergeCell ref="AD824:AF824"/>
    <mergeCell ref="AG824:AI824"/>
    <mergeCell ref="AJ824:AL824"/>
    <mergeCell ref="AM824:AO824"/>
    <mergeCell ref="AP824:AQ824"/>
    <mergeCell ref="AR824:AT824"/>
    <mergeCell ref="AU824:AY824"/>
    <mergeCell ref="AZ859:BA859"/>
    <mergeCell ref="BB859:BC859"/>
    <mergeCell ref="BD859:BE859"/>
    <mergeCell ref="BF859:BG859"/>
    <mergeCell ref="B891:C891"/>
    <mergeCell ref="D858:BG858"/>
    <mergeCell ref="D859:L859"/>
    <mergeCell ref="M859:N859"/>
    <mergeCell ref="O859:P859"/>
    <mergeCell ref="Q859:S859"/>
    <mergeCell ref="T859:V859"/>
    <mergeCell ref="W859:Z859"/>
    <mergeCell ref="AA859:AB859"/>
    <mergeCell ref="AC859"/>
    <mergeCell ref="AD859:AF859"/>
    <mergeCell ref="AG859:AI859"/>
    <mergeCell ref="AJ859:AL859"/>
    <mergeCell ref="AM859:AO859"/>
    <mergeCell ref="AP859:AQ859"/>
    <mergeCell ref="AR859:AT859"/>
    <mergeCell ref="AU859:AY859"/>
    <mergeCell ref="AZ895:BA895"/>
    <mergeCell ref="BB895:BC895"/>
    <mergeCell ref="BD895:BE895"/>
    <mergeCell ref="BF895:BG895"/>
    <mergeCell ref="B926:C926"/>
    <mergeCell ref="D894:BG894"/>
    <mergeCell ref="D895:L895"/>
    <mergeCell ref="M895:N895"/>
    <mergeCell ref="O895:P895"/>
    <mergeCell ref="Q895:S895"/>
    <mergeCell ref="T895:V895"/>
    <mergeCell ref="W895:Z895"/>
    <mergeCell ref="AA895:AB895"/>
    <mergeCell ref="AC895"/>
    <mergeCell ref="AD895:AF895"/>
    <mergeCell ref="AG895:AI895"/>
    <mergeCell ref="AJ895:AL895"/>
    <mergeCell ref="AM895:AO895"/>
    <mergeCell ref="AP895:AQ895"/>
    <mergeCell ref="AR895:AT895"/>
    <mergeCell ref="AU895:AY895"/>
    <mergeCell ref="AZ930:BA930"/>
    <mergeCell ref="BB930:BC930"/>
    <mergeCell ref="BD930:BE930"/>
    <mergeCell ref="BF930:BG930"/>
    <mergeCell ref="B963:C963"/>
    <mergeCell ref="D929:BG929"/>
    <mergeCell ref="D930:L930"/>
    <mergeCell ref="M930:N930"/>
    <mergeCell ref="O930:P930"/>
    <mergeCell ref="Q930:S930"/>
    <mergeCell ref="T930:V930"/>
    <mergeCell ref="W930:Z930"/>
    <mergeCell ref="AA930:AB930"/>
    <mergeCell ref="AC930"/>
    <mergeCell ref="AD930:AF930"/>
    <mergeCell ref="AG930:AI930"/>
    <mergeCell ref="AJ930:AL930"/>
    <mergeCell ref="AM930:AO930"/>
    <mergeCell ref="AP930:AQ930"/>
    <mergeCell ref="AR930:AT930"/>
    <mergeCell ref="AU930:AY930"/>
    <mergeCell ref="AZ967:BA967"/>
    <mergeCell ref="BB967:BC967"/>
    <mergeCell ref="BD967:BE967"/>
    <mergeCell ref="BF967:BG967"/>
    <mergeCell ref="B998:C998"/>
    <mergeCell ref="D966:BG966"/>
    <mergeCell ref="D967:L967"/>
    <mergeCell ref="M967:N967"/>
    <mergeCell ref="O967:P967"/>
    <mergeCell ref="Q967:S967"/>
    <mergeCell ref="T967:V967"/>
    <mergeCell ref="W967:Z967"/>
    <mergeCell ref="AA967:AB967"/>
    <mergeCell ref="AC967"/>
    <mergeCell ref="AD967:AF967"/>
    <mergeCell ref="AG967:AI967"/>
    <mergeCell ref="AJ967:AL967"/>
    <mergeCell ref="AM967:AO967"/>
    <mergeCell ref="AP967:AQ967"/>
    <mergeCell ref="AR967:AT967"/>
    <mergeCell ref="AU967:AY967"/>
    <mergeCell ref="AZ1002:BA1002"/>
    <mergeCell ref="BB1002:BC1002"/>
    <mergeCell ref="BD1002:BE1002"/>
    <mergeCell ref="BF1002:BG1002"/>
    <mergeCell ref="B1034:C1034"/>
    <mergeCell ref="D1001:BG1001"/>
    <mergeCell ref="D1002:L1002"/>
    <mergeCell ref="M1002:N1002"/>
    <mergeCell ref="O1002:P1002"/>
    <mergeCell ref="Q1002:S1002"/>
    <mergeCell ref="T1002:V1002"/>
    <mergeCell ref="W1002:Z1002"/>
    <mergeCell ref="AA1002:AB1002"/>
    <mergeCell ref="AC1002"/>
    <mergeCell ref="AD1002:AF1002"/>
    <mergeCell ref="AG1002:AI1002"/>
    <mergeCell ref="AJ1002:AL1002"/>
    <mergeCell ref="AM1002:AO1002"/>
    <mergeCell ref="AP1002:AQ1002"/>
    <mergeCell ref="AR1002:AT1002"/>
    <mergeCell ref="AU1002:AY1002"/>
    <mergeCell ref="BB1038:BC1038"/>
    <mergeCell ref="BD1038:BE1038"/>
    <mergeCell ref="BF1038:BG1038"/>
    <mergeCell ref="B1070:C1070"/>
    <mergeCell ref="D1037:BG1037"/>
    <mergeCell ref="D1038:L1038"/>
    <mergeCell ref="M1038:N1038"/>
    <mergeCell ref="O1038:P1038"/>
    <mergeCell ref="Q1038:S1038"/>
    <mergeCell ref="T1038:V1038"/>
    <mergeCell ref="W1038:Z1038"/>
    <mergeCell ref="AA1038:AB1038"/>
    <mergeCell ref="AC1038"/>
    <mergeCell ref="AD1038:AF1038"/>
    <mergeCell ref="AG1038:AI1038"/>
    <mergeCell ref="AJ1038:AL1038"/>
    <mergeCell ref="AM1038:AO1038"/>
    <mergeCell ref="AP1038:AQ1038"/>
    <mergeCell ref="AR1038:AT1038"/>
    <mergeCell ref="AU1038:AY1038"/>
    <mergeCell ref="C1073:I1073"/>
    <mergeCell ref="B1105:C1105"/>
    <mergeCell ref="D1108:AR1108"/>
    <mergeCell ref="D1109:H1109"/>
    <mergeCell ref="I1109"/>
    <mergeCell ref="J1109:K1109"/>
    <mergeCell ref="L1109:N1109"/>
    <mergeCell ref="O1109:Q1109"/>
    <mergeCell ref="R1109:U1109"/>
    <mergeCell ref="V1109"/>
    <mergeCell ref="W1109"/>
    <mergeCell ref="X1109:Y1109"/>
    <mergeCell ref="Z1109:AA1109"/>
    <mergeCell ref="AB1109"/>
    <mergeCell ref="AC1109"/>
    <mergeCell ref="AD1109"/>
    <mergeCell ref="AZ1038:BA1038"/>
    <mergeCell ref="AQ1109:AR1109"/>
    <mergeCell ref="B1135:C1135"/>
    <mergeCell ref="D1138:AR1138"/>
    <mergeCell ref="D1139:H1139"/>
    <mergeCell ref="I1139"/>
    <mergeCell ref="J1139:K1139"/>
    <mergeCell ref="L1139:N1139"/>
    <mergeCell ref="O1139:Q1139"/>
    <mergeCell ref="R1139:U1139"/>
    <mergeCell ref="V1139"/>
    <mergeCell ref="W1139"/>
    <mergeCell ref="X1139:Y1139"/>
    <mergeCell ref="Z1139:AA1139"/>
    <mergeCell ref="AB1139"/>
    <mergeCell ref="AC1139"/>
    <mergeCell ref="AD1139"/>
    <mergeCell ref="AE1109:AF1109"/>
    <mergeCell ref="AG1109:AJ1109"/>
    <mergeCell ref="AK1109:AL1109"/>
    <mergeCell ref="AM1109:AN1109"/>
    <mergeCell ref="AO1109:AP1109"/>
    <mergeCell ref="AQ1169:AR1169"/>
    <mergeCell ref="B1195:C1195"/>
    <mergeCell ref="C1198:E1198"/>
    <mergeCell ref="B1224:C1224"/>
    <mergeCell ref="D1227:AR1227"/>
    <mergeCell ref="AE1169:AF1169"/>
    <mergeCell ref="AG1169:AJ1169"/>
    <mergeCell ref="AK1169:AL1169"/>
    <mergeCell ref="AM1169:AN1169"/>
    <mergeCell ref="AO1169:AP1169"/>
    <mergeCell ref="AQ1139:AR1139"/>
    <mergeCell ref="B1165:C1165"/>
    <mergeCell ref="D1168:AR1168"/>
    <mergeCell ref="D1169:H1169"/>
    <mergeCell ref="I1169"/>
    <mergeCell ref="J1169:K1169"/>
    <mergeCell ref="L1169:N1169"/>
    <mergeCell ref="O1169:Q1169"/>
    <mergeCell ref="R1169:U1169"/>
    <mergeCell ref="V1169"/>
    <mergeCell ref="W1169"/>
    <mergeCell ref="X1169:Y1169"/>
    <mergeCell ref="Z1169:AA1169"/>
    <mergeCell ref="AB1169"/>
    <mergeCell ref="AC1169"/>
    <mergeCell ref="AD1169"/>
    <mergeCell ref="AE1139:AF1139"/>
    <mergeCell ref="AG1139:AJ1139"/>
    <mergeCell ref="AK1139:AL1139"/>
    <mergeCell ref="AM1139:AN1139"/>
    <mergeCell ref="AO1139:AP1139"/>
    <mergeCell ref="AK1228:AL1228"/>
    <mergeCell ref="AM1228:AN1228"/>
    <mergeCell ref="AO1228:AP1228"/>
    <mergeCell ref="AQ1228:AR1228"/>
    <mergeCell ref="B1254:C1254"/>
    <mergeCell ref="AB1228"/>
    <mergeCell ref="AC1228"/>
    <mergeCell ref="AD1228"/>
    <mergeCell ref="AE1228:AF1228"/>
    <mergeCell ref="AG1228:AJ1228"/>
    <mergeCell ref="R1228:U1228"/>
    <mergeCell ref="V1228"/>
    <mergeCell ref="W1228"/>
    <mergeCell ref="X1228:Y1228"/>
    <mergeCell ref="Z1228:AA1228"/>
    <mergeCell ref="D1228:H1228"/>
    <mergeCell ref="I1228"/>
    <mergeCell ref="J1228:K1228"/>
    <mergeCell ref="L1228:N1228"/>
    <mergeCell ref="O1228:Q1228"/>
    <mergeCell ref="AK1258:AL1258"/>
    <mergeCell ref="AM1258:AN1258"/>
    <mergeCell ref="AO1258:AP1258"/>
    <mergeCell ref="AQ1258:AR1258"/>
    <mergeCell ref="B1284:C1284"/>
    <mergeCell ref="D1257:AR1257"/>
    <mergeCell ref="D1258:H1258"/>
    <mergeCell ref="I1258"/>
    <mergeCell ref="J1258:K1258"/>
    <mergeCell ref="L1258:N1258"/>
    <mergeCell ref="O1258:Q1258"/>
    <mergeCell ref="R1258:U1258"/>
    <mergeCell ref="V1258"/>
    <mergeCell ref="W1258"/>
    <mergeCell ref="X1258:Y1258"/>
    <mergeCell ref="Z1258:AA1258"/>
    <mergeCell ref="AB1258"/>
    <mergeCell ref="AC1258"/>
    <mergeCell ref="AD1258"/>
    <mergeCell ref="AE1258:AF1258"/>
    <mergeCell ref="AG1258:AJ1258"/>
    <mergeCell ref="AK1288:AL1288"/>
    <mergeCell ref="AM1288:AN1288"/>
    <mergeCell ref="AO1288:AP1288"/>
    <mergeCell ref="AQ1288:AR1288"/>
    <mergeCell ref="B1314:C1314"/>
    <mergeCell ref="D1287:AR1287"/>
    <mergeCell ref="D1288:H1288"/>
    <mergeCell ref="I1288"/>
    <mergeCell ref="J1288:K1288"/>
    <mergeCell ref="L1288:N1288"/>
    <mergeCell ref="O1288:Q1288"/>
    <mergeCell ref="R1288:U1288"/>
    <mergeCell ref="V1288"/>
    <mergeCell ref="W1288"/>
    <mergeCell ref="X1288:Y1288"/>
    <mergeCell ref="Z1288:AA1288"/>
    <mergeCell ref="AB1288"/>
    <mergeCell ref="AC1288"/>
    <mergeCell ref="AD1288"/>
    <mergeCell ref="AE1288:AF1288"/>
    <mergeCell ref="AG1288:AJ1288"/>
    <mergeCell ref="B1540:C1540"/>
    <mergeCell ref="D1543:I1543"/>
    <mergeCell ref="B1568:C1568"/>
    <mergeCell ref="D1571:I1571"/>
    <mergeCell ref="B1596:C1596"/>
    <mergeCell ref="D1459:I1459"/>
    <mergeCell ref="B1484:C1484"/>
    <mergeCell ref="D1487:I1487"/>
    <mergeCell ref="B1512:C1512"/>
    <mergeCell ref="D1515:I1515"/>
    <mergeCell ref="B1400:C1400"/>
    <mergeCell ref="D1403:I1403"/>
    <mergeCell ref="B1428:C1428"/>
    <mergeCell ref="D1431:I1431"/>
    <mergeCell ref="B1456:C1456"/>
    <mergeCell ref="C1317:E1317"/>
    <mergeCell ref="B1344:C1344"/>
    <mergeCell ref="D1347:I1347"/>
    <mergeCell ref="B1372:C1372"/>
    <mergeCell ref="D1375:I1375"/>
    <mergeCell ref="AZ1600:BA1600"/>
    <mergeCell ref="BB1600:BC1600"/>
    <mergeCell ref="BD1600:BE1600"/>
    <mergeCell ref="BF1600:BG1600"/>
    <mergeCell ref="B1630:C1630"/>
    <mergeCell ref="D1599:BG1599"/>
    <mergeCell ref="D1600:L1600"/>
    <mergeCell ref="M1600:N1600"/>
    <mergeCell ref="O1600:P1600"/>
    <mergeCell ref="Q1600:S1600"/>
    <mergeCell ref="T1600:V1600"/>
    <mergeCell ref="W1600:Z1600"/>
    <mergeCell ref="AA1600:AB1600"/>
    <mergeCell ref="AC1600"/>
    <mergeCell ref="AD1600:AF1600"/>
    <mergeCell ref="AG1600:AI1600"/>
    <mergeCell ref="AJ1600:AL1600"/>
    <mergeCell ref="AM1600:AO1600"/>
    <mergeCell ref="AP1600:AQ1600"/>
    <mergeCell ref="AR1600:AT1600"/>
    <mergeCell ref="AU1600:AY1600"/>
    <mergeCell ref="AV1634:AW1634"/>
    <mergeCell ref="AX1634:AY1634"/>
    <mergeCell ref="AZ1634:BA1634"/>
    <mergeCell ref="BB1634:BC1634"/>
    <mergeCell ref="B1653:C1653"/>
    <mergeCell ref="D1633:BC1633"/>
    <mergeCell ref="D1634:L1634"/>
    <mergeCell ref="M1634"/>
    <mergeCell ref="N1634:O1634"/>
    <mergeCell ref="P1634:R1634"/>
    <mergeCell ref="S1634:U1634"/>
    <mergeCell ref="V1634:Y1634"/>
    <mergeCell ref="Z1634:AA1634"/>
    <mergeCell ref="AB1634"/>
    <mergeCell ref="AC1634:AE1634"/>
    <mergeCell ref="AF1634:AH1634"/>
    <mergeCell ref="AI1634"/>
    <mergeCell ref="AJ1634:AL1634"/>
    <mergeCell ref="AM1634:AN1634"/>
    <mergeCell ref="AO1634:AQ1634"/>
    <mergeCell ref="AR1634:AU1634"/>
    <mergeCell ref="AU1657:AV1657"/>
    <mergeCell ref="AW1657:AX1657"/>
    <mergeCell ref="AY1657:AZ1657"/>
    <mergeCell ref="BA1657:BB1657"/>
    <mergeCell ref="B1673:C1673"/>
    <mergeCell ref="D1656:BB1656"/>
    <mergeCell ref="D1657:J1657"/>
    <mergeCell ref="K1657:L1657"/>
    <mergeCell ref="M1657:N1657"/>
    <mergeCell ref="O1657:Q1657"/>
    <mergeCell ref="R1657:T1657"/>
    <mergeCell ref="U1657:X1657"/>
    <mergeCell ref="Y1657:Z1657"/>
    <mergeCell ref="AA1657"/>
    <mergeCell ref="AB1657:AD1657"/>
    <mergeCell ref="AE1657:AG1657"/>
    <mergeCell ref="AH1657"/>
    <mergeCell ref="AI1657:AK1657"/>
    <mergeCell ref="AL1657:AM1657"/>
    <mergeCell ref="AN1657:AP1657"/>
    <mergeCell ref="AQ1657:AT1657"/>
    <mergeCell ref="AG1677:AH1677"/>
    <mergeCell ref="AI1677:AJ1677"/>
    <mergeCell ref="AK1677:AL1677"/>
    <mergeCell ref="AM1677"/>
    <mergeCell ref="B1693:C1693"/>
    <mergeCell ref="D1676:AM1676"/>
    <mergeCell ref="D1677:G1677"/>
    <mergeCell ref="H1677"/>
    <mergeCell ref="I1677"/>
    <mergeCell ref="J1677:K1677"/>
    <mergeCell ref="L1677:N1677"/>
    <mergeCell ref="O1677:Q1677"/>
    <mergeCell ref="R1677"/>
    <mergeCell ref="S1677"/>
    <mergeCell ref="T1677:U1677"/>
    <mergeCell ref="V1677:W1677"/>
    <mergeCell ref="X1677"/>
    <mergeCell ref="Y1677"/>
    <mergeCell ref="Z1677"/>
    <mergeCell ref="AA1677:AB1677"/>
    <mergeCell ref="AC1677:AF1677"/>
    <mergeCell ref="AW1697:AX1697"/>
    <mergeCell ref="AY1697:AZ1697"/>
    <mergeCell ref="BA1697:BB1697"/>
    <mergeCell ref="BC1697:BD1697"/>
    <mergeCell ref="B1712:C1712"/>
    <mergeCell ref="D1696:BD1696"/>
    <mergeCell ref="D1697:L1697"/>
    <mergeCell ref="M1697:N1697"/>
    <mergeCell ref="O1697:P1697"/>
    <mergeCell ref="Q1697:S1697"/>
    <mergeCell ref="T1697:V1697"/>
    <mergeCell ref="W1697:Z1697"/>
    <mergeCell ref="AA1697:AB1697"/>
    <mergeCell ref="AC1697"/>
    <mergeCell ref="AD1697:AF1697"/>
    <mergeCell ref="AG1697:AI1697"/>
    <mergeCell ref="AJ1697"/>
    <mergeCell ref="AK1697:AM1697"/>
    <mergeCell ref="AN1697:AO1697"/>
    <mergeCell ref="AP1697:AR1697"/>
    <mergeCell ref="AS1697:AV1697"/>
    <mergeCell ref="AZ1716:BA1716"/>
    <mergeCell ref="BB1716:BC1716"/>
    <mergeCell ref="BD1716:BE1716"/>
    <mergeCell ref="BF1716:BG1716"/>
    <mergeCell ref="B1731:C1731"/>
    <mergeCell ref="D1715:BG1715"/>
    <mergeCell ref="D1716:L1716"/>
    <mergeCell ref="M1716:N1716"/>
    <mergeCell ref="O1716:P1716"/>
    <mergeCell ref="Q1716:S1716"/>
    <mergeCell ref="T1716:V1716"/>
    <mergeCell ref="W1716:Z1716"/>
    <mergeCell ref="AA1716:AB1716"/>
    <mergeCell ref="AC1716"/>
    <mergeCell ref="AD1716:AF1716"/>
    <mergeCell ref="AG1716:AI1716"/>
    <mergeCell ref="AJ1716:AL1716"/>
    <mergeCell ref="AM1716:AO1716"/>
    <mergeCell ref="AP1716:AQ1716"/>
    <mergeCell ref="AR1716:AT1716"/>
    <mergeCell ref="AU1716:AY1716"/>
    <mergeCell ref="AZ1735:BA1735"/>
    <mergeCell ref="BB1735:BC1735"/>
    <mergeCell ref="BD1735:BE1735"/>
    <mergeCell ref="BF1735:BG1735"/>
    <mergeCell ref="B1750:C1750"/>
    <mergeCell ref="D1734:BG1734"/>
    <mergeCell ref="D1735:L1735"/>
    <mergeCell ref="M1735:N1735"/>
    <mergeCell ref="O1735:P1735"/>
    <mergeCell ref="Q1735:S1735"/>
    <mergeCell ref="T1735:V1735"/>
    <mergeCell ref="W1735:Z1735"/>
    <mergeCell ref="AA1735:AB1735"/>
    <mergeCell ref="AC1735"/>
    <mergeCell ref="AD1735:AF1735"/>
    <mergeCell ref="AG1735:AI1735"/>
    <mergeCell ref="AJ1735:AL1735"/>
    <mergeCell ref="AM1735:AO1735"/>
    <mergeCell ref="AP1735:AQ1735"/>
    <mergeCell ref="AR1735:AT1735"/>
    <mergeCell ref="AU1735:AY1735"/>
    <mergeCell ref="AE1754"/>
    <mergeCell ref="AF1754:AG1754"/>
    <mergeCell ref="AH1754"/>
    <mergeCell ref="AI1754:AJ1754"/>
    <mergeCell ref="B1766:C1766"/>
    <mergeCell ref="D1753:AJ1753"/>
    <mergeCell ref="D1754:E1754"/>
    <mergeCell ref="F1754"/>
    <mergeCell ref="G1754"/>
    <mergeCell ref="H1754:J1754"/>
    <mergeCell ref="K1754:L1754"/>
    <mergeCell ref="M1754:N1754"/>
    <mergeCell ref="O1754"/>
    <mergeCell ref="P1754"/>
    <mergeCell ref="Q1754:R1754"/>
    <mergeCell ref="S1754:T1754"/>
    <mergeCell ref="U1754"/>
    <mergeCell ref="V1754"/>
    <mergeCell ref="W1754:X1754"/>
    <mergeCell ref="Y1754:Z1754"/>
    <mergeCell ref="AA1754:AD1754"/>
    <mergeCell ref="B1785:C1785"/>
    <mergeCell ref="D1769:BG1769"/>
    <mergeCell ref="D1770:L1770"/>
    <mergeCell ref="M1770:N1770"/>
    <mergeCell ref="O1770:P1770"/>
    <mergeCell ref="Q1770:S1770"/>
    <mergeCell ref="T1770:V1770"/>
    <mergeCell ref="W1770:Z1770"/>
    <mergeCell ref="AA1770:AB1770"/>
    <mergeCell ref="AC1770"/>
    <mergeCell ref="AD1770:AF1770"/>
    <mergeCell ref="AG1770:AI1770"/>
    <mergeCell ref="AJ1770:AL1770"/>
    <mergeCell ref="AM1770:AO1770"/>
    <mergeCell ref="AP1770:AQ1770"/>
    <mergeCell ref="AR1770:AT1770"/>
    <mergeCell ref="AU1770:AY1770"/>
    <mergeCell ref="D1788:BG1788"/>
    <mergeCell ref="D1789:L1789"/>
    <mergeCell ref="M1789:N1789"/>
    <mergeCell ref="O1789:P1789"/>
    <mergeCell ref="Q1789:S1789"/>
    <mergeCell ref="T1789:V1789"/>
    <mergeCell ref="W1789:Z1789"/>
    <mergeCell ref="AA1789:AB1789"/>
    <mergeCell ref="AC1789"/>
    <mergeCell ref="AD1789:AF1789"/>
    <mergeCell ref="AG1789:AI1789"/>
    <mergeCell ref="AJ1789:AL1789"/>
    <mergeCell ref="AM1789:AO1789"/>
    <mergeCell ref="AP1789:AQ1789"/>
    <mergeCell ref="AR1789:AT1789"/>
    <mergeCell ref="AU1789:AY1789"/>
    <mergeCell ref="AZ1770:BA1770"/>
    <mergeCell ref="BB1770:BC1770"/>
    <mergeCell ref="BD1770:BE1770"/>
    <mergeCell ref="BF1770:BG1770"/>
    <mergeCell ref="D1807"/>
    <mergeCell ref="B1819:C1819"/>
    <mergeCell ref="D1822:BG1822"/>
    <mergeCell ref="D1823:L1823"/>
    <mergeCell ref="M1823:N1823"/>
    <mergeCell ref="O1823:P1823"/>
    <mergeCell ref="Q1823:S1823"/>
    <mergeCell ref="T1823:V1823"/>
    <mergeCell ref="W1823:Z1823"/>
    <mergeCell ref="AA1823:AB1823"/>
    <mergeCell ref="AC1823"/>
    <mergeCell ref="AD1823:AF1823"/>
    <mergeCell ref="AG1823:AI1823"/>
    <mergeCell ref="AJ1823:AL1823"/>
    <mergeCell ref="AM1823:AO1823"/>
    <mergeCell ref="AP1823:AQ1823"/>
    <mergeCell ref="AZ1789:BA1789"/>
    <mergeCell ref="BB1789:BC1789"/>
    <mergeCell ref="BD1789:BE1789"/>
    <mergeCell ref="BF1789:BG1789"/>
    <mergeCell ref="B1803:C1803"/>
    <mergeCell ref="BF1842:BG1842"/>
    <mergeCell ref="B1894:C1894"/>
    <mergeCell ref="D1897:E1897"/>
    <mergeCell ref="B1934:C1934"/>
    <mergeCell ref="D1937:BG1937"/>
    <mergeCell ref="AR1842:AT1842"/>
    <mergeCell ref="AU1842:AY1842"/>
    <mergeCell ref="AZ1842:BA1842"/>
    <mergeCell ref="BB1842:BC1842"/>
    <mergeCell ref="BD1842:BE1842"/>
    <mergeCell ref="BF1823:BG1823"/>
    <mergeCell ref="B1838:C1838"/>
    <mergeCell ref="D1841:BG1841"/>
    <mergeCell ref="D1842:L1842"/>
    <mergeCell ref="M1842:N1842"/>
    <mergeCell ref="O1842:P1842"/>
    <mergeCell ref="Q1842:S1842"/>
    <mergeCell ref="T1842:V1842"/>
    <mergeCell ref="W1842:Z1842"/>
    <mergeCell ref="AA1842:AB1842"/>
    <mergeCell ref="AC1842"/>
    <mergeCell ref="AD1842:AF1842"/>
    <mergeCell ref="AG1842:AI1842"/>
    <mergeCell ref="AJ1842:AL1842"/>
    <mergeCell ref="AM1842:AO1842"/>
    <mergeCell ref="AP1842:AQ1842"/>
    <mergeCell ref="AR1823:AT1823"/>
    <mergeCell ref="AU1823:AY1823"/>
    <mergeCell ref="AZ1823:BA1823"/>
    <mergeCell ref="BB1823:BC1823"/>
    <mergeCell ref="BD1823:BE1823"/>
    <mergeCell ref="AZ1938:BA1938"/>
    <mergeCell ref="BB1938:BC1938"/>
    <mergeCell ref="BD1938:BE1938"/>
    <mergeCell ref="BF1938:BG1938"/>
    <mergeCell ref="B1962:C1962"/>
    <mergeCell ref="AJ1938:AL1938"/>
    <mergeCell ref="AM1938:AO1938"/>
    <mergeCell ref="AP1938:AQ1938"/>
    <mergeCell ref="AR1938:AT1938"/>
    <mergeCell ref="AU1938:AY1938"/>
    <mergeCell ref="W1938:Z1938"/>
    <mergeCell ref="AA1938:AB1938"/>
    <mergeCell ref="AC1938"/>
    <mergeCell ref="AD1938:AF1938"/>
    <mergeCell ref="AG1938:AI1938"/>
    <mergeCell ref="D1938:L1938"/>
    <mergeCell ref="M1938:N1938"/>
    <mergeCell ref="O1938:P1938"/>
    <mergeCell ref="Q1938:S1938"/>
    <mergeCell ref="T1938:V1938"/>
    <mergeCell ref="AZ1966:BA1966"/>
    <mergeCell ref="BB1966:BC1966"/>
    <mergeCell ref="BD1966:BE1966"/>
    <mergeCell ref="BF1966:BG1966"/>
    <mergeCell ref="B1989:C1989"/>
    <mergeCell ref="D1965:BG1965"/>
    <mergeCell ref="D1966:L1966"/>
    <mergeCell ref="M1966:N1966"/>
    <mergeCell ref="O1966:P1966"/>
    <mergeCell ref="Q1966:S1966"/>
    <mergeCell ref="T1966:V1966"/>
    <mergeCell ref="W1966:Z1966"/>
    <mergeCell ref="AA1966:AB1966"/>
    <mergeCell ref="AC1966"/>
    <mergeCell ref="AD1966:AF1966"/>
    <mergeCell ref="AG1966:AI1966"/>
    <mergeCell ref="AJ1966:AL1966"/>
    <mergeCell ref="AM1966:AO1966"/>
    <mergeCell ref="AP1966:AQ1966"/>
    <mergeCell ref="AR1966:AT1966"/>
    <mergeCell ref="AU1966:AY1966"/>
    <mergeCell ref="AZ1993:BA1993"/>
    <mergeCell ref="BB1993:BC1993"/>
    <mergeCell ref="BD1993:BE1993"/>
    <mergeCell ref="BF1993:BG1993"/>
    <mergeCell ref="B2007:C2007"/>
    <mergeCell ref="D1992:BG1992"/>
    <mergeCell ref="D1993:L1993"/>
    <mergeCell ref="M1993:N1993"/>
    <mergeCell ref="O1993:P1993"/>
    <mergeCell ref="Q1993:S1993"/>
    <mergeCell ref="T1993:V1993"/>
    <mergeCell ref="W1993:Z1993"/>
    <mergeCell ref="AA1993:AB1993"/>
    <mergeCell ref="AC1993"/>
    <mergeCell ref="AD1993:AF1993"/>
    <mergeCell ref="AG1993:AI1993"/>
    <mergeCell ref="AJ1993:AL1993"/>
    <mergeCell ref="AM1993:AO1993"/>
    <mergeCell ref="AP1993:AQ1993"/>
    <mergeCell ref="AR1993:AT1993"/>
    <mergeCell ref="AU1993:AY1993"/>
    <mergeCell ref="AS2011:AT2011"/>
    <mergeCell ref="AU2011:AV2011"/>
    <mergeCell ref="AW2011:AX2011"/>
    <mergeCell ref="AY2011:AZ2011"/>
    <mergeCell ref="B2034:C2034"/>
    <mergeCell ref="D2010:AZ2010"/>
    <mergeCell ref="D2011:I2011"/>
    <mergeCell ref="J2011"/>
    <mergeCell ref="K2011"/>
    <mergeCell ref="L2011:N2011"/>
    <mergeCell ref="O2011:Q2011"/>
    <mergeCell ref="R2011:U2011"/>
    <mergeCell ref="V2011:W2011"/>
    <mergeCell ref="X2011"/>
    <mergeCell ref="Y2011:AA2011"/>
    <mergeCell ref="AB2011:AD2011"/>
    <mergeCell ref="AE2011"/>
    <mergeCell ref="AF2011:AH2011"/>
    <mergeCell ref="AI2011:AJ2011"/>
    <mergeCell ref="AK2011:AM2011"/>
    <mergeCell ref="AN2011:AR2011"/>
    <mergeCell ref="AZ2038:BA2038"/>
    <mergeCell ref="BB2038:BC2038"/>
    <mergeCell ref="BD2038:BE2038"/>
    <mergeCell ref="BF2038:BG2038"/>
    <mergeCell ref="B2068:C2068"/>
    <mergeCell ref="D2037:BG2037"/>
    <mergeCell ref="D2038:L2038"/>
    <mergeCell ref="M2038:N2038"/>
    <mergeCell ref="O2038:P2038"/>
    <mergeCell ref="Q2038:S2038"/>
    <mergeCell ref="T2038:V2038"/>
    <mergeCell ref="W2038:Z2038"/>
    <mergeCell ref="AA2038:AB2038"/>
    <mergeCell ref="AC2038"/>
    <mergeCell ref="AD2038:AF2038"/>
    <mergeCell ref="AG2038:AI2038"/>
    <mergeCell ref="AJ2038:AL2038"/>
    <mergeCell ref="AM2038:AO2038"/>
    <mergeCell ref="AP2038:AQ2038"/>
    <mergeCell ref="AR2038:AT2038"/>
    <mergeCell ref="AU2038:AY2038"/>
    <mergeCell ref="AZ2072:BA2072"/>
    <mergeCell ref="BB2072:BC2072"/>
    <mergeCell ref="BD2072:BE2072"/>
    <mergeCell ref="BF2072:BG2072"/>
    <mergeCell ref="B2085:C2085"/>
    <mergeCell ref="D2071:BG2071"/>
    <mergeCell ref="D2072:L2072"/>
    <mergeCell ref="M2072:N2072"/>
    <mergeCell ref="O2072:P2072"/>
    <mergeCell ref="Q2072:S2072"/>
    <mergeCell ref="T2072:V2072"/>
    <mergeCell ref="W2072:Z2072"/>
    <mergeCell ref="AA2072:AB2072"/>
    <mergeCell ref="AC2072"/>
    <mergeCell ref="AD2072:AF2072"/>
    <mergeCell ref="AG2072:AI2072"/>
    <mergeCell ref="AJ2072:AL2072"/>
    <mergeCell ref="AM2072:AO2072"/>
    <mergeCell ref="AP2072:AQ2072"/>
    <mergeCell ref="AR2072:AT2072"/>
    <mergeCell ref="AU2072:AY2072"/>
    <mergeCell ref="AZ2089:BA2089"/>
    <mergeCell ref="BB2089:BC2089"/>
    <mergeCell ref="BD2089:BE2089"/>
    <mergeCell ref="BF2089:BG2089"/>
    <mergeCell ref="B2122:C2122"/>
    <mergeCell ref="D2088:BG2088"/>
    <mergeCell ref="D2089:L2089"/>
    <mergeCell ref="M2089:N2089"/>
    <mergeCell ref="O2089:P2089"/>
    <mergeCell ref="Q2089:S2089"/>
    <mergeCell ref="T2089:V2089"/>
    <mergeCell ref="W2089:Z2089"/>
    <mergeCell ref="AA2089:AB2089"/>
    <mergeCell ref="AC2089"/>
    <mergeCell ref="AD2089:AF2089"/>
    <mergeCell ref="AG2089:AI2089"/>
    <mergeCell ref="AJ2089:AL2089"/>
    <mergeCell ref="AM2089:AO2089"/>
    <mergeCell ref="AP2089:AQ2089"/>
    <mergeCell ref="AR2089:AT2089"/>
    <mergeCell ref="AU2089:AY2089"/>
    <mergeCell ref="AZ2126:BA2126"/>
    <mergeCell ref="BB2126:BC2126"/>
    <mergeCell ref="BD2126:BE2126"/>
    <mergeCell ref="BF2126:BG2126"/>
    <mergeCell ref="B2159:C2159"/>
    <mergeCell ref="D2125:BG2125"/>
    <mergeCell ref="D2126:L2126"/>
    <mergeCell ref="M2126:N2126"/>
    <mergeCell ref="O2126:P2126"/>
    <mergeCell ref="Q2126:S2126"/>
    <mergeCell ref="T2126:V2126"/>
    <mergeCell ref="W2126:Z2126"/>
    <mergeCell ref="AA2126:AB2126"/>
    <mergeCell ref="AC2126"/>
    <mergeCell ref="AD2126:AF2126"/>
    <mergeCell ref="AG2126:AI2126"/>
    <mergeCell ref="AJ2126:AL2126"/>
    <mergeCell ref="AM2126:AO2126"/>
    <mergeCell ref="AP2126:AQ2126"/>
    <mergeCell ref="AR2126:AT2126"/>
    <mergeCell ref="AU2126:AY2126"/>
    <mergeCell ref="AZ2163:BA2163"/>
    <mergeCell ref="BB2163:BC2163"/>
    <mergeCell ref="BD2163:BE2163"/>
    <mergeCell ref="BF2163:BG2163"/>
    <mergeCell ref="B2193:C2193"/>
    <mergeCell ref="D2162:BG2162"/>
    <mergeCell ref="D2163:L2163"/>
    <mergeCell ref="M2163:N2163"/>
    <mergeCell ref="O2163:P2163"/>
    <mergeCell ref="Q2163:S2163"/>
    <mergeCell ref="T2163:V2163"/>
    <mergeCell ref="W2163:Z2163"/>
    <mergeCell ref="AA2163:AB2163"/>
    <mergeCell ref="AC2163"/>
    <mergeCell ref="AD2163:AF2163"/>
    <mergeCell ref="AG2163:AI2163"/>
    <mergeCell ref="AJ2163:AL2163"/>
    <mergeCell ref="AM2163:AO2163"/>
    <mergeCell ref="AP2163:AQ2163"/>
    <mergeCell ref="AR2163:AT2163"/>
    <mergeCell ref="AU2163:AY2163"/>
    <mergeCell ref="B2227:C2227"/>
    <mergeCell ref="AZ2197:BA2197"/>
    <mergeCell ref="BB2197:BC2197"/>
    <mergeCell ref="BD2197:BE2197"/>
    <mergeCell ref="BF2197:BG2197"/>
    <mergeCell ref="D2196:BG2196"/>
    <mergeCell ref="D2197:L2197"/>
    <mergeCell ref="M2197:N2197"/>
    <mergeCell ref="O2197:P2197"/>
    <mergeCell ref="Q2197:S2197"/>
    <mergeCell ref="T2197:V2197"/>
    <mergeCell ref="W2197:Z2197"/>
    <mergeCell ref="AA2197:AB2197"/>
    <mergeCell ref="AC2197"/>
    <mergeCell ref="AD2197:AF2197"/>
    <mergeCell ref="AG2197:AI2197"/>
    <mergeCell ref="AJ2197:AL2197"/>
    <mergeCell ref="AM2197:AO2197"/>
    <mergeCell ref="AP2197:AQ2197"/>
    <mergeCell ref="AR2197:AT2197"/>
    <mergeCell ref="AU2197:AY2197"/>
    <mergeCell ref="AZ2230:BA2230"/>
    <mergeCell ref="BB2230:BC2230"/>
    <mergeCell ref="BD2230:BE2230"/>
    <mergeCell ref="BF2230:BG2230"/>
    <mergeCell ref="B2254:C2254"/>
    <mergeCell ref="D2229:BG2229"/>
    <mergeCell ref="D2230:L2230"/>
    <mergeCell ref="M2230:N2230"/>
    <mergeCell ref="O2230:P2230"/>
    <mergeCell ref="Q2230:S2230"/>
    <mergeCell ref="T2230:V2230"/>
    <mergeCell ref="W2230:Z2230"/>
    <mergeCell ref="AA2230:AB2230"/>
    <mergeCell ref="AC2230"/>
    <mergeCell ref="AD2230:AF2230"/>
    <mergeCell ref="AG2230:AI2230"/>
    <mergeCell ref="AJ2230:AL2230"/>
    <mergeCell ref="AM2230:AO2230"/>
    <mergeCell ref="AP2230:AQ2230"/>
    <mergeCell ref="AR2230:AT2230"/>
    <mergeCell ref="AU2230:AY2230"/>
    <mergeCell ref="D2356:I2356"/>
    <mergeCell ref="B2420:C2420"/>
    <mergeCell ref="D2422:AB2422"/>
    <mergeCell ref="Y2423:AB2423"/>
    <mergeCell ref="B2440:C2440"/>
    <mergeCell ref="AZ2257:BA2257"/>
    <mergeCell ref="BB2257:BC2257"/>
    <mergeCell ref="BD2257:BE2257"/>
    <mergeCell ref="BF2257:BG2257"/>
    <mergeCell ref="B2354:C2354"/>
    <mergeCell ref="D2256:BG2256"/>
    <mergeCell ref="D2257:L2257"/>
    <mergeCell ref="M2257:N2257"/>
    <mergeCell ref="O2257:P2257"/>
    <mergeCell ref="Q2257:S2257"/>
    <mergeCell ref="T2257:V2257"/>
    <mergeCell ref="W2257:Z2257"/>
    <mergeCell ref="AA2257:AB2257"/>
    <mergeCell ref="AC2257"/>
    <mergeCell ref="AD2257:AF2257"/>
    <mergeCell ref="AG2257:AI2257"/>
    <mergeCell ref="AJ2257:AL2257"/>
    <mergeCell ref="AM2257:AO2257"/>
    <mergeCell ref="AP2257:AQ2257"/>
    <mergeCell ref="AR2257:AT2257"/>
    <mergeCell ref="AU2257:AY2257"/>
    <mergeCell ref="BD2458:BE2458"/>
    <mergeCell ref="BF2458:BG2458"/>
    <mergeCell ref="AP2458:AQ2458"/>
    <mergeCell ref="AR2458:AT2458"/>
    <mergeCell ref="AU2458:AY2458"/>
    <mergeCell ref="AZ2458:BA2458"/>
    <mergeCell ref="BB2458:BC2458"/>
    <mergeCell ref="D2442:H2442"/>
    <mergeCell ref="D2443:H2443"/>
    <mergeCell ref="B2455:C2455"/>
    <mergeCell ref="D2457:BG2457"/>
    <mergeCell ref="D2458:L2458"/>
    <mergeCell ref="M2458:N2458"/>
    <mergeCell ref="O2458:P2458"/>
    <mergeCell ref="Q2458:S2458"/>
    <mergeCell ref="T2458:V2458"/>
    <mergeCell ref="W2458:Z2458"/>
    <mergeCell ref="AA2458:AB2458"/>
    <mergeCell ref="AC2458"/>
    <mergeCell ref="AD2458:AF2458"/>
    <mergeCell ref="AG2458:AI2458"/>
    <mergeCell ref="AJ2458:AL2458"/>
    <mergeCell ref="AM2458:AO2458"/>
  </mergeCells>
  <hyperlinks>
    <hyperlink ref="B3" location="Contents!A3" tooltip="Return to contents sheet" display="Return to contents sheet" xr:uid="{00000000-0004-0000-0100-000000000000}"/>
    <hyperlink ref="B17" location="Contents!A4" tooltip="Return to contents sheet" display="Return to contents sheet" xr:uid="{00000000-0004-0000-0100-000001000000}"/>
    <hyperlink ref="B70" location="Contents!A5" tooltip="Return to contents sheet" display="Return to contents sheet" xr:uid="{00000000-0004-0000-0100-000002000000}"/>
    <hyperlink ref="B88" location="Contents!A6" tooltip="Return to contents sheet" display="Return to contents sheet" xr:uid="{00000000-0004-0000-0100-000003000000}"/>
    <hyperlink ref="B107" location="Contents!A7" tooltip="Return to contents sheet" display="Return to contents sheet" xr:uid="{00000000-0004-0000-0100-000004000000}"/>
    <hyperlink ref="B125" location="Contents!A8" tooltip="Return to contents sheet" display="Return to contents sheet" xr:uid="{00000000-0004-0000-0100-000005000000}"/>
    <hyperlink ref="B155" location="Contents!A9" tooltip="Return to contents sheet" display="Return to contents sheet" xr:uid="{00000000-0004-0000-0100-000006000000}"/>
    <hyperlink ref="B225" location="Contents!A10" tooltip="Return to contents sheet" display="Return to contents sheet" xr:uid="{00000000-0004-0000-0100-000007000000}"/>
    <hyperlink ref="B255" location="Contents!A11" tooltip="Return to contents sheet" display="Return to contents sheet" xr:uid="{00000000-0004-0000-0100-000008000000}"/>
    <hyperlink ref="B305" location="Contents!A12" tooltip="Return to contents sheet" display="Return to contents sheet" xr:uid="{00000000-0004-0000-0100-000009000000}"/>
    <hyperlink ref="B331" location="Contents!A13" tooltip="Return to contents sheet" display="Return to contents sheet" xr:uid="{00000000-0004-0000-0100-00000A000000}"/>
    <hyperlink ref="B379" location="Contents!A14" tooltip="Return to contents sheet" display="Return to contents sheet" xr:uid="{00000000-0004-0000-0100-00000B000000}"/>
    <hyperlink ref="B446" location="Contents!A15" tooltip="Return to contents sheet" display="Return to contents sheet" xr:uid="{00000000-0004-0000-0100-00000C000000}"/>
    <hyperlink ref="B465" location="Contents!A16" tooltip="Return to contents sheet" display="Return to contents sheet" xr:uid="{00000000-0004-0000-0100-00000D000000}"/>
    <hyperlink ref="B497" location="Contents!A17" tooltip="Return to contents sheet" display="Return to contents sheet" xr:uid="{00000000-0004-0000-0100-00000E000000}"/>
    <hyperlink ref="B516" location="Contents!A18" tooltip="Return to contents sheet" display="Return to contents sheet" xr:uid="{00000000-0004-0000-0100-00000F000000}"/>
    <hyperlink ref="B550" location="Contents!A19" tooltip="Return to contents sheet" display="Return to contents sheet" xr:uid="{00000000-0004-0000-0100-000010000000}"/>
    <hyperlink ref="B584" location="Contents!A20" tooltip="Return to contents sheet" display="Return to contents sheet" xr:uid="{00000000-0004-0000-0100-000011000000}"/>
    <hyperlink ref="B608" location="Contents!A21" tooltip="Return to contents sheet" display="Return to contents sheet" xr:uid="{00000000-0004-0000-0100-000012000000}"/>
    <hyperlink ref="B632" location="Contents!A22" tooltip="Return to contents sheet" display="Return to contents sheet" xr:uid="{00000000-0004-0000-0100-000013000000}"/>
    <hyperlink ref="B651" location="Contents!A23" tooltip="Return to contents sheet" display="Return to contents sheet" xr:uid="{00000000-0004-0000-0100-000014000000}"/>
    <hyperlink ref="B672" location="Contents!A24" tooltip="Return to contents sheet" display="Return to contents sheet" xr:uid="{00000000-0004-0000-0100-000015000000}"/>
    <hyperlink ref="B709" location="Contents!A25" tooltip="Return to contents sheet" display="Return to contents sheet" xr:uid="{00000000-0004-0000-0100-000016000000}"/>
    <hyperlink ref="B734" location="Contents!A26" tooltip="Return to contents sheet" display="Return to contents sheet" xr:uid="{00000000-0004-0000-0100-000017000000}"/>
    <hyperlink ref="B765" location="Contents!A27" tooltip="Return to contents sheet" display="Return to contents sheet" xr:uid="{00000000-0004-0000-0100-000018000000}"/>
    <hyperlink ref="B786" location="Contents!A28" tooltip="Return to contents sheet" display="Return to contents sheet" xr:uid="{00000000-0004-0000-0100-000019000000}"/>
    <hyperlink ref="B820" location="Contents!A29" tooltip="Return to contents sheet" display="Return to contents sheet" xr:uid="{00000000-0004-0000-0100-00001A000000}"/>
    <hyperlink ref="B855" location="Contents!A30" tooltip="Return to contents sheet" display="Return to contents sheet" xr:uid="{00000000-0004-0000-0100-00001B000000}"/>
    <hyperlink ref="B891" location="Contents!A31" tooltip="Return to contents sheet" display="Return to contents sheet" xr:uid="{00000000-0004-0000-0100-00001C000000}"/>
    <hyperlink ref="B926" location="Contents!A32" tooltip="Return to contents sheet" display="Return to contents sheet" xr:uid="{00000000-0004-0000-0100-00001D000000}"/>
    <hyperlink ref="B963" location="Contents!A33" tooltip="Return to contents sheet" display="Return to contents sheet" xr:uid="{00000000-0004-0000-0100-00001E000000}"/>
    <hyperlink ref="B998" location="Contents!A34" tooltip="Return to contents sheet" display="Return to contents sheet" xr:uid="{00000000-0004-0000-0100-00001F000000}"/>
    <hyperlink ref="B1034" location="Contents!A35" tooltip="Return to contents sheet" display="Return to contents sheet" xr:uid="{00000000-0004-0000-0100-000020000000}"/>
    <hyperlink ref="B1070" location="Contents!A36" tooltip="Return to contents sheet" display="Return to contents sheet" xr:uid="{00000000-0004-0000-0100-000021000000}"/>
    <hyperlink ref="B1105" location="Contents!A37" tooltip="Return to contents sheet" display="Return to contents sheet" xr:uid="{00000000-0004-0000-0100-000022000000}"/>
    <hyperlink ref="B1135" location="Contents!A38" tooltip="Return to contents sheet" display="Return to contents sheet" xr:uid="{00000000-0004-0000-0100-000023000000}"/>
    <hyperlink ref="B1165" location="Contents!A39" tooltip="Return to contents sheet" display="Return to contents sheet" xr:uid="{00000000-0004-0000-0100-000024000000}"/>
    <hyperlink ref="B1195" location="Contents!A40" tooltip="Return to contents sheet" display="Return to contents sheet" xr:uid="{00000000-0004-0000-0100-000025000000}"/>
    <hyperlink ref="B1224" location="Contents!A41" tooltip="Return to contents sheet" display="Return to contents sheet" xr:uid="{00000000-0004-0000-0100-000026000000}"/>
    <hyperlink ref="B1254" location="Contents!A42" tooltip="Return to contents sheet" display="Return to contents sheet" xr:uid="{00000000-0004-0000-0100-000027000000}"/>
    <hyperlink ref="B1284" location="Contents!A43" tooltip="Return to contents sheet" display="Return to contents sheet" xr:uid="{00000000-0004-0000-0100-000028000000}"/>
    <hyperlink ref="B1314" location="Contents!A44" tooltip="Return to contents sheet" display="Return to contents sheet" xr:uid="{00000000-0004-0000-0100-000029000000}"/>
    <hyperlink ref="B1344" location="Contents!A45" tooltip="Return to contents sheet" display="Return to contents sheet" xr:uid="{00000000-0004-0000-0100-00002A000000}"/>
    <hyperlink ref="B1372" location="Contents!A46" tooltip="Return to contents sheet" display="Return to contents sheet" xr:uid="{00000000-0004-0000-0100-00002B000000}"/>
    <hyperlink ref="B1400" location="Contents!A47" tooltip="Return to contents sheet" display="Return to contents sheet" xr:uid="{00000000-0004-0000-0100-00002C000000}"/>
    <hyperlink ref="B1428" location="Contents!A48" tooltip="Return to contents sheet" display="Return to contents sheet" xr:uid="{00000000-0004-0000-0100-00002D000000}"/>
    <hyperlink ref="B1456" location="Contents!A49" tooltip="Return to contents sheet" display="Return to contents sheet" xr:uid="{00000000-0004-0000-0100-00002E000000}"/>
    <hyperlink ref="B1484" location="Contents!A50" tooltip="Return to contents sheet" display="Return to contents sheet" xr:uid="{00000000-0004-0000-0100-00002F000000}"/>
    <hyperlink ref="B1512" location="Contents!A51" tooltip="Return to contents sheet" display="Return to contents sheet" xr:uid="{00000000-0004-0000-0100-000030000000}"/>
    <hyperlink ref="B1540" location="Contents!A52" tooltip="Return to contents sheet" display="Return to contents sheet" xr:uid="{00000000-0004-0000-0100-000031000000}"/>
    <hyperlink ref="B1568" location="Contents!A53" tooltip="Return to contents sheet" display="Return to contents sheet" xr:uid="{00000000-0004-0000-0100-000032000000}"/>
    <hyperlink ref="B1596" location="Contents!A54" tooltip="Return to contents sheet" display="Return to contents sheet" xr:uid="{00000000-0004-0000-0100-000033000000}"/>
    <hyperlink ref="B1630" location="Contents!A55" tooltip="Return to contents sheet" display="Return to contents sheet" xr:uid="{00000000-0004-0000-0100-000034000000}"/>
    <hyperlink ref="B1653" location="Contents!A56" tooltip="Return to contents sheet" display="Return to contents sheet" xr:uid="{00000000-0004-0000-0100-000035000000}"/>
    <hyperlink ref="B1673" location="Contents!A57" tooltip="Return to contents sheet" display="Return to contents sheet" xr:uid="{00000000-0004-0000-0100-000036000000}"/>
    <hyperlink ref="B1693" location="Contents!A58" tooltip="Return to contents sheet" display="Return to contents sheet" xr:uid="{00000000-0004-0000-0100-000037000000}"/>
    <hyperlink ref="B1712" location="Contents!A59" tooltip="Return to contents sheet" display="Return to contents sheet" xr:uid="{00000000-0004-0000-0100-000038000000}"/>
    <hyperlink ref="B1731" location="Contents!A60" tooltip="Return to contents sheet" display="Return to contents sheet" xr:uid="{00000000-0004-0000-0100-000039000000}"/>
    <hyperlink ref="B1750" location="Contents!A61" tooltip="Return to contents sheet" display="Return to contents sheet" xr:uid="{00000000-0004-0000-0100-00003A000000}"/>
    <hyperlink ref="B1766" location="Contents!A62" tooltip="Return to contents sheet" display="Return to contents sheet" xr:uid="{00000000-0004-0000-0100-00003B000000}"/>
    <hyperlink ref="B1785" location="Contents!A63" tooltip="Return to contents sheet" display="Return to contents sheet" xr:uid="{00000000-0004-0000-0100-00003C000000}"/>
    <hyperlink ref="B1803" location="Contents!A64" tooltip="Return to contents sheet" display="Return to contents sheet" xr:uid="{00000000-0004-0000-0100-00003D000000}"/>
    <hyperlink ref="B1819" location="Contents!A65" tooltip="Return to contents sheet" display="Return to contents sheet" xr:uid="{00000000-0004-0000-0100-00003E000000}"/>
    <hyperlink ref="B1838" location="Contents!A66" tooltip="Return to contents sheet" display="Return to contents sheet" xr:uid="{00000000-0004-0000-0100-00003F000000}"/>
    <hyperlink ref="B1894" location="Contents!A67" tooltip="Return to contents sheet" display="Return to contents sheet" xr:uid="{00000000-0004-0000-0100-000040000000}"/>
    <hyperlink ref="B1934" location="Contents!A68" tooltip="Return to contents sheet" display="Return to contents sheet" xr:uid="{00000000-0004-0000-0100-000041000000}"/>
    <hyperlink ref="B1962" location="Contents!A69" tooltip="Return to contents sheet" display="Return to contents sheet" xr:uid="{00000000-0004-0000-0100-000042000000}"/>
    <hyperlink ref="B1989" location="Contents!A70" tooltip="Return to contents sheet" display="Return to contents sheet" xr:uid="{00000000-0004-0000-0100-000043000000}"/>
    <hyperlink ref="B2007" location="Contents!A71" tooltip="Return to contents sheet" display="Return to contents sheet" xr:uid="{00000000-0004-0000-0100-000044000000}"/>
    <hyperlink ref="B2034" location="Contents!A72" tooltip="Return to contents sheet" display="Return to contents sheet" xr:uid="{00000000-0004-0000-0100-000045000000}"/>
    <hyperlink ref="B2068" location="Contents!A73" tooltip="Return to contents sheet" display="Return to contents sheet" xr:uid="{00000000-0004-0000-0100-000046000000}"/>
    <hyperlink ref="B2085" location="Contents!A74" tooltip="Return to contents sheet" display="Return to contents sheet" xr:uid="{00000000-0004-0000-0100-000047000000}"/>
    <hyperlink ref="B2122" location="Contents!A75" tooltip="Return to contents sheet" display="Return to contents sheet" xr:uid="{00000000-0004-0000-0100-000048000000}"/>
    <hyperlink ref="B2159" location="Contents!A76" tooltip="Return to contents sheet" display="Return to contents sheet" xr:uid="{00000000-0004-0000-0100-000049000000}"/>
    <hyperlink ref="B2193" location="Contents!A77" tooltip="Return to contents sheet" display="Return to contents sheet" xr:uid="{00000000-0004-0000-0100-00004A000000}"/>
    <hyperlink ref="B2227" location="Contents!A79" tooltip="Return to contents sheet" display="Return to contents sheet" xr:uid="{00000000-0004-0000-0100-00004C000000}"/>
    <hyperlink ref="B2254" location="Contents!A80" tooltip="Return to contents sheet" display="Return to contents sheet" xr:uid="{00000000-0004-0000-0100-00004D000000}"/>
    <hyperlink ref="B2354" location="Contents!A81" tooltip="Return to contents sheet" display="Return to contents sheet" xr:uid="{00000000-0004-0000-0100-00004E000000}"/>
    <hyperlink ref="B2420" location="Contents!A82" tooltip="Return to contents sheet" display="Return to contents sheet" xr:uid="{00000000-0004-0000-0100-00004F000000}"/>
    <hyperlink ref="B2440" location="Contents!A83" tooltip="Return to contents sheet" display="Return to contents sheet" xr:uid="{00000000-0004-0000-0100-000050000000}"/>
    <hyperlink ref="B2455" location="Contents!A84" tooltip="Return to contents sheet" display="Return to contents sheet" xr:uid="{00000000-0004-0000-0100-000051000000}"/>
  </hyperlinks>
  <pageMargins left="0.1" right="0.1" top="0.75" bottom="0.35" header="0.1" footer="0.1"/>
  <pageSetup orientation="landscape"/>
  <headerFooter>
    <oddFooter>&amp;L&amp;8&amp;D&amp;C&amp;10&amp;IPrepared by Lake Market Research   &amp;R&amp;8&amp;P of &amp;N</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14DC3D-212A-402C-8246-301D67E9EDE2}">
  <dimension ref="A1:A24"/>
  <sheetViews>
    <sheetView workbookViewId="0">
      <selection activeCell="A26" sqref="A26"/>
    </sheetView>
  </sheetViews>
  <sheetFormatPr defaultRowHeight="15" customHeight="1"/>
  <cols>
    <col min="1" max="1" width="219" style="206" customWidth="1"/>
  </cols>
  <sheetData>
    <row r="1" spans="1:1" ht="15" customHeight="1">
      <c r="A1" s="208" t="s">
        <v>574</v>
      </c>
    </row>
    <row r="2" spans="1:1" s="154" customFormat="1" ht="15" customHeight="1">
      <c r="A2" s="210" t="s">
        <v>587</v>
      </c>
    </row>
    <row r="3" spans="1:1" s="154" customFormat="1" ht="15" customHeight="1">
      <c r="A3" s="210" t="s">
        <v>579</v>
      </c>
    </row>
    <row r="4" spans="1:1" s="154" customFormat="1" ht="15" customHeight="1">
      <c r="A4" s="210" t="s">
        <v>580</v>
      </c>
    </row>
    <row r="5" spans="1:1" s="154" customFormat="1" ht="15" customHeight="1">
      <c r="A5" s="210" t="s">
        <v>581</v>
      </c>
    </row>
    <row r="6" spans="1:1" s="154" customFormat="1" ht="15" customHeight="1">
      <c r="A6" s="210" t="s">
        <v>582</v>
      </c>
    </row>
    <row r="7" spans="1:1" s="154" customFormat="1" ht="15" customHeight="1">
      <c r="A7" s="210" t="s">
        <v>583</v>
      </c>
    </row>
    <row r="8" spans="1:1" s="154" customFormat="1" ht="15" customHeight="1">
      <c r="A8" s="210" t="s">
        <v>584</v>
      </c>
    </row>
    <row r="9" spans="1:1" s="154" customFormat="1" ht="15" customHeight="1">
      <c r="A9" s="210"/>
    </row>
    <row r="10" spans="1:1" s="154" customFormat="1" ht="30" customHeight="1">
      <c r="A10" s="210" t="s">
        <v>575</v>
      </c>
    </row>
    <row r="11" spans="1:1" ht="15" customHeight="1">
      <c r="A11" s="207"/>
    </row>
    <row r="12" spans="1:1" s="205" customFormat="1" ht="15" customHeight="1">
      <c r="A12" s="209" t="s">
        <v>576</v>
      </c>
    </row>
    <row r="13" spans="1:1" s="154" customFormat="1" ht="14.25">
      <c r="A13" s="210" t="s">
        <v>577</v>
      </c>
    </row>
    <row r="14" spans="1:1" s="154" customFormat="1" ht="14.25">
      <c r="A14" s="210" t="s">
        <v>578</v>
      </c>
    </row>
    <row r="15" spans="1:1" s="154" customFormat="1" ht="14.25">
      <c r="A15" s="210" t="s">
        <v>588</v>
      </c>
    </row>
    <row r="16" spans="1:1" ht="15" customHeight="1">
      <c r="A16" s="211" t="s">
        <v>589</v>
      </c>
    </row>
    <row r="24" spans="1:1" ht="15" customHeight="1">
      <c r="A24" s="206" t="s">
        <v>585</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B10E85-6C65-49A1-B948-B51F84EC1749}">
  <dimension ref="A1:D27"/>
  <sheetViews>
    <sheetView workbookViewId="0">
      <selection activeCell="D7" sqref="D7"/>
    </sheetView>
  </sheetViews>
  <sheetFormatPr defaultRowHeight="15" customHeight="1"/>
  <cols>
    <col min="1" max="1" width="10.73046875" style="204" customWidth="1"/>
    <col min="2" max="3" width="10.73046875" customWidth="1"/>
    <col min="4" max="4" width="100.73046875" customWidth="1"/>
  </cols>
  <sheetData>
    <row r="1" spans="1:4" ht="15.75" customHeight="1">
      <c r="A1" s="234" t="s">
        <v>573</v>
      </c>
      <c r="B1" s="235"/>
      <c r="C1" s="235"/>
      <c r="D1" s="236"/>
    </row>
    <row r="2" spans="1:4" ht="15" customHeight="1">
      <c r="A2" s="237" t="s">
        <v>590</v>
      </c>
      <c r="B2" s="238"/>
      <c r="C2" s="238"/>
      <c r="D2" s="239"/>
    </row>
    <row r="3" spans="1:4" ht="15" customHeight="1">
      <c r="A3" s="240" t="s">
        <v>586</v>
      </c>
      <c r="B3" s="241"/>
      <c r="C3" s="241"/>
      <c r="D3" s="242"/>
    </row>
    <row r="4" spans="1:4" ht="15" customHeight="1">
      <c r="B4" s="204"/>
      <c r="C4" s="204"/>
      <c r="D4" s="204"/>
    </row>
    <row r="5" spans="1:4" ht="15" customHeight="1">
      <c r="B5" s="204"/>
      <c r="C5" s="204"/>
      <c r="D5" s="204"/>
    </row>
    <row r="27" spans="1:1" ht="15" customHeight="1">
      <c r="A27" s="203"/>
    </row>
  </sheetData>
  <mergeCells count="3">
    <mergeCell ref="A1:D1"/>
    <mergeCell ref="A2:D2"/>
    <mergeCell ref="A3:D3"/>
  </mergeCells>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Analysis" ma:contentTypeID="0x010100CAA12C5105342047A1E5FE66CBFB41070E00BDECAD665DAC5446B27C591D50FC0041" ma:contentTypeVersion="7" ma:contentTypeDescription="" ma:contentTypeScope="" ma:versionID="6cc3bf2c4f92327bab3b5533e0e31a99">
  <xsd:schema xmlns:xsd="http://www.w3.org/2001/XMLSchema" xmlns:xs="http://www.w3.org/2001/XMLSchema" xmlns:p="http://schemas.microsoft.com/office/2006/metadata/properties" xmlns:ns3="c5f543e3-8063-4253-bd42-47ca496057f8" targetNamespace="http://schemas.microsoft.com/office/2006/metadata/properties" ma:root="true" ma:fieldsID="e6cafb882ac29635c15a58d75c170b61" ns3:_="">
    <xsd:import namespace="c5f543e3-8063-4253-bd42-47ca496057f8"/>
    <xsd:element name="properties">
      <xsd:complexType>
        <xsd:sequence>
          <xsd:element name="documentManagement">
            <xsd:complexType>
              <xsd:all>
                <xsd:element ref="ns3:Classification" minOccurs="0"/>
                <xsd:element ref="ns3:ReceivedTime" minOccurs="0"/>
                <xsd:element ref="ns3:SentOn" minOccurs="0"/>
                <xsd:element ref="ns3:To" minOccurs="0"/>
                <xsd:element ref="ns3:mvFrom" minOccurs="0"/>
                <xsd:element ref="ns3:Attach_x0020_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f543e3-8063-4253-bd42-47ca496057f8" elementFormDefault="qualified">
    <xsd:import namespace="http://schemas.microsoft.com/office/2006/documentManagement/types"/>
    <xsd:import namespace="http://schemas.microsoft.com/office/infopath/2007/PartnerControls"/>
    <xsd:element name="Classification" ma:index="9" nillable="true" ma:displayName="Information classification" ma:format="Dropdown" ma:internalName="Classification" ma:readOnly="false">
      <xsd:simpleType>
        <xsd:restriction base="dms:Choice">
          <xsd:enumeration value="PROTECTED"/>
          <xsd:enumeration value="CONFIDENTIAL"/>
          <xsd:enumeration value="HIGHLY SENSITIVE"/>
        </xsd:restriction>
      </xsd:simpleType>
    </xsd:element>
    <xsd:element name="ReceivedTime" ma:index="10" nillable="true" ma:displayName="ReceivedTime" ma:description="Auto-populated by saved email" ma:format="DateTime" ma:internalName="ReceivedTime">
      <xsd:simpleType>
        <xsd:restriction base="dms:DateTime"/>
      </xsd:simpleType>
    </xsd:element>
    <xsd:element name="SentOn" ma:index="11" nillable="true" ma:displayName="SentOn" ma:description="Auto-populated by saved email" ma:format="DateTime" ma:internalName="SentOn">
      <xsd:simpleType>
        <xsd:restriction base="dms:DateTime"/>
      </xsd:simpleType>
    </xsd:element>
    <xsd:element name="To" ma:index="12" nillable="true" ma:displayName="To" ma:description="Auto-populated by saved email" ma:internalName="To">
      <xsd:simpleType>
        <xsd:restriction base="dms:Text">
          <xsd:maxLength value="255"/>
        </xsd:restriction>
      </xsd:simpleType>
    </xsd:element>
    <xsd:element name="mvFrom" ma:index="13" nillable="true" ma:displayName="From" ma:description="Auto-populated by saved email" ma:internalName="mvFrom">
      <xsd:simpleType>
        <xsd:restriction base="dms:Text">
          <xsd:maxLength value="255"/>
        </xsd:restriction>
      </xsd:simpleType>
    </xsd:element>
    <xsd:element name="Attach_x0020_count" ma:index="14" nillable="true" ma:displayName="Attach count" ma:decimals="0" ma:description="Auto-populated by saved email" ma:internalName="Attach_x0020_count">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o xmlns="c5f543e3-8063-4253-bd42-47ca496057f8" xsi:nil="true"/>
    <Attach_x0020_count xmlns="c5f543e3-8063-4253-bd42-47ca496057f8" xsi:nil="true"/>
    <Classification xmlns="c5f543e3-8063-4253-bd42-47ca496057f8" xsi:nil="true"/>
    <SentOn xmlns="c5f543e3-8063-4253-bd42-47ca496057f8" xsi:nil="true"/>
    <ReceivedTime xmlns="c5f543e3-8063-4253-bd42-47ca496057f8" xsi:nil="true"/>
    <mvFrom xmlns="c5f543e3-8063-4253-bd42-47ca496057f8" xsi:nil="true"/>
  </documentManagement>
</p:properties>
</file>

<file path=customXml/item3.xml><?xml version="1.0" encoding="utf-8"?>
<?mso-contentType ?>
<SharedContentType xmlns="Microsoft.SharePoint.Taxonomy.ContentTypeSync" SourceId="9069ab6e-cbb1-4306-ad7e-01a48c91ef8b" ContentTypeId="0x010100CAA12C5105342047A1E5FE66CBFB41070E"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5DDA79-6422-45BC-937D-E7EADA947E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f543e3-8063-4253-bd42-47ca496057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C2E7E8-C808-4B14-ADD7-F36CBD6926D8}">
  <ds:schemaRefs>
    <ds:schemaRef ds:uri="http://schemas.microsoft.com/office/2006/metadata/properties"/>
    <ds:schemaRef ds:uri="http://schemas.microsoft.com/office/infopath/2007/PartnerControls"/>
    <ds:schemaRef ds:uri="f3944a81-8f10-477b-9e62-bb9eb0f107db"/>
    <ds:schemaRef ds:uri="41f1972e-acb0-4f05-a39b-b5d35d70e70a"/>
    <ds:schemaRef ds:uri="c5f543e3-8063-4253-bd42-47ca496057f8"/>
  </ds:schemaRefs>
</ds:datastoreItem>
</file>

<file path=customXml/itemProps3.xml><?xml version="1.0" encoding="utf-8"?>
<ds:datastoreItem xmlns:ds="http://schemas.openxmlformats.org/officeDocument/2006/customXml" ds:itemID="{09D99B52-CEB1-4B7E-8FF2-54A9822EE453}">
  <ds:schemaRefs>
    <ds:schemaRef ds:uri="Microsoft.SharePoint.Taxonomy.ContentTypeSync"/>
  </ds:schemaRefs>
</ds:datastoreItem>
</file>

<file path=customXml/itemProps4.xml><?xml version="1.0" encoding="utf-8"?>
<ds:datastoreItem xmlns:ds="http://schemas.openxmlformats.org/officeDocument/2006/customXml" ds:itemID="{69FDD6C2-C445-49AE-B70B-7F9ABF9459FA}">
  <ds:schemaRefs>
    <ds:schemaRef ds:uri="http://schemas.microsoft.com/sharepoint/v3/contenttype/forms"/>
  </ds:schemaRefs>
</ds:datastoreItem>
</file>

<file path=docMetadata/LabelInfo.xml><?xml version="1.0" encoding="utf-8"?>
<clbl:labelList xmlns:clbl="http://schemas.microsoft.com/office/2020/mipLabelMetadata">
  <clbl:label id="{7de1ae95-96a8-4fda-bd5c-d11dd38b8ba3}" enabled="0" method="" siteId="{7de1ae95-96a8-4fda-bd5c-d11dd38b8ba3}"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4</vt:i4>
      </vt:variant>
    </vt:vector>
  </HeadingPairs>
  <TitlesOfParts>
    <vt:vector size="4" baseType="lpstr">
      <vt:lpstr>Contents</vt:lpstr>
      <vt:lpstr>Data tables</vt:lpstr>
      <vt:lpstr>Methodology</vt:lpstr>
      <vt:lpstr>Note on using the data </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Tim Dixon</dc:creator>
  <cp:lastModifiedBy>Sophia Eastmond</cp:lastModifiedBy>
  <dcterms:created xsi:type="dcterms:W3CDTF">2026-08-10T10:19:14Z</dcterms:created>
  <dcterms:modified xsi:type="dcterms:W3CDTF">2026-08-27T14:56:53Z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0x010100CAA12C5105342047A1E5FE66CBFB41070E00BDECAD665DAC5446B27C591D50FC0041</vt:lpwstr>
  </property>
  <property fmtid="{D5CDD505-2E9C-101B-9397-08002B2CF9AE}" pid="3" name="MediaServiceImageTags">
    <vt:lpwstr/>
  </property>
  <property fmtid="{D5CDD505-2E9C-101B-9397-08002B2CF9AE}" pid="4" name="lcf76f155ced4ddcb4097134ff3c332f">
    <vt:lpwstr/>
  </property>
  <property fmtid="{D5CDD505-2E9C-101B-9397-08002B2CF9AE}" pid="5" name="TaxCatchAll">
    <vt:lpwstr/>
  </property>
  <property fmtid="{D5CDD505-2E9C-101B-9397-08002B2CF9AE}" pid="6" name="MSIP_Label_5a50d26f-5c2c-4137-8396-1b24eb24286c_Enabled">
    <vt:lpwstr>true</vt:lpwstr>
  </property>
  <property fmtid="{D5CDD505-2E9C-101B-9397-08002B2CF9AE}" pid="7" name="MSIP_Label_5a50d26f-5c2c-4137-8396-1b24eb24286c_SetDate">
    <vt:lpwstr>2026-08-27T11:13:57Z</vt:lpwstr>
  </property>
  <property fmtid="{D5CDD505-2E9C-101B-9397-08002B2CF9AE}" pid="8" name="MSIP_Label_5a50d26f-5c2c-4137-8396-1b24eb24286c_Method">
    <vt:lpwstr>Privileged</vt:lpwstr>
  </property>
  <property fmtid="{D5CDD505-2E9C-101B-9397-08002B2CF9AE}" pid="9" name="MSIP_Label_5a50d26f-5c2c-4137-8396-1b24eb24286c_Name">
    <vt:lpwstr>5a50d26f-5c2c-4137-8396-1b24eb24286c</vt:lpwstr>
  </property>
  <property fmtid="{D5CDD505-2E9C-101B-9397-08002B2CF9AE}" pid="10" name="MSIP_Label_5a50d26f-5c2c-4137-8396-1b24eb24286c_SiteId">
    <vt:lpwstr>0af648de-310c-4068-8ae4-f9418bae24cc</vt:lpwstr>
  </property>
  <property fmtid="{D5CDD505-2E9C-101B-9397-08002B2CF9AE}" pid="11" name="MSIP_Label_5a50d26f-5c2c-4137-8396-1b24eb24286c_ActionId">
    <vt:lpwstr>932514c1-df13-4695-90c7-c4671fcde8b3</vt:lpwstr>
  </property>
  <property fmtid="{D5CDD505-2E9C-101B-9397-08002B2CF9AE}" pid="12" name="MSIP_Label_5a50d26f-5c2c-4137-8396-1b24eb24286c_ContentBits">
    <vt:lpwstr>0</vt:lpwstr>
  </property>
  <property fmtid="{D5CDD505-2E9C-101B-9397-08002B2CF9AE}" pid="13" name="MSIP_Label_5a50d26f-5c2c-4137-8396-1b24eb24286c_Tag">
    <vt:lpwstr>10, 0, 1, 1</vt:lpwstr>
  </property>
</Properties>
</file>