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5"/>
  </p:sldMasterIdLst>
  <p:notesMasterIdLst>
    <p:notesMasterId r:id="rId18"/>
  </p:notesMasterIdLst>
  <p:handoutMasterIdLst>
    <p:handoutMasterId r:id="rId19"/>
  </p:handoutMasterIdLst>
  <p:sldIdLst>
    <p:sldId id="267" r:id="rId6"/>
    <p:sldId id="274" r:id="rId7"/>
    <p:sldId id="270" r:id="rId8"/>
    <p:sldId id="257" r:id="rId9"/>
    <p:sldId id="259" r:id="rId10"/>
    <p:sldId id="256" r:id="rId11"/>
    <p:sldId id="266" r:id="rId12"/>
    <p:sldId id="260" r:id="rId13"/>
    <p:sldId id="272" r:id="rId14"/>
    <p:sldId id="261" r:id="rId15"/>
    <p:sldId id="273" r:id="rId16"/>
    <p:sldId id="26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Davis" initials="AD" lastIdx="13" clrIdx="0">
    <p:extLst>
      <p:ext uri="{19B8F6BF-5375-455C-9EA6-DF929625EA0E}">
        <p15:presenceInfo xmlns:p15="http://schemas.microsoft.com/office/powerpoint/2012/main" userId="S::Amanda.Davis@ofcom.org.uk::b2b95b88-d5b4-4eb8-a89a-7431baea6297" providerId="AD"/>
      </p:ext>
    </p:extLst>
  </p:cmAuthor>
  <p:cmAuthor id="2" name="Emily Herbert" initials="EH" lastIdx="4" clrIdx="1">
    <p:extLst>
      <p:ext uri="{19B8F6BF-5375-455C-9EA6-DF929625EA0E}">
        <p15:presenceInfo xmlns:p15="http://schemas.microsoft.com/office/powerpoint/2012/main" userId="S::Emily.Herbert@ofcom.org.uk::41b832b6-eb6f-42b3-9716-babd0db42651" providerId="AD"/>
      </p:ext>
    </p:extLst>
  </p:cmAuthor>
  <p:cmAuthor id="3" name="John William Carey" initials="JWC" lastIdx="3" clrIdx="2">
    <p:extLst>
      <p:ext uri="{19B8F6BF-5375-455C-9EA6-DF929625EA0E}">
        <p15:presenceInfo xmlns:p15="http://schemas.microsoft.com/office/powerpoint/2012/main" userId="S::JohnWilliam.Carey@ofcom.org.uk::e5012153-ee21-45b4-8820-9ec2a86354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363D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9AF37A-8636-496B-8155-1C6B63DC6880}" v="13" vWet="15" dt="2021-07-20T14:29:08.468"/>
    <p1510:client id="{88E6DD72-C3B4-0AE9-6F95-ECD65FD6D6EE}" v="1" dt="2021-07-20T16:10:21.765"/>
    <p1510:client id="{B5843F18-AD42-4A95-B821-ACBCB83005CC}" v="54" dt="2021-07-21T10:59:28.704"/>
    <p1510:client id="{BF2C034B-F5D3-6C45-4970-9FA29FEC019C}" v="44" dt="2021-07-20T12:14:52.184"/>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04" autoAdjust="0"/>
    <p:restoredTop sz="86402" autoAdjust="0"/>
  </p:normalViewPr>
  <p:slideViewPr>
    <p:cSldViewPr snapToGrid="0">
      <p:cViewPr>
        <p:scale>
          <a:sx n="75" d="100"/>
          <a:sy n="75" d="100"/>
        </p:scale>
        <p:origin x="936" y="75"/>
      </p:cViewPr>
      <p:guideLst>
        <p:guide orient="horz" pos="2160"/>
        <p:guide pos="3840"/>
      </p:guideLst>
    </p:cSldViewPr>
  </p:slideViewPr>
  <p:outlineViewPr>
    <p:cViewPr>
      <p:scale>
        <a:sx n="33" d="100"/>
        <a:sy n="33" d="100"/>
      </p:scale>
      <p:origin x="0" y="-159165"/>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Preston" userId="3e86450d-a5f7-46d3-940a-8964e84db0e7" providerId="ADAL" clId="{359E27DB-3FA3-4BF9-BCEB-24E9AA209396}"/>
    <pc:docChg chg="undo custSel addSld delSld modSld sldOrd">
      <pc:chgData name="Amy Preston" userId="3e86450d-a5f7-46d3-940a-8964e84db0e7" providerId="ADAL" clId="{359E27DB-3FA3-4BF9-BCEB-24E9AA209396}" dt="2019-12-18T14:35:56.951" v="7960" actId="962"/>
      <pc:docMkLst>
        <pc:docMk/>
      </pc:docMkLst>
      <pc:sldChg chg="addSp delSp modSp">
        <pc:chgData name="Amy Preston" userId="3e86450d-a5f7-46d3-940a-8964e84db0e7" providerId="ADAL" clId="{359E27DB-3FA3-4BF9-BCEB-24E9AA209396}" dt="2019-12-18T12:27:28.011" v="7879" actId="478"/>
        <pc:sldMkLst>
          <pc:docMk/>
          <pc:sldMk cId="4026878545" sldId="256"/>
        </pc:sldMkLst>
        <pc:spChg chg="del">
          <ac:chgData name="Amy Preston" userId="3e86450d-a5f7-46d3-940a-8964e84db0e7" providerId="ADAL" clId="{359E27DB-3FA3-4BF9-BCEB-24E9AA209396}" dt="2019-12-18T11:41:41.903" v="7746" actId="478"/>
          <ac:spMkLst>
            <pc:docMk/>
            <pc:sldMk cId="4026878545" sldId="256"/>
            <ac:spMk id="2" creationId="{250C0769-848B-4504-9C64-3521A41A92D9}"/>
          </ac:spMkLst>
        </pc:spChg>
        <pc:spChg chg="add del mod">
          <ac:chgData name="Amy Preston" userId="3e86450d-a5f7-46d3-940a-8964e84db0e7" providerId="ADAL" clId="{359E27DB-3FA3-4BF9-BCEB-24E9AA209396}" dt="2019-12-18T12:27:28.011" v="7879" actId="478"/>
          <ac:spMkLst>
            <pc:docMk/>
            <pc:sldMk cId="4026878545" sldId="256"/>
            <ac:spMk id="3" creationId="{B8EB72CB-54FB-4140-BDD0-5AB8020D1BF6}"/>
          </ac:spMkLst>
        </pc:spChg>
        <pc:spChg chg="add del">
          <ac:chgData name="Amy Preston" userId="3e86450d-a5f7-46d3-940a-8964e84db0e7" providerId="ADAL" clId="{359E27DB-3FA3-4BF9-BCEB-24E9AA209396}" dt="2019-12-18T11:39:16.894" v="7745" actId="478"/>
          <ac:spMkLst>
            <pc:docMk/>
            <pc:sldMk cId="4026878545" sldId="256"/>
            <ac:spMk id="7" creationId="{4ADD3E60-D95D-4E77-B878-FCDCD16A5EF2}"/>
          </ac:spMkLst>
        </pc:spChg>
        <pc:spChg chg="add del mod">
          <ac:chgData name="Amy Preston" userId="3e86450d-a5f7-46d3-940a-8964e84db0e7" providerId="ADAL" clId="{359E27DB-3FA3-4BF9-BCEB-24E9AA209396}" dt="2019-12-18T11:52:14.148" v="7808" actId="478"/>
          <ac:spMkLst>
            <pc:docMk/>
            <pc:sldMk cId="4026878545" sldId="256"/>
            <ac:spMk id="8" creationId="{9F436130-8FF6-45DE-99EE-D0E12EA9E188}"/>
          </ac:spMkLst>
        </pc:spChg>
        <pc:spChg chg="del">
          <ac:chgData name="Amy Preston" userId="3e86450d-a5f7-46d3-940a-8964e84db0e7" providerId="ADAL" clId="{359E27DB-3FA3-4BF9-BCEB-24E9AA209396}" dt="2019-12-18T12:27:21.767" v="7878" actId="478"/>
          <ac:spMkLst>
            <pc:docMk/>
            <pc:sldMk cId="4026878545" sldId="256"/>
            <ac:spMk id="9" creationId="{00000000-0000-0000-0000-000000000000}"/>
          </ac:spMkLst>
        </pc:spChg>
        <pc:spChg chg="add mod">
          <ac:chgData name="Amy Preston" userId="3e86450d-a5f7-46d3-940a-8964e84db0e7" providerId="ADAL" clId="{359E27DB-3FA3-4BF9-BCEB-24E9AA209396}" dt="2019-12-18T12:27:11.503" v="7877" actId="13244"/>
          <ac:spMkLst>
            <pc:docMk/>
            <pc:sldMk cId="4026878545" sldId="256"/>
            <ac:spMk id="10" creationId="{BCB826F4-35B7-496C-B7C8-DCCDED6BF25A}"/>
          </ac:spMkLst>
        </pc:spChg>
        <pc:graphicFrameChg chg="mod">
          <ac:chgData name="Amy Preston" userId="3e86450d-a5f7-46d3-940a-8964e84db0e7" providerId="ADAL" clId="{359E27DB-3FA3-4BF9-BCEB-24E9AA209396}" dt="2019-12-18T11:49:25.311" v="7790" actId="1076"/>
          <ac:graphicFrameMkLst>
            <pc:docMk/>
            <pc:sldMk cId="4026878545" sldId="256"/>
            <ac:graphicFrameMk id="5" creationId="{D66A5376-2559-4610-A2CA-2EE0644551C5}"/>
          </ac:graphicFrameMkLst>
        </pc:graphicFrameChg>
      </pc:sldChg>
      <pc:sldChg chg="addSp delSp modSp">
        <pc:chgData name="Amy Preston" userId="3e86450d-a5f7-46d3-940a-8964e84db0e7" providerId="ADAL" clId="{359E27DB-3FA3-4BF9-BCEB-24E9AA209396}" dt="2019-12-18T13:13:47.719" v="7919" actId="1076"/>
        <pc:sldMkLst>
          <pc:docMk/>
          <pc:sldMk cId="3401418142" sldId="257"/>
        </pc:sldMkLst>
        <pc:spChg chg="add del mod">
          <ac:chgData name="Amy Preston" userId="3e86450d-a5f7-46d3-940a-8964e84db0e7" providerId="ADAL" clId="{359E27DB-3FA3-4BF9-BCEB-24E9AA209396}" dt="2019-12-18T11:45:23.949" v="7772" actId="478"/>
          <ac:spMkLst>
            <pc:docMk/>
            <pc:sldMk cId="3401418142" sldId="257"/>
            <ac:spMk id="2" creationId="{9BBDD92A-5394-4DBD-A099-1061E137D81B}"/>
          </ac:spMkLst>
        </pc:spChg>
        <pc:spChg chg="mod">
          <ac:chgData name="Amy Preston" userId="3e86450d-a5f7-46d3-940a-8964e84db0e7" providerId="ADAL" clId="{359E27DB-3FA3-4BF9-BCEB-24E9AA209396}" dt="2019-12-18T12:49:52.986" v="7906" actId="1076"/>
          <ac:spMkLst>
            <pc:docMk/>
            <pc:sldMk cId="3401418142" sldId="257"/>
            <ac:spMk id="3" creationId="{61888619-E603-48E5-AF15-AD11B964C91D}"/>
          </ac:spMkLst>
        </pc:spChg>
        <pc:spChg chg="del mod">
          <ac:chgData name="Amy Preston" userId="3e86450d-a5f7-46d3-940a-8964e84db0e7" providerId="ADAL" clId="{359E27DB-3FA3-4BF9-BCEB-24E9AA209396}" dt="2019-12-18T12:50:34.726" v="7908" actId="478"/>
          <ac:spMkLst>
            <pc:docMk/>
            <pc:sldMk cId="3401418142" sldId="257"/>
            <ac:spMk id="5" creationId="{7ACCED11-C85B-4A1E-A595-F93833797ACC}"/>
          </ac:spMkLst>
        </pc:spChg>
        <pc:spChg chg="mod">
          <ac:chgData name="Amy Preston" userId="3e86450d-a5f7-46d3-940a-8964e84db0e7" providerId="ADAL" clId="{359E27DB-3FA3-4BF9-BCEB-24E9AA209396}" dt="2019-12-18T12:51:54.782" v="7916" actId="1076"/>
          <ac:spMkLst>
            <pc:docMk/>
            <pc:sldMk cId="3401418142" sldId="257"/>
            <ac:spMk id="15" creationId="{9F0F19C6-2A72-4E6A-B377-555C0B6EC27B}"/>
          </ac:spMkLst>
        </pc:spChg>
        <pc:spChg chg="mod">
          <ac:chgData name="Amy Preston" userId="3e86450d-a5f7-46d3-940a-8964e84db0e7" providerId="ADAL" clId="{359E27DB-3FA3-4BF9-BCEB-24E9AA209396}" dt="2019-12-18T12:51:46.693" v="7915" actId="1076"/>
          <ac:spMkLst>
            <pc:docMk/>
            <pc:sldMk cId="3401418142" sldId="257"/>
            <ac:spMk id="16" creationId="{85E37F0A-F5FC-4D6F-ACD0-259C020EC6AD}"/>
          </ac:spMkLst>
        </pc:spChg>
        <pc:spChg chg="mod">
          <ac:chgData name="Amy Preston" userId="3e86450d-a5f7-46d3-940a-8964e84db0e7" providerId="ADAL" clId="{359E27DB-3FA3-4BF9-BCEB-24E9AA209396}" dt="2019-12-18T12:51:39.988" v="7914" actId="1076"/>
          <ac:spMkLst>
            <pc:docMk/>
            <pc:sldMk cId="3401418142" sldId="257"/>
            <ac:spMk id="17" creationId="{6AEE63F3-784A-468C-97FA-5041DC5E3283}"/>
          </ac:spMkLst>
        </pc:spChg>
        <pc:spChg chg="mod">
          <ac:chgData name="Amy Preston" userId="3e86450d-a5f7-46d3-940a-8964e84db0e7" providerId="ADAL" clId="{359E27DB-3FA3-4BF9-BCEB-24E9AA209396}" dt="2019-12-16T16:01:41.214" v="1522" actId="962"/>
          <ac:spMkLst>
            <pc:docMk/>
            <pc:sldMk cId="3401418142" sldId="257"/>
            <ac:spMk id="19" creationId="{9524711F-AB65-4A66-B308-7E453A64AEE4}"/>
          </ac:spMkLst>
        </pc:spChg>
        <pc:spChg chg="add del">
          <ac:chgData name="Amy Preston" userId="3e86450d-a5f7-46d3-940a-8964e84db0e7" providerId="ADAL" clId="{359E27DB-3FA3-4BF9-BCEB-24E9AA209396}" dt="2019-12-18T11:44:42.440" v="7764"/>
          <ac:spMkLst>
            <pc:docMk/>
            <pc:sldMk cId="3401418142" sldId="257"/>
            <ac:spMk id="20" creationId="{04E9293E-5100-49AC-A6E2-1313E22D055B}"/>
          </ac:spMkLst>
        </pc:spChg>
        <pc:spChg chg="del">
          <ac:chgData name="Amy Preston" userId="3e86450d-a5f7-46d3-940a-8964e84db0e7" providerId="ADAL" clId="{359E27DB-3FA3-4BF9-BCEB-24E9AA209396}" dt="2019-12-16T16:00:15.148" v="1064" actId="478"/>
          <ac:spMkLst>
            <pc:docMk/>
            <pc:sldMk cId="3401418142" sldId="257"/>
            <ac:spMk id="20" creationId="{518FA888-F7C7-4D9A-A8D2-BE26550A01D8}"/>
          </ac:spMkLst>
        </pc:spChg>
        <pc:spChg chg="add mod">
          <ac:chgData name="Amy Preston" userId="3e86450d-a5f7-46d3-940a-8964e84db0e7" providerId="ADAL" clId="{359E27DB-3FA3-4BF9-BCEB-24E9AA209396}" dt="2019-12-16T16:25:39.874" v="7735" actId="1076"/>
          <ac:spMkLst>
            <pc:docMk/>
            <pc:sldMk cId="3401418142" sldId="257"/>
            <ac:spMk id="21" creationId="{7BBFE8CC-D11E-458C-B60A-97BD28F75ADD}"/>
          </ac:spMkLst>
        </pc:spChg>
        <pc:spChg chg="add del mod">
          <ac:chgData name="Amy Preston" userId="3e86450d-a5f7-46d3-940a-8964e84db0e7" providerId="ADAL" clId="{359E27DB-3FA3-4BF9-BCEB-24E9AA209396}" dt="2019-12-18T11:50:58.630" v="7800" actId="478"/>
          <ac:spMkLst>
            <pc:docMk/>
            <pc:sldMk cId="3401418142" sldId="257"/>
            <ac:spMk id="22" creationId="{4B5A7054-70E6-45DB-82EF-C20551DADE47}"/>
          </ac:spMkLst>
        </pc:spChg>
        <pc:spChg chg="add del">
          <ac:chgData name="Amy Preston" userId="3e86450d-a5f7-46d3-940a-8964e84db0e7" providerId="ADAL" clId="{359E27DB-3FA3-4BF9-BCEB-24E9AA209396}" dt="2019-12-18T11:50:32.445" v="7795" actId="478"/>
          <ac:spMkLst>
            <pc:docMk/>
            <pc:sldMk cId="3401418142" sldId="257"/>
            <ac:spMk id="23" creationId="{60108153-7A6D-461A-BE56-C6E8700C951E}"/>
          </ac:spMkLst>
        </pc:spChg>
        <pc:spChg chg="add mod">
          <ac:chgData name="Amy Preston" userId="3e86450d-a5f7-46d3-940a-8964e84db0e7" providerId="ADAL" clId="{359E27DB-3FA3-4BF9-BCEB-24E9AA209396}" dt="2019-12-18T13:13:47.719" v="7919" actId="1076"/>
          <ac:spMkLst>
            <pc:docMk/>
            <pc:sldMk cId="3401418142" sldId="257"/>
            <ac:spMk id="24" creationId="{32514377-6BF4-4322-A1EA-68F184146B2E}"/>
          </ac:spMkLst>
        </pc:spChg>
        <pc:graphicFrameChg chg="mod">
          <ac:chgData name="Amy Preston" userId="3e86450d-a5f7-46d3-940a-8964e84db0e7" providerId="ADAL" clId="{359E27DB-3FA3-4BF9-BCEB-24E9AA209396}" dt="2019-12-18T12:51:21.256" v="7912" actId="1076"/>
          <ac:graphicFrameMkLst>
            <pc:docMk/>
            <pc:sldMk cId="3401418142" sldId="257"/>
            <ac:graphicFrameMk id="13" creationId="{6E7E9B39-32E1-4AA1-BE85-4AE215F21034}"/>
          </ac:graphicFrameMkLst>
        </pc:graphicFrameChg>
        <pc:graphicFrameChg chg="mod modGraphic">
          <ac:chgData name="Amy Preston" userId="3e86450d-a5f7-46d3-940a-8964e84db0e7" providerId="ADAL" clId="{359E27DB-3FA3-4BF9-BCEB-24E9AA209396}" dt="2019-12-18T12:51:28.331" v="7913" actId="14100"/>
          <ac:graphicFrameMkLst>
            <pc:docMk/>
            <pc:sldMk cId="3401418142" sldId="257"/>
            <ac:graphicFrameMk id="14" creationId="{E2B170BA-939D-4AE1-957F-FEEDF2A3DD40}"/>
          </ac:graphicFrameMkLst>
        </pc:graphicFrameChg>
        <pc:graphicFrameChg chg="mod">
          <ac:chgData name="Amy Preston" userId="3e86450d-a5f7-46d3-940a-8964e84db0e7" providerId="ADAL" clId="{359E27DB-3FA3-4BF9-BCEB-24E9AA209396}" dt="2019-12-18T12:25:59.134" v="7872" actId="13244"/>
          <ac:graphicFrameMkLst>
            <pc:docMk/>
            <pc:sldMk cId="3401418142" sldId="257"/>
            <ac:graphicFrameMk id="18" creationId="{8D8D9627-C62E-4D67-BE75-790990FB34B4}"/>
          </ac:graphicFrameMkLst>
        </pc:graphicFrameChg>
      </pc:sldChg>
      <pc:sldChg chg="addSp delSp modSp">
        <pc:chgData name="Amy Preston" userId="3e86450d-a5f7-46d3-940a-8964e84db0e7" providerId="ADAL" clId="{359E27DB-3FA3-4BF9-BCEB-24E9AA209396}" dt="2019-12-18T12:27:02.207" v="7876" actId="478"/>
        <pc:sldMkLst>
          <pc:docMk/>
          <pc:sldMk cId="2807774613" sldId="259"/>
        </pc:sldMkLst>
        <pc:spChg chg="del mod">
          <ac:chgData name="Amy Preston" userId="3e86450d-a5f7-46d3-940a-8964e84db0e7" providerId="ADAL" clId="{359E27DB-3FA3-4BF9-BCEB-24E9AA209396}" dt="2019-12-18T11:52:04.478" v="7807" actId="478"/>
          <ac:spMkLst>
            <pc:docMk/>
            <pc:sldMk cId="2807774613" sldId="259"/>
            <ac:spMk id="2" creationId="{43B95C83-CB79-418A-A5D0-9A70FB1E0289}"/>
          </ac:spMkLst>
        </pc:spChg>
        <pc:spChg chg="add del mod">
          <ac:chgData name="Amy Preston" userId="3e86450d-a5f7-46d3-940a-8964e84db0e7" providerId="ADAL" clId="{359E27DB-3FA3-4BF9-BCEB-24E9AA209396}" dt="2019-12-18T12:27:02.207" v="7876" actId="478"/>
          <ac:spMkLst>
            <pc:docMk/>
            <pc:sldMk cId="2807774613" sldId="259"/>
            <ac:spMk id="3" creationId="{A16FC6C1-BD53-4385-855E-512654F7AAF8}"/>
          </ac:spMkLst>
        </pc:spChg>
        <pc:spChg chg="add mod">
          <ac:chgData name="Amy Preston" userId="3e86450d-a5f7-46d3-940a-8964e84db0e7" providerId="ADAL" clId="{359E27DB-3FA3-4BF9-BCEB-24E9AA209396}" dt="2019-12-18T12:26:38.728" v="7874" actId="13244"/>
          <ac:spMkLst>
            <pc:docMk/>
            <pc:sldMk cId="2807774613" sldId="259"/>
            <ac:spMk id="7" creationId="{1A7EFE84-3022-485B-80BA-DE4703CA8090}"/>
          </ac:spMkLst>
        </pc:spChg>
        <pc:spChg chg="del">
          <ac:chgData name="Amy Preston" userId="3e86450d-a5f7-46d3-940a-8964e84db0e7" providerId="ADAL" clId="{359E27DB-3FA3-4BF9-BCEB-24E9AA209396}" dt="2019-12-18T12:26:48.083" v="7875" actId="478"/>
          <ac:spMkLst>
            <pc:docMk/>
            <pc:sldMk cId="2807774613" sldId="259"/>
            <ac:spMk id="9" creationId="{00000000-0000-0000-0000-000000000000}"/>
          </ac:spMkLst>
        </pc:spChg>
        <pc:graphicFrameChg chg="mod">
          <ac:chgData name="Amy Preston" userId="3e86450d-a5f7-46d3-940a-8964e84db0e7" providerId="ADAL" clId="{359E27DB-3FA3-4BF9-BCEB-24E9AA209396}" dt="2019-12-16T16:36:13.506" v="7736" actId="1076"/>
          <ac:graphicFrameMkLst>
            <pc:docMk/>
            <pc:sldMk cId="2807774613" sldId="259"/>
            <ac:graphicFrameMk id="5" creationId="{D66A5376-2559-4610-A2CA-2EE0644551C5}"/>
          </ac:graphicFrameMkLst>
        </pc:graphicFrameChg>
      </pc:sldChg>
      <pc:sldChg chg="addSp delSp modSp">
        <pc:chgData name="Amy Preston" userId="3e86450d-a5f7-46d3-940a-8964e84db0e7" providerId="ADAL" clId="{359E27DB-3FA3-4BF9-BCEB-24E9AA209396}" dt="2019-12-18T12:28:19.010" v="7886" actId="478"/>
        <pc:sldMkLst>
          <pc:docMk/>
          <pc:sldMk cId="3671150009" sldId="260"/>
        </pc:sldMkLst>
        <pc:spChg chg="del">
          <ac:chgData name="Amy Preston" userId="3e86450d-a5f7-46d3-940a-8964e84db0e7" providerId="ADAL" clId="{359E27DB-3FA3-4BF9-BCEB-24E9AA209396}" dt="2019-12-18T11:41:52.393" v="7748" actId="478"/>
          <ac:spMkLst>
            <pc:docMk/>
            <pc:sldMk cId="3671150009" sldId="260"/>
            <ac:spMk id="2" creationId="{316C22FE-9C79-4B2C-8EB0-C8D486424002}"/>
          </ac:spMkLst>
        </pc:spChg>
        <pc:spChg chg="add del mod">
          <ac:chgData name="Amy Preston" userId="3e86450d-a5f7-46d3-940a-8964e84db0e7" providerId="ADAL" clId="{359E27DB-3FA3-4BF9-BCEB-24E9AA209396}" dt="2019-12-18T12:28:19.010" v="7886" actId="478"/>
          <ac:spMkLst>
            <pc:docMk/>
            <pc:sldMk cId="3671150009" sldId="260"/>
            <ac:spMk id="3" creationId="{B8A45D6C-67E3-4B25-9B49-51C60F10D444}"/>
          </ac:spMkLst>
        </pc:spChg>
        <pc:spChg chg="add del">
          <ac:chgData name="Amy Preston" userId="3e86450d-a5f7-46d3-940a-8964e84db0e7" providerId="ADAL" clId="{359E27DB-3FA3-4BF9-BCEB-24E9AA209396}" dt="2019-12-18T11:52:23.499" v="7812" actId="478"/>
          <ac:spMkLst>
            <pc:docMk/>
            <pc:sldMk cId="3671150009" sldId="260"/>
            <ac:spMk id="6" creationId="{1838FA58-B36E-49C4-9612-9D6A7660B70F}"/>
          </ac:spMkLst>
        </pc:spChg>
        <pc:spChg chg="mod">
          <ac:chgData name="Amy Preston" userId="3e86450d-a5f7-46d3-940a-8964e84db0e7" providerId="ADAL" clId="{359E27DB-3FA3-4BF9-BCEB-24E9AA209396}" dt="2019-12-18T12:28:00.934" v="7883" actId="13244"/>
          <ac:spMkLst>
            <pc:docMk/>
            <pc:sldMk cId="3671150009" sldId="260"/>
            <ac:spMk id="7" creationId="{2A91A96B-1B8E-4423-9716-590C5B86767F}"/>
          </ac:spMkLst>
        </pc:spChg>
        <pc:spChg chg="add mod">
          <ac:chgData name="Amy Preston" userId="3e86450d-a5f7-46d3-940a-8964e84db0e7" providerId="ADAL" clId="{359E27DB-3FA3-4BF9-BCEB-24E9AA209396}" dt="2019-12-18T12:28:02.427" v="7884" actId="13244"/>
          <ac:spMkLst>
            <pc:docMk/>
            <pc:sldMk cId="3671150009" sldId="260"/>
            <ac:spMk id="8" creationId="{555AD98B-6E63-4CBD-ABD2-3A203E5E099D}"/>
          </ac:spMkLst>
        </pc:spChg>
        <pc:spChg chg="del">
          <ac:chgData name="Amy Preston" userId="3e86450d-a5f7-46d3-940a-8964e84db0e7" providerId="ADAL" clId="{359E27DB-3FA3-4BF9-BCEB-24E9AA209396}" dt="2019-12-18T12:28:15.695" v="7885" actId="478"/>
          <ac:spMkLst>
            <pc:docMk/>
            <pc:sldMk cId="3671150009" sldId="260"/>
            <ac:spMk id="9" creationId="{00000000-0000-0000-0000-000000000000}"/>
          </ac:spMkLst>
        </pc:spChg>
        <pc:graphicFrameChg chg="mod">
          <ac:chgData name="Amy Preston" userId="3e86450d-a5f7-46d3-940a-8964e84db0e7" providerId="ADAL" clId="{359E27DB-3FA3-4BF9-BCEB-24E9AA209396}" dt="2019-12-16T16:08:25.486" v="3734" actId="962"/>
          <ac:graphicFrameMkLst>
            <pc:docMk/>
            <pc:sldMk cId="3671150009" sldId="260"/>
            <ac:graphicFrameMk id="5" creationId="{D66A5376-2559-4610-A2CA-2EE0644551C5}"/>
          </ac:graphicFrameMkLst>
        </pc:graphicFrameChg>
      </pc:sldChg>
      <pc:sldChg chg="addSp delSp modSp">
        <pc:chgData name="Amy Preston" userId="3e86450d-a5f7-46d3-940a-8964e84db0e7" providerId="ADAL" clId="{359E27DB-3FA3-4BF9-BCEB-24E9AA209396}" dt="2019-12-18T12:29:14.355" v="7893" actId="478"/>
        <pc:sldMkLst>
          <pc:docMk/>
          <pc:sldMk cId="2760751717" sldId="261"/>
        </pc:sldMkLst>
        <pc:spChg chg="del">
          <ac:chgData name="Amy Preston" userId="3e86450d-a5f7-46d3-940a-8964e84db0e7" providerId="ADAL" clId="{359E27DB-3FA3-4BF9-BCEB-24E9AA209396}" dt="2019-12-18T11:41:59.315" v="7750" actId="478"/>
          <ac:spMkLst>
            <pc:docMk/>
            <pc:sldMk cId="2760751717" sldId="261"/>
            <ac:spMk id="2" creationId="{ADE02A19-FFFE-4374-B281-3A17144800CA}"/>
          </ac:spMkLst>
        </pc:spChg>
        <pc:spChg chg="add del mod">
          <ac:chgData name="Amy Preston" userId="3e86450d-a5f7-46d3-940a-8964e84db0e7" providerId="ADAL" clId="{359E27DB-3FA3-4BF9-BCEB-24E9AA209396}" dt="2019-12-18T12:29:14.355" v="7893" actId="478"/>
          <ac:spMkLst>
            <pc:docMk/>
            <pc:sldMk cId="2760751717" sldId="261"/>
            <ac:spMk id="3" creationId="{388C0332-E797-48DE-BB25-BE5DBFD4D4FC}"/>
          </ac:spMkLst>
        </pc:spChg>
        <pc:spChg chg="add del">
          <ac:chgData name="Amy Preston" userId="3e86450d-a5f7-46d3-940a-8964e84db0e7" providerId="ADAL" clId="{359E27DB-3FA3-4BF9-BCEB-24E9AA209396}" dt="2019-12-18T11:52:33.472" v="7816" actId="478"/>
          <ac:spMkLst>
            <pc:docMk/>
            <pc:sldMk cId="2760751717" sldId="261"/>
            <ac:spMk id="7" creationId="{33D80206-46A0-4DE8-B663-6811FB33DB51}"/>
          </ac:spMkLst>
        </pc:spChg>
        <pc:spChg chg="add mod">
          <ac:chgData name="Amy Preston" userId="3e86450d-a5f7-46d3-940a-8964e84db0e7" providerId="ADAL" clId="{359E27DB-3FA3-4BF9-BCEB-24E9AA209396}" dt="2019-12-18T12:29:03.964" v="7891" actId="13244"/>
          <ac:spMkLst>
            <pc:docMk/>
            <pc:sldMk cId="2760751717" sldId="261"/>
            <ac:spMk id="8" creationId="{0323F943-23EE-4260-802B-FD6A20E62948}"/>
          </ac:spMkLst>
        </pc:spChg>
        <pc:spChg chg="del">
          <ac:chgData name="Amy Preston" userId="3e86450d-a5f7-46d3-940a-8964e84db0e7" providerId="ADAL" clId="{359E27DB-3FA3-4BF9-BCEB-24E9AA209396}" dt="2019-12-18T12:29:09.773" v="7892" actId="478"/>
          <ac:spMkLst>
            <pc:docMk/>
            <pc:sldMk cId="2760751717" sldId="261"/>
            <ac:spMk id="9" creationId="{00000000-0000-0000-0000-000000000000}"/>
          </ac:spMkLst>
        </pc:spChg>
        <pc:graphicFrameChg chg="mod">
          <ac:chgData name="Amy Preston" userId="3e86450d-a5f7-46d3-940a-8964e84db0e7" providerId="ADAL" clId="{359E27DB-3FA3-4BF9-BCEB-24E9AA209396}" dt="2019-12-16T16:13:10.274" v="5142" actId="962"/>
          <ac:graphicFrameMkLst>
            <pc:docMk/>
            <pc:sldMk cId="2760751717" sldId="261"/>
            <ac:graphicFrameMk id="5" creationId="{D66A5376-2559-4610-A2CA-2EE0644551C5}"/>
          </ac:graphicFrameMkLst>
        </pc:graphicFrameChg>
      </pc:sldChg>
      <pc:sldChg chg="addSp delSp modSp">
        <pc:chgData name="Amy Preston" userId="3e86450d-a5f7-46d3-940a-8964e84db0e7" providerId="ADAL" clId="{359E27DB-3FA3-4BF9-BCEB-24E9AA209396}" dt="2019-12-18T12:29:20.369" v="7894" actId="13244"/>
        <pc:sldMkLst>
          <pc:docMk/>
          <pc:sldMk cId="601288996" sldId="262"/>
        </pc:sldMkLst>
        <pc:spChg chg="del">
          <ac:chgData name="Amy Preston" userId="3e86450d-a5f7-46d3-940a-8964e84db0e7" providerId="ADAL" clId="{359E27DB-3FA3-4BF9-BCEB-24E9AA209396}" dt="2019-12-18T11:42:03.131" v="7751" actId="478"/>
          <ac:spMkLst>
            <pc:docMk/>
            <pc:sldMk cId="601288996" sldId="262"/>
            <ac:spMk id="4" creationId="{9F1B9D96-E572-4895-901C-85D7D3EA4695}"/>
          </ac:spMkLst>
        </pc:spChg>
        <pc:spChg chg="add del">
          <ac:chgData name="Amy Preston" userId="3e86450d-a5f7-46d3-940a-8964e84db0e7" providerId="ADAL" clId="{359E27DB-3FA3-4BF9-BCEB-24E9AA209396}" dt="2019-12-18T11:52:38.165" v="7818" actId="478"/>
          <ac:spMkLst>
            <pc:docMk/>
            <pc:sldMk cId="601288996" sldId="262"/>
            <ac:spMk id="12" creationId="{A92E115E-05EE-4BB3-9964-F99F14C50A65}"/>
          </ac:spMkLst>
        </pc:spChg>
        <pc:spChg chg="add mod">
          <ac:chgData name="Amy Preston" userId="3e86450d-a5f7-46d3-940a-8964e84db0e7" providerId="ADAL" clId="{359E27DB-3FA3-4BF9-BCEB-24E9AA209396}" dt="2019-12-18T12:29:20.369" v="7894" actId="13244"/>
          <ac:spMkLst>
            <pc:docMk/>
            <pc:sldMk cId="601288996" sldId="262"/>
            <ac:spMk id="13" creationId="{EB8F7A0D-9E33-44DC-93D9-F0C5D8D1033A}"/>
          </ac:spMkLst>
        </pc:spChg>
        <pc:graphicFrameChg chg="mod">
          <ac:chgData name="Amy Preston" userId="3e86450d-a5f7-46d3-940a-8964e84db0e7" providerId="ADAL" clId="{359E27DB-3FA3-4BF9-BCEB-24E9AA209396}" dt="2019-12-16T16:15:30.199" v="6216" actId="962"/>
          <ac:graphicFrameMkLst>
            <pc:docMk/>
            <pc:sldMk cId="601288996" sldId="262"/>
            <ac:graphicFrameMk id="7" creationId="{693E3B24-31CD-4D7C-8FC6-96A5AB5765A8}"/>
          </ac:graphicFrameMkLst>
        </pc:graphicFrameChg>
      </pc:sldChg>
      <pc:sldChg chg="addSp delSp modSp">
        <pc:chgData name="Amy Preston" userId="3e86450d-a5f7-46d3-940a-8964e84db0e7" providerId="ADAL" clId="{359E27DB-3FA3-4BF9-BCEB-24E9AA209396}" dt="2019-12-18T13:57:27.615" v="7920" actId="1076"/>
        <pc:sldMkLst>
          <pc:docMk/>
          <pc:sldMk cId="3513673797" sldId="263"/>
        </pc:sldMkLst>
        <pc:spChg chg="del">
          <ac:chgData name="Amy Preston" userId="3e86450d-a5f7-46d3-940a-8964e84db0e7" providerId="ADAL" clId="{359E27DB-3FA3-4BF9-BCEB-24E9AA209396}" dt="2019-12-18T11:42:06.605" v="7752" actId="478"/>
          <ac:spMkLst>
            <pc:docMk/>
            <pc:sldMk cId="3513673797" sldId="263"/>
            <ac:spMk id="2" creationId="{1FF2C5F2-6AB4-4DB9-A166-C247AD06E621}"/>
          </ac:spMkLst>
        </pc:spChg>
        <pc:spChg chg="mod">
          <ac:chgData name="Amy Preston" userId="3e86450d-a5f7-46d3-940a-8964e84db0e7" providerId="ADAL" clId="{359E27DB-3FA3-4BF9-BCEB-24E9AA209396}" dt="2019-12-18T12:29:37.137" v="7895" actId="13244"/>
          <ac:spMkLst>
            <pc:docMk/>
            <pc:sldMk cId="3513673797" sldId="263"/>
            <ac:spMk id="3" creationId="{87F9FD6F-48ED-4DA9-AF0C-1B982AE8CF1D}"/>
          </ac:spMkLst>
        </pc:spChg>
        <pc:spChg chg="mod">
          <ac:chgData name="Amy Preston" userId="3e86450d-a5f7-46d3-940a-8964e84db0e7" providerId="ADAL" clId="{359E27DB-3FA3-4BF9-BCEB-24E9AA209396}" dt="2019-12-16T16:21:20.927" v="7456" actId="962"/>
          <ac:spMkLst>
            <pc:docMk/>
            <pc:sldMk cId="3513673797" sldId="263"/>
            <ac:spMk id="12" creationId="{5D4C545A-1AA3-4588-BC21-BF9550B327D3}"/>
          </ac:spMkLst>
        </pc:spChg>
        <pc:spChg chg="mod">
          <ac:chgData name="Amy Preston" userId="3e86450d-a5f7-46d3-940a-8964e84db0e7" providerId="ADAL" clId="{359E27DB-3FA3-4BF9-BCEB-24E9AA209396}" dt="2019-12-16T16:21:02.585" v="7444" actId="962"/>
          <ac:spMkLst>
            <pc:docMk/>
            <pc:sldMk cId="3513673797" sldId="263"/>
            <ac:spMk id="14" creationId="{04A40250-30C7-4522-9C4A-1A6CB7928374}"/>
          </ac:spMkLst>
        </pc:spChg>
        <pc:spChg chg="mod">
          <ac:chgData name="Amy Preston" userId="3e86450d-a5f7-46d3-940a-8964e84db0e7" providerId="ADAL" clId="{359E27DB-3FA3-4BF9-BCEB-24E9AA209396}" dt="2019-12-16T16:20:55.084" v="7439" actId="962"/>
          <ac:spMkLst>
            <pc:docMk/>
            <pc:sldMk cId="3513673797" sldId="263"/>
            <ac:spMk id="15" creationId="{D4C7A6BD-C558-4408-BB83-040F2A0B7801}"/>
          </ac:spMkLst>
        </pc:spChg>
        <pc:spChg chg="mod">
          <ac:chgData name="Amy Preston" userId="3e86450d-a5f7-46d3-940a-8964e84db0e7" providerId="ADAL" clId="{359E27DB-3FA3-4BF9-BCEB-24E9AA209396}" dt="2019-12-16T16:20:48.666" v="7435" actId="962"/>
          <ac:spMkLst>
            <pc:docMk/>
            <pc:sldMk cId="3513673797" sldId="263"/>
            <ac:spMk id="16" creationId="{815D613B-E46C-4E13-93C6-7E40D656F0F8}"/>
          </ac:spMkLst>
        </pc:spChg>
        <pc:spChg chg="mod">
          <ac:chgData name="Amy Preston" userId="3e86450d-a5f7-46d3-940a-8964e84db0e7" providerId="ADAL" clId="{359E27DB-3FA3-4BF9-BCEB-24E9AA209396}" dt="2019-12-16T16:20:39.238" v="7431" actId="962"/>
          <ac:spMkLst>
            <pc:docMk/>
            <pc:sldMk cId="3513673797" sldId="263"/>
            <ac:spMk id="17" creationId="{20CF1E7B-AB89-4650-9C67-7230CDF1215A}"/>
          </ac:spMkLst>
        </pc:spChg>
        <pc:spChg chg="mod">
          <ac:chgData name="Amy Preston" userId="3e86450d-a5f7-46d3-940a-8964e84db0e7" providerId="ADAL" clId="{359E27DB-3FA3-4BF9-BCEB-24E9AA209396}" dt="2019-12-16T14:26:47.256" v="0" actId="13244"/>
          <ac:spMkLst>
            <pc:docMk/>
            <pc:sldMk cId="3513673797" sldId="263"/>
            <ac:spMk id="18" creationId="{0937030B-BC80-4BB9-A0BA-074AC0143142}"/>
          </ac:spMkLst>
        </pc:spChg>
        <pc:spChg chg="mod">
          <ac:chgData name="Amy Preston" userId="3e86450d-a5f7-46d3-940a-8964e84db0e7" providerId="ADAL" clId="{359E27DB-3FA3-4BF9-BCEB-24E9AA209396}" dt="2019-12-18T13:57:27.615" v="7920" actId="1076"/>
          <ac:spMkLst>
            <pc:docMk/>
            <pc:sldMk cId="3513673797" sldId="263"/>
            <ac:spMk id="19" creationId="{1766874D-6623-40E8-BF4A-C15A3C1A0012}"/>
          </ac:spMkLst>
        </pc:spChg>
        <pc:spChg chg="add del">
          <ac:chgData name="Amy Preston" userId="3e86450d-a5f7-46d3-940a-8964e84db0e7" providerId="ADAL" clId="{359E27DB-3FA3-4BF9-BCEB-24E9AA209396}" dt="2019-12-18T11:52:42.297" v="7820" actId="478"/>
          <ac:spMkLst>
            <pc:docMk/>
            <pc:sldMk cId="3513673797" sldId="263"/>
            <ac:spMk id="20" creationId="{1214449D-FB31-41D2-B5D8-AFEAF3758C92}"/>
          </ac:spMkLst>
        </pc:spChg>
        <pc:spChg chg="add mod">
          <ac:chgData name="Amy Preston" userId="3e86450d-a5f7-46d3-940a-8964e84db0e7" providerId="ADAL" clId="{359E27DB-3FA3-4BF9-BCEB-24E9AA209396}" dt="2019-12-18T12:29:40.750" v="7896" actId="13244"/>
          <ac:spMkLst>
            <pc:docMk/>
            <pc:sldMk cId="3513673797" sldId="263"/>
            <ac:spMk id="21" creationId="{2F213C99-8A1D-4010-BE5F-25FCE6DDCE4E}"/>
          </ac:spMkLst>
        </pc:spChg>
        <pc:graphicFrameChg chg="mod ord">
          <ac:chgData name="Amy Preston" userId="3e86450d-a5f7-46d3-940a-8964e84db0e7" providerId="ADAL" clId="{359E27DB-3FA3-4BF9-BCEB-24E9AA209396}" dt="2019-12-16T16:51:10.302" v="7743" actId="962"/>
          <ac:graphicFrameMkLst>
            <pc:docMk/>
            <pc:sldMk cId="3513673797" sldId="263"/>
            <ac:graphicFrameMk id="7" creationId="{FBA068BD-60FC-4A61-B8DE-42FAFBF0CA15}"/>
          </ac:graphicFrameMkLst>
        </pc:graphicFrameChg>
      </pc:sldChg>
      <pc:sldChg chg="addSp delSp modSp">
        <pc:chgData name="Amy Preston" userId="3e86450d-a5f7-46d3-940a-8964e84db0e7" providerId="ADAL" clId="{359E27DB-3FA3-4BF9-BCEB-24E9AA209396}" dt="2019-12-18T12:27:55.016" v="7882" actId="478"/>
        <pc:sldMkLst>
          <pc:docMk/>
          <pc:sldMk cId="133445572" sldId="266"/>
        </pc:sldMkLst>
        <pc:spChg chg="del">
          <ac:chgData name="Amy Preston" userId="3e86450d-a5f7-46d3-940a-8964e84db0e7" providerId="ADAL" clId="{359E27DB-3FA3-4BF9-BCEB-24E9AA209396}" dt="2019-12-18T11:41:48.372" v="7747" actId="478"/>
          <ac:spMkLst>
            <pc:docMk/>
            <pc:sldMk cId="133445572" sldId="266"/>
            <ac:spMk id="2" creationId="{ADE02A19-FFFE-4374-B281-3A17144800CA}"/>
          </ac:spMkLst>
        </pc:spChg>
        <pc:spChg chg="add del mod">
          <ac:chgData name="Amy Preston" userId="3e86450d-a5f7-46d3-940a-8964e84db0e7" providerId="ADAL" clId="{359E27DB-3FA3-4BF9-BCEB-24E9AA209396}" dt="2019-12-18T12:27:55.016" v="7882" actId="478"/>
          <ac:spMkLst>
            <pc:docMk/>
            <pc:sldMk cId="133445572" sldId="266"/>
            <ac:spMk id="3" creationId="{8A8EF84F-4B37-4BA2-8D6B-7F606156580D}"/>
          </ac:spMkLst>
        </pc:spChg>
        <pc:spChg chg="add del">
          <ac:chgData name="Amy Preston" userId="3e86450d-a5f7-46d3-940a-8964e84db0e7" providerId="ADAL" clId="{359E27DB-3FA3-4BF9-BCEB-24E9AA209396}" dt="2019-12-18T11:52:18.809" v="7810" actId="478"/>
          <ac:spMkLst>
            <pc:docMk/>
            <pc:sldMk cId="133445572" sldId="266"/>
            <ac:spMk id="7" creationId="{4CEFB162-B749-4E1E-B69B-E66E15D077E4}"/>
          </ac:spMkLst>
        </pc:spChg>
        <pc:spChg chg="add mod">
          <ac:chgData name="Amy Preston" userId="3e86450d-a5f7-46d3-940a-8964e84db0e7" providerId="ADAL" clId="{359E27DB-3FA3-4BF9-BCEB-24E9AA209396}" dt="2019-12-18T12:27:37.048" v="7880" actId="13244"/>
          <ac:spMkLst>
            <pc:docMk/>
            <pc:sldMk cId="133445572" sldId="266"/>
            <ac:spMk id="8" creationId="{52796337-AF75-431A-95FB-84106AC42337}"/>
          </ac:spMkLst>
        </pc:spChg>
        <pc:spChg chg="del">
          <ac:chgData name="Amy Preston" userId="3e86450d-a5f7-46d3-940a-8964e84db0e7" providerId="ADAL" clId="{359E27DB-3FA3-4BF9-BCEB-24E9AA209396}" dt="2019-12-18T12:27:45.119" v="7881" actId="478"/>
          <ac:spMkLst>
            <pc:docMk/>
            <pc:sldMk cId="133445572" sldId="266"/>
            <ac:spMk id="9" creationId="{00000000-0000-0000-0000-000000000000}"/>
          </ac:spMkLst>
        </pc:spChg>
        <pc:graphicFrameChg chg="mod">
          <ac:chgData name="Amy Preston" userId="3e86450d-a5f7-46d3-940a-8964e84db0e7" providerId="ADAL" clId="{359E27DB-3FA3-4BF9-BCEB-24E9AA209396}" dt="2019-12-18T11:54:09.082" v="7826" actId="1076"/>
          <ac:graphicFrameMkLst>
            <pc:docMk/>
            <pc:sldMk cId="133445572" sldId="266"/>
            <ac:graphicFrameMk id="5" creationId="{D66A5376-2559-4610-A2CA-2EE0644551C5}"/>
          </ac:graphicFrameMkLst>
        </pc:graphicFrameChg>
      </pc:sldChg>
      <pc:sldChg chg="modSp">
        <pc:chgData name="Amy Preston" userId="3e86450d-a5f7-46d3-940a-8964e84db0e7" providerId="ADAL" clId="{359E27DB-3FA3-4BF9-BCEB-24E9AA209396}" dt="2019-12-18T14:35:56.951" v="7960" actId="962"/>
        <pc:sldMkLst>
          <pc:docMk/>
          <pc:sldMk cId="0" sldId="267"/>
        </pc:sldMkLst>
        <pc:picChg chg="mod">
          <ac:chgData name="Amy Preston" userId="3e86450d-a5f7-46d3-940a-8964e84db0e7" providerId="ADAL" clId="{359E27DB-3FA3-4BF9-BCEB-24E9AA209396}" dt="2019-12-18T14:35:56.951" v="7960" actId="962"/>
          <ac:picMkLst>
            <pc:docMk/>
            <pc:sldMk cId="0" sldId="267"/>
            <ac:picMk id="3" creationId="{00000000-0000-0000-0000-000000000000}"/>
          </ac:picMkLst>
        </pc:picChg>
        <pc:picChg chg="mod">
          <ac:chgData name="Amy Preston" userId="3e86450d-a5f7-46d3-940a-8964e84db0e7" providerId="ADAL" clId="{359E27DB-3FA3-4BF9-BCEB-24E9AA209396}" dt="2019-12-16T14:27:21.409" v="1" actId="13244"/>
          <ac:picMkLst>
            <pc:docMk/>
            <pc:sldMk cId="0" sldId="267"/>
            <ac:picMk id="4" creationId="{3873A011-ABA8-4FCB-A6E1-72724B000B6C}"/>
          </ac:picMkLst>
        </pc:picChg>
      </pc:sldChg>
      <pc:sldChg chg="delSp modSp">
        <pc:chgData name="Amy Preston" userId="3e86450d-a5f7-46d3-940a-8964e84db0e7" providerId="ADAL" clId="{359E27DB-3FA3-4BF9-BCEB-24E9AA209396}" dt="2019-12-18T12:52:40.733" v="7918" actId="14100"/>
        <pc:sldMkLst>
          <pc:docMk/>
          <pc:sldMk cId="2165871180" sldId="270"/>
        </pc:sldMkLst>
        <pc:spChg chg="mod">
          <ac:chgData name="Amy Preston" userId="3e86450d-a5f7-46d3-940a-8964e84db0e7" providerId="ADAL" clId="{359E27DB-3FA3-4BF9-BCEB-24E9AA209396}" dt="2019-12-16T14:27:34.390" v="2" actId="13244"/>
          <ac:spMkLst>
            <pc:docMk/>
            <pc:sldMk cId="2165871180" sldId="270"/>
            <ac:spMk id="2" creationId="{F579499A-3618-4B5F-8C65-70F3DFF69601}"/>
          </ac:spMkLst>
        </pc:spChg>
        <pc:spChg chg="mod">
          <ac:chgData name="Amy Preston" userId="3e86450d-a5f7-46d3-940a-8964e84db0e7" providerId="ADAL" clId="{359E27DB-3FA3-4BF9-BCEB-24E9AA209396}" dt="2019-12-18T12:52:40.733" v="7918" actId="14100"/>
          <ac:spMkLst>
            <pc:docMk/>
            <pc:sldMk cId="2165871180" sldId="270"/>
            <ac:spMk id="3" creationId="{42DEB99B-CEA3-4EF4-816D-BDAA874B3502}"/>
          </ac:spMkLst>
        </pc:spChg>
        <pc:picChg chg="del mod">
          <ac:chgData name="Amy Preston" userId="3e86450d-a5f7-46d3-940a-8964e84db0e7" providerId="ADAL" clId="{359E27DB-3FA3-4BF9-BCEB-24E9AA209396}" dt="2019-12-18T12:52:33.317" v="7917" actId="478"/>
          <ac:picMkLst>
            <pc:docMk/>
            <pc:sldMk cId="2165871180" sldId="270"/>
            <ac:picMk id="7" creationId="{27D7E85B-B4FD-423C-8951-D6F793137049}"/>
          </ac:picMkLst>
        </pc:picChg>
      </pc:sldChg>
      <pc:sldChg chg="add del ord modTransition">
        <pc:chgData name="Amy Preston" userId="3e86450d-a5f7-46d3-940a-8964e84db0e7" providerId="ADAL" clId="{359E27DB-3FA3-4BF9-BCEB-24E9AA209396}" dt="2019-12-18T12:24:54.506" v="7869" actId="2696"/>
        <pc:sldMkLst>
          <pc:docMk/>
          <pc:sldMk cId="1425863929" sldId="271"/>
        </pc:sldMkLst>
      </pc:sldChg>
      <pc:sldChg chg="addSp delSp modSp">
        <pc:chgData name="Amy Preston" userId="3e86450d-a5f7-46d3-940a-8964e84db0e7" providerId="ADAL" clId="{359E27DB-3FA3-4BF9-BCEB-24E9AA209396}" dt="2019-12-18T12:28:52.940" v="7890" actId="13244"/>
        <pc:sldMkLst>
          <pc:docMk/>
          <pc:sldMk cId="1809593527" sldId="272"/>
        </pc:sldMkLst>
        <pc:spChg chg="del">
          <ac:chgData name="Amy Preston" userId="3e86450d-a5f7-46d3-940a-8964e84db0e7" providerId="ADAL" clId="{359E27DB-3FA3-4BF9-BCEB-24E9AA209396}" dt="2019-12-18T11:41:55.811" v="7749" actId="478"/>
          <ac:spMkLst>
            <pc:docMk/>
            <pc:sldMk cId="1809593527" sldId="272"/>
            <ac:spMk id="2" creationId="{316C22FE-9C79-4B2C-8EB0-C8D486424002}"/>
          </ac:spMkLst>
        </pc:spChg>
        <pc:spChg chg="add del mod">
          <ac:chgData name="Amy Preston" userId="3e86450d-a5f7-46d3-940a-8964e84db0e7" providerId="ADAL" clId="{359E27DB-3FA3-4BF9-BCEB-24E9AA209396}" dt="2019-12-18T12:28:40.249" v="7889" actId="478"/>
          <ac:spMkLst>
            <pc:docMk/>
            <pc:sldMk cId="1809593527" sldId="272"/>
            <ac:spMk id="3" creationId="{B83E01DD-45D7-4CC9-81CA-2C8AD406A857}"/>
          </ac:spMkLst>
        </pc:spChg>
        <pc:spChg chg="mod">
          <ac:chgData name="Amy Preston" userId="3e86450d-a5f7-46d3-940a-8964e84db0e7" providerId="ADAL" clId="{359E27DB-3FA3-4BF9-BCEB-24E9AA209396}" dt="2019-12-18T12:28:52.940" v="7890" actId="13244"/>
          <ac:spMkLst>
            <pc:docMk/>
            <pc:sldMk cId="1809593527" sldId="272"/>
            <ac:spMk id="6" creationId="{AFC32965-8A41-4C3E-A1F6-8A12752A580F}"/>
          </ac:spMkLst>
        </pc:spChg>
        <pc:spChg chg="add del">
          <ac:chgData name="Amy Preston" userId="3e86450d-a5f7-46d3-940a-8964e84db0e7" providerId="ADAL" clId="{359E27DB-3FA3-4BF9-BCEB-24E9AA209396}" dt="2019-12-18T11:52:27.695" v="7814" actId="478"/>
          <ac:spMkLst>
            <pc:docMk/>
            <pc:sldMk cId="1809593527" sldId="272"/>
            <ac:spMk id="8" creationId="{8B171860-C216-4176-BA1C-FC2124754A27}"/>
          </ac:spMkLst>
        </pc:spChg>
        <pc:spChg chg="del">
          <ac:chgData name="Amy Preston" userId="3e86450d-a5f7-46d3-940a-8964e84db0e7" providerId="ADAL" clId="{359E27DB-3FA3-4BF9-BCEB-24E9AA209396}" dt="2019-12-18T12:28:32.866" v="7888" actId="478"/>
          <ac:spMkLst>
            <pc:docMk/>
            <pc:sldMk cId="1809593527" sldId="272"/>
            <ac:spMk id="9" creationId="{00000000-0000-0000-0000-000000000000}"/>
          </ac:spMkLst>
        </pc:spChg>
        <pc:spChg chg="add mod">
          <ac:chgData name="Amy Preston" userId="3e86450d-a5f7-46d3-940a-8964e84db0e7" providerId="ADAL" clId="{359E27DB-3FA3-4BF9-BCEB-24E9AA209396}" dt="2019-12-18T12:28:25.631" v="7887" actId="13244"/>
          <ac:spMkLst>
            <pc:docMk/>
            <pc:sldMk cId="1809593527" sldId="272"/>
            <ac:spMk id="10" creationId="{28328DDB-28D1-490E-AEF9-6FB9D4926975}"/>
          </ac:spMkLst>
        </pc:spChg>
        <pc:graphicFrameChg chg="mod">
          <ac:chgData name="Amy Preston" userId="3e86450d-a5f7-46d3-940a-8964e84db0e7" providerId="ADAL" clId="{359E27DB-3FA3-4BF9-BCEB-24E9AA209396}" dt="2019-12-16T16:42:56.003" v="7737" actId="1076"/>
          <ac:graphicFrameMkLst>
            <pc:docMk/>
            <pc:sldMk cId="1809593527" sldId="272"/>
            <ac:graphicFrameMk id="5" creationId="{D66A5376-2559-4610-A2CA-2EE0644551C5}"/>
          </ac:graphicFrameMkLst>
        </pc:graphicFrameChg>
      </pc:sldChg>
    </pc:docChg>
  </pc:docChgLst>
  <pc:docChgLst>
    <pc:chgData name="Amanda Davis" userId="S::amanda.davis@ofcom.org.uk::b2b95b88-d5b4-4eb8-a89a-7431baea6297" providerId="AD" clId="Web-{88E6DD72-C3B4-0AE9-6F95-ECD65FD6D6EE}"/>
    <pc:docChg chg="">
      <pc:chgData name="Amanda Davis" userId="S::amanda.davis@ofcom.org.uk::b2b95b88-d5b4-4eb8-a89a-7431baea6297" providerId="AD" clId="Web-{88E6DD72-C3B4-0AE9-6F95-ECD65FD6D6EE}" dt="2021-07-20T16:10:21.765" v="0"/>
      <pc:docMkLst>
        <pc:docMk/>
      </pc:docMkLst>
      <pc:sldChg chg="addCm">
        <pc:chgData name="Amanda Davis" userId="S::amanda.davis@ofcom.org.uk::b2b95b88-d5b4-4eb8-a89a-7431baea6297" providerId="AD" clId="Web-{88E6DD72-C3B4-0AE9-6F95-ECD65FD6D6EE}" dt="2021-07-20T16:10:21.765" v="0"/>
        <pc:sldMkLst>
          <pc:docMk/>
          <pc:sldMk cId="473934459" sldId="274"/>
        </pc:sldMkLst>
      </pc:sldChg>
    </pc:docChg>
  </pc:docChgLst>
  <pc:docChgLst>
    <pc:chgData name="Flora Pringle" userId="5623c00f-9916-4b17-a0c0-1860ec60888e" providerId="ADAL" clId="{1109D73B-8533-4F2F-A8FA-BD39197116E3}"/>
    <pc:docChg chg="undo custSel modSld">
      <pc:chgData name="Flora Pringle" userId="5623c00f-9916-4b17-a0c0-1860ec60888e" providerId="ADAL" clId="{1109D73B-8533-4F2F-A8FA-BD39197116E3}" dt="2020-07-01T15:44:18.920" v="2012" actId="20577"/>
      <pc:docMkLst>
        <pc:docMk/>
      </pc:docMkLst>
      <pc:sldChg chg="modSp mod">
        <pc:chgData name="Flora Pringle" userId="5623c00f-9916-4b17-a0c0-1860ec60888e" providerId="ADAL" clId="{1109D73B-8533-4F2F-A8FA-BD39197116E3}" dt="2020-07-01T11:03:25.213" v="687" actId="962"/>
        <pc:sldMkLst>
          <pc:docMk/>
          <pc:sldMk cId="4026878545" sldId="256"/>
        </pc:sldMkLst>
        <pc:spChg chg="mod">
          <ac:chgData name="Flora Pringle" userId="5623c00f-9916-4b17-a0c0-1860ec60888e" providerId="ADAL" clId="{1109D73B-8533-4F2F-A8FA-BD39197116E3}" dt="2020-07-01T10:53:00.597" v="362" actId="1076"/>
          <ac:spMkLst>
            <pc:docMk/>
            <pc:sldMk cId="4026878545" sldId="256"/>
            <ac:spMk id="10" creationId="{BCB826F4-35B7-496C-B7C8-DCCDED6BF25A}"/>
          </ac:spMkLst>
        </pc:spChg>
        <pc:graphicFrameChg chg="mod">
          <ac:chgData name="Flora Pringle" userId="5623c00f-9916-4b17-a0c0-1860ec60888e" providerId="ADAL" clId="{1109D73B-8533-4F2F-A8FA-BD39197116E3}" dt="2020-07-01T11:03:25.213" v="687" actId="962"/>
          <ac:graphicFrameMkLst>
            <pc:docMk/>
            <pc:sldMk cId="4026878545" sldId="256"/>
            <ac:graphicFrameMk id="5" creationId="{D66A5376-2559-4610-A2CA-2EE0644551C5}"/>
          </ac:graphicFrameMkLst>
        </pc:graphicFrameChg>
      </pc:sldChg>
      <pc:sldChg chg="addSp delSp modSp mod">
        <pc:chgData name="Flora Pringle" userId="5623c00f-9916-4b17-a0c0-1860ec60888e" providerId="ADAL" clId="{1109D73B-8533-4F2F-A8FA-BD39197116E3}" dt="2020-07-01T15:12:34.350" v="1778" actId="962"/>
        <pc:sldMkLst>
          <pc:docMk/>
          <pc:sldMk cId="3401418142" sldId="257"/>
        </pc:sldMkLst>
        <pc:spChg chg="add mod">
          <ac:chgData name="Flora Pringle" userId="5623c00f-9916-4b17-a0c0-1860ec60888e" providerId="ADAL" clId="{1109D73B-8533-4F2F-A8FA-BD39197116E3}" dt="2020-07-01T14:04:43.286" v="1670" actId="1076"/>
          <ac:spMkLst>
            <pc:docMk/>
            <pc:sldMk cId="3401418142" sldId="257"/>
            <ac:spMk id="9" creationId="{E2D94663-F144-486E-B6E8-E8295B95A33D}"/>
          </ac:spMkLst>
        </pc:spChg>
        <pc:spChg chg="add mod">
          <ac:chgData name="Flora Pringle" userId="5623c00f-9916-4b17-a0c0-1860ec60888e" providerId="ADAL" clId="{1109D73B-8533-4F2F-A8FA-BD39197116E3}" dt="2020-07-01T14:11:39.465" v="1682" actId="1076"/>
          <ac:spMkLst>
            <pc:docMk/>
            <pc:sldMk cId="3401418142" sldId="257"/>
            <ac:spMk id="12" creationId="{7688EFC2-1F50-4C61-8DA9-8976AB2FF3BA}"/>
          </ac:spMkLst>
        </pc:spChg>
        <pc:spChg chg="add mod">
          <ac:chgData name="Flora Pringle" userId="5623c00f-9916-4b17-a0c0-1860ec60888e" providerId="ADAL" clId="{1109D73B-8533-4F2F-A8FA-BD39197116E3}" dt="2020-07-01T14:11:56.962" v="1686" actId="1076"/>
          <ac:spMkLst>
            <pc:docMk/>
            <pc:sldMk cId="3401418142" sldId="257"/>
            <ac:spMk id="13" creationId="{73AA7F49-E415-4EB3-8E98-CE390D7D5447}"/>
          </ac:spMkLst>
        </pc:spChg>
        <pc:spChg chg="add mod">
          <ac:chgData name="Flora Pringle" userId="5623c00f-9916-4b17-a0c0-1860ec60888e" providerId="ADAL" clId="{1109D73B-8533-4F2F-A8FA-BD39197116E3}" dt="2020-07-01T14:11:52.169" v="1685" actId="1076"/>
          <ac:spMkLst>
            <pc:docMk/>
            <pc:sldMk cId="3401418142" sldId="257"/>
            <ac:spMk id="14" creationId="{5B38CE8A-040D-4994-978E-56517ECB7FC0}"/>
          </ac:spMkLst>
        </pc:spChg>
        <pc:spChg chg="del">
          <ac:chgData name="Flora Pringle" userId="5623c00f-9916-4b17-a0c0-1860ec60888e" providerId="ADAL" clId="{1109D73B-8533-4F2F-A8FA-BD39197116E3}" dt="2020-07-01T10:19:47.767" v="255" actId="478"/>
          <ac:spMkLst>
            <pc:docMk/>
            <pc:sldMk cId="3401418142" sldId="257"/>
            <ac:spMk id="15" creationId="{9F0F19C6-2A72-4E6A-B377-555C0B6EC27B}"/>
          </ac:spMkLst>
        </pc:spChg>
        <pc:spChg chg="del">
          <ac:chgData name="Flora Pringle" userId="5623c00f-9916-4b17-a0c0-1860ec60888e" providerId="ADAL" clId="{1109D73B-8533-4F2F-A8FA-BD39197116E3}" dt="2020-07-01T10:19:46.477" v="254" actId="478"/>
          <ac:spMkLst>
            <pc:docMk/>
            <pc:sldMk cId="3401418142" sldId="257"/>
            <ac:spMk id="16" creationId="{85E37F0A-F5FC-4D6F-ACD0-259C020EC6AD}"/>
          </ac:spMkLst>
        </pc:spChg>
        <pc:spChg chg="del">
          <ac:chgData name="Flora Pringle" userId="5623c00f-9916-4b17-a0c0-1860ec60888e" providerId="ADAL" clId="{1109D73B-8533-4F2F-A8FA-BD39197116E3}" dt="2020-07-01T10:19:48.647" v="256" actId="478"/>
          <ac:spMkLst>
            <pc:docMk/>
            <pc:sldMk cId="3401418142" sldId="257"/>
            <ac:spMk id="17" creationId="{6AEE63F3-784A-468C-97FA-5041DC5E3283}"/>
          </ac:spMkLst>
        </pc:spChg>
        <pc:spChg chg="mod">
          <ac:chgData name="Flora Pringle" userId="5623c00f-9916-4b17-a0c0-1860ec60888e" providerId="ADAL" clId="{1109D73B-8533-4F2F-A8FA-BD39197116E3}" dt="2020-07-01T10:15:32.760" v="243" actId="20577"/>
          <ac:spMkLst>
            <pc:docMk/>
            <pc:sldMk cId="3401418142" sldId="257"/>
            <ac:spMk id="19" creationId="{9524711F-AB65-4A66-B308-7E453A64AEE4}"/>
          </ac:spMkLst>
        </pc:spChg>
        <pc:spChg chg="mod">
          <ac:chgData name="Flora Pringle" userId="5623c00f-9916-4b17-a0c0-1860ec60888e" providerId="ADAL" clId="{1109D73B-8533-4F2F-A8FA-BD39197116E3}" dt="2020-07-01T10:52:49.021" v="360" actId="1076"/>
          <ac:spMkLst>
            <pc:docMk/>
            <pc:sldMk cId="3401418142" sldId="257"/>
            <ac:spMk id="24" creationId="{32514377-6BF4-4322-A1EA-68F184146B2E}"/>
          </ac:spMkLst>
        </pc:spChg>
        <pc:graphicFrameChg chg="add mod">
          <ac:chgData name="Flora Pringle" userId="5623c00f-9916-4b17-a0c0-1860ec60888e" providerId="ADAL" clId="{1109D73B-8533-4F2F-A8FA-BD39197116E3}" dt="2020-07-01T15:12:34.350" v="1778" actId="962"/>
          <ac:graphicFrameMkLst>
            <pc:docMk/>
            <pc:sldMk cId="3401418142" sldId="257"/>
            <ac:graphicFrameMk id="10" creationId="{C45527DC-7A16-4BBF-ABCC-BFDB0D2DE2C8}"/>
          </ac:graphicFrameMkLst>
        </pc:graphicFrameChg>
        <pc:graphicFrameChg chg="add mod">
          <ac:chgData name="Flora Pringle" userId="5623c00f-9916-4b17-a0c0-1860ec60888e" providerId="ADAL" clId="{1109D73B-8533-4F2F-A8FA-BD39197116E3}" dt="2020-07-01T14:05:56.722" v="1680" actId="1076"/>
          <ac:graphicFrameMkLst>
            <pc:docMk/>
            <pc:sldMk cId="3401418142" sldId="257"/>
            <ac:graphicFrameMk id="11" creationId="{73350E29-EB5D-4BBC-BEFC-7071D6892DD6}"/>
          </ac:graphicFrameMkLst>
        </pc:graphicFrameChg>
        <pc:graphicFrameChg chg="add del mod">
          <ac:chgData name="Flora Pringle" userId="5623c00f-9916-4b17-a0c0-1860ec60888e" providerId="ADAL" clId="{1109D73B-8533-4F2F-A8FA-BD39197116E3}" dt="2020-07-01T10:19:03.212" v="252"/>
          <ac:graphicFrameMkLst>
            <pc:docMk/>
            <pc:sldMk cId="3401418142" sldId="257"/>
            <ac:graphicFrameMk id="12" creationId="{2BD8EDAD-F56F-4071-88E7-EF711740272A}"/>
          </ac:graphicFrameMkLst>
        </pc:graphicFrameChg>
        <pc:graphicFrameChg chg="del mod">
          <ac:chgData name="Flora Pringle" userId="5623c00f-9916-4b17-a0c0-1860ec60888e" providerId="ADAL" clId="{1109D73B-8533-4F2F-A8FA-BD39197116E3}" dt="2020-07-01T10:19:43.079" v="253" actId="478"/>
          <ac:graphicFrameMkLst>
            <pc:docMk/>
            <pc:sldMk cId="3401418142" sldId="257"/>
            <ac:graphicFrameMk id="13" creationId="{6E7E9B39-32E1-4AA1-BE85-4AE215F21034}"/>
          </ac:graphicFrameMkLst>
        </pc:graphicFrameChg>
        <pc:graphicFrameChg chg="del">
          <ac:chgData name="Flora Pringle" userId="5623c00f-9916-4b17-a0c0-1860ec60888e" providerId="ADAL" clId="{1109D73B-8533-4F2F-A8FA-BD39197116E3}" dt="2020-07-01T10:19:55.580" v="257" actId="478"/>
          <ac:graphicFrameMkLst>
            <pc:docMk/>
            <pc:sldMk cId="3401418142" sldId="257"/>
            <ac:graphicFrameMk id="14" creationId="{E2B170BA-939D-4AE1-957F-FEEDF2A3DD40}"/>
          </ac:graphicFrameMkLst>
        </pc:graphicFrameChg>
        <pc:graphicFrameChg chg="mod modGraphic">
          <ac:chgData name="Flora Pringle" userId="5623c00f-9916-4b17-a0c0-1860ec60888e" providerId="ADAL" clId="{1109D73B-8533-4F2F-A8FA-BD39197116E3}" dt="2020-07-01T11:02:31.771" v="641" actId="962"/>
          <ac:graphicFrameMkLst>
            <pc:docMk/>
            <pc:sldMk cId="3401418142" sldId="257"/>
            <ac:graphicFrameMk id="18" creationId="{8D8D9627-C62E-4D67-BE75-790990FB34B4}"/>
          </ac:graphicFrameMkLst>
        </pc:graphicFrameChg>
        <pc:graphicFrameChg chg="add del mod">
          <ac:chgData name="Flora Pringle" userId="5623c00f-9916-4b17-a0c0-1860ec60888e" providerId="ADAL" clId="{1109D73B-8533-4F2F-A8FA-BD39197116E3}" dt="2020-07-01T14:04:25.395" v="1668" actId="478"/>
          <ac:graphicFrameMkLst>
            <pc:docMk/>
            <pc:sldMk cId="3401418142" sldId="257"/>
            <ac:graphicFrameMk id="20" creationId="{BF0226ED-25ED-4EF7-A297-658264752E7D}"/>
          </ac:graphicFrameMkLst>
        </pc:graphicFrameChg>
        <pc:graphicFrameChg chg="add mod modGraphic">
          <ac:chgData name="Flora Pringle" userId="5623c00f-9916-4b17-a0c0-1860ec60888e" providerId="ADAL" clId="{1109D73B-8533-4F2F-A8FA-BD39197116E3}" dt="2020-07-01T10:22:18.920" v="289" actId="1076"/>
          <ac:graphicFrameMkLst>
            <pc:docMk/>
            <pc:sldMk cId="3401418142" sldId="257"/>
            <ac:graphicFrameMk id="22" creationId="{C0BDCD4A-EFB6-4192-BB4C-74CCAA24F210}"/>
          </ac:graphicFrameMkLst>
        </pc:graphicFrameChg>
      </pc:sldChg>
      <pc:sldChg chg="modSp mod">
        <pc:chgData name="Flora Pringle" userId="5623c00f-9916-4b17-a0c0-1860ec60888e" providerId="ADAL" clId="{1109D73B-8533-4F2F-A8FA-BD39197116E3}" dt="2020-07-01T11:00:51.107" v="387" actId="962"/>
        <pc:sldMkLst>
          <pc:docMk/>
          <pc:sldMk cId="2807774613" sldId="259"/>
        </pc:sldMkLst>
        <pc:spChg chg="mod">
          <ac:chgData name="Flora Pringle" userId="5623c00f-9916-4b17-a0c0-1860ec60888e" providerId="ADAL" clId="{1109D73B-8533-4F2F-A8FA-BD39197116E3}" dt="2020-07-01T10:52:55.962" v="361" actId="1076"/>
          <ac:spMkLst>
            <pc:docMk/>
            <pc:sldMk cId="2807774613" sldId="259"/>
            <ac:spMk id="7" creationId="{1A7EFE84-3022-485B-80BA-DE4703CA8090}"/>
          </ac:spMkLst>
        </pc:spChg>
        <pc:graphicFrameChg chg="mod">
          <ac:chgData name="Flora Pringle" userId="5623c00f-9916-4b17-a0c0-1860ec60888e" providerId="ADAL" clId="{1109D73B-8533-4F2F-A8FA-BD39197116E3}" dt="2020-07-01T11:00:51.107" v="387" actId="962"/>
          <ac:graphicFrameMkLst>
            <pc:docMk/>
            <pc:sldMk cId="2807774613" sldId="259"/>
            <ac:graphicFrameMk id="5" creationId="{D66A5376-2559-4610-A2CA-2EE0644551C5}"/>
          </ac:graphicFrameMkLst>
        </pc:graphicFrameChg>
      </pc:sldChg>
      <pc:sldChg chg="modSp mod">
        <pc:chgData name="Flora Pringle" userId="5623c00f-9916-4b17-a0c0-1860ec60888e" providerId="ADAL" clId="{1109D73B-8533-4F2F-A8FA-BD39197116E3}" dt="2020-07-01T11:04:47.457" v="701" actId="962"/>
        <pc:sldMkLst>
          <pc:docMk/>
          <pc:sldMk cId="3671150009" sldId="260"/>
        </pc:sldMkLst>
        <pc:spChg chg="mod">
          <ac:chgData name="Flora Pringle" userId="5623c00f-9916-4b17-a0c0-1860ec60888e" providerId="ADAL" clId="{1109D73B-8533-4F2F-A8FA-BD39197116E3}" dt="2020-07-01T10:52:40.775" v="359" actId="1076"/>
          <ac:spMkLst>
            <pc:docMk/>
            <pc:sldMk cId="3671150009" sldId="260"/>
            <ac:spMk id="8" creationId="{555AD98B-6E63-4CBD-ABD2-3A203E5E099D}"/>
          </ac:spMkLst>
        </pc:spChg>
        <pc:graphicFrameChg chg="mod">
          <ac:chgData name="Flora Pringle" userId="5623c00f-9916-4b17-a0c0-1860ec60888e" providerId="ADAL" clId="{1109D73B-8533-4F2F-A8FA-BD39197116E3}" dt="2020-07-01T11:04:47.457" v="701" actId="962"/>
          <ac:graphicFrameMkLst>
            <pc:docMk/>
            <pc:sldMk cId="3671150009" sldId="260"/>
            <ac:graphicFrameMk id="5" creationId="{D66A5376-2559-4610-A2CA-2EE0644551C5}"/>
          </ac:graphicFrameMkLst>
        </pc:graphicFrameChg>
      </pc:sldChg>
      <pc:sldChg chg="modSp mod">
        <pc:chgData name="Flora Pringle" userId="5623c00f-9916-4b17-a0c0-1860ec60888e" providerId="ADAL" clId="{1109D73B-8533-4F2F-A8FA-BD39197116E3}" dt="2020-07-01T11:07:34.168" v="887" actId="962"/>
        <pc:sldMkLst>
          <pc:docMk/>
          <pc:sldMk cId="2760751717" sldId="261"/>
        </pc:sldMkLst>
        <pc:spChg chg="mod">
          <ac:chgData name="Flora Pringle" userId="5623c00f-9916-4b17-a0c0-1860ec60888e" providerId="ADAL" clId="{1109D73B-8533-4F2F-A8FA-BD39197116E3}" dt="2020-07-01T10:53:10.406" v="363" actId="1076"/>
          <ac:spMkLst>
            <pc:docMk/>
            <pc:sldMk cId="2760751717" sldId="261"/>
            <ac:spMk id="8" creationId="{0323F943-23EE-4260-802B-FD6A20E62948}"/>
          </ac:spMkLst>
        </pc:spChg>
        <pc:graphicFrameChg chg="mod">
          <ac:chgData name="Flora Pringle" userId="5623c00f-9916-4b17-a0c0-1860ec60888e" providerId="ADAL" clId="{1109D73B-8533-4F2F-A8FA-BD39197116E3}" dt="2020-07-01T11:07:34.168" v="887" actId="962"/>
          <ac:graphicFrameMkLst>
            <pc:docMk/>
            <pc:sldMk cId="2760751717" sldId="261"/>
            <ac:graphicFrameMk id="5" creationId="{D66A5376-2559-4610-A2CA-2EE0644551C5}"/>
          </ac:graphicFrameMkLst>
        </pc:graphicFrameChg>
      </pc:sldChg>
      <pc:sldChg chg="addSp delSp modSp">
        <pc:chgData name="Flora Pringle" userId="5623c00f-9916-4b17-a0c0-1860ec60888e" providerId="ADAL" clId="{1109D73B-8533-4F2F-A8FA-BD39197116E3}" dt="2020-07-01T11:09:32.918" v="1391" actId="962"/>
        <pc:sldMkLst>
          <pc:docMk/>
          <pc:sldMk cId="601288996" sldId="262"/>
        </pc:sldMkLst>
        <pc:spChg chg="del mod">
          <ac:chgData name="Flora Pringle" userId="5623c00f-9916-4b17-a0c0-1860ec60888e" providerId="ADAL" clId="{1109D73B-8533-4F2F-A8FA-BD39197116E3}" dt="2020-07-01T10:39:18.422" v="300" actId="478"/>
          <ac:spMkLst>
            <pc:docMk/>
            <pc:sldMk cId="601288996" sldId="262"/>
            <ac:spMk id="8" creationId="{006DCFC0-E859-41E7-8A13-9AF21035BACC}"/>
          </ac:spMkLst>
        </pc:spChg>
        <pc:spChg chg="add del">
          <ac:chgData name="Flora Pringle" userId="5623c00f-9916-4b17-a0c0-1860ec60888e" providerId="ADAL" clId="{1109D73B-8533-4F2F-A8FA-BD39197116E3}" dt="2020-07-01T10:39:11.651" v="297" actId="478"/>
          <ac:spMkLst>
            <pc:docMk/>
            <pc:sldMk cId="601288996" sldId="262"/>
            <ac:spMk id="10" creationId="{137308C4-8E0C-4626-A9B1-4671E82C2A6C}"/>
          </ac:spMkLst>
        </pc:spChg>
        <pc:spChg chg="mod">
          <ac:chgData name="Flora Pringle" userId="5623c00f-9916-4b17-a0c0-1860ec60888e" providerId="ADAL" clId="{1109D73B-8533-4F2F-A8FA-BD39197116E3}" dt="2020-07-01T10:39:59.421" v="303"/>
          <ac:spMkLst>
            <pc:docMk/>
            <pc:sldMk cId="601288996" sldId="262"/>
            <ac:spMk id="13" creationId="{EB8F7A0D-9E33-44DC-93D9-F0C5D8D1033A}"/>
          </ac:spMkLst>
        </pc:spChg>
        <pc:spChg chg="add mod">
          <ac:chgData name="Flora Pringle" userId="5623c00f-9916-4b17-a0c0-1860ec60888e" providerId="ADAL" clId="{1109D73B-8533-4F2F-A8FA-BD39197116E3}" dt="2020-07-01T10:41:08.105" v="310" actId="1076"/>
          <ac:spMkLst>
            <pc:docMk/>
            <pc:sldMk cId="601288996" sldId="262"/>
            <ac:spMk id="15" creationId="{A671F2E5-5F23-4A2C-A82C-3BCB78EEFE78}"/>
          </ac:spMkLst>
        </pc:spChg>
        <pc:graphicFrameChg chg="del">
          <ac:chgData name="Flora Pringle" userId="5623c00f-9916-4b17-a0c0-1860ec60888e" providerId="ADAL" clId="{1109D73B-8533-4F2F-A8FA-BD39197116E3}" dt="2020-07-01T10:39:07.450" v="295" actId="478"/>
          <ac:graphicFrameMkLst>
            <pc:docMk/>
            <pc:sldMk cId="601288996" sldId="262"/>
            <ac:graphicFrameMk id="7" creationId="{693E3B24-31CD-4D7C-8FC6-96A5AB5765A8}"/>
          </ac:graphicFrameMkLst>
        </pc:graphicFrameChg>
        <pc:graphicFrameChg chg="del">
          <ac:chgData name="Flora Pringle" userId="5623c00f-9916-4b17-a0c0-1860ec60888e" providerId="ADAL" clId="{1109D73B-8533-4F2F-A8FA-BD39197116E3}" dt="2020-07-01T10:39:16.509" v="298" actId="478"/>
          <ac:graphicFrameMkLst>
            <pc:docMk/>
            <pc:sldMk cId="601288996" sldId="262"/>
            <ac:graphicFrameMk id="9" creationId="{F7C0494E-AAF9-4D94-A996-2E7FEBBA4CA0}"/>
          </ac:graphicFrameMkLst>
        </pc:graphicFrameChg>
        <pc:graphicFrameChg chg="add mod">
          <ac:chgData name="Flora Pringle" userId="5623c00f-9916-4b17-a0c0-1860ec60888e" providerId="ADAL" clId="{1109D73B-8533-4F2F-A8FA-BD39197116E3}" dt="2020-07-01T11:09:32.918" v="1391" actId="962"/>
          <ac:graphicFrameMkLst>
            <pc:docMk/>
            <pc:sldMk cId="601288996" sldId="262"/>
            <ac:graphicFrameMk id="12" creationId="{A93E1CF1-955B-476D-8F24-9366CB2E3B92}"/>
          </ac:graphicFrameMkLst>
        </pc:graphicFrameChg>
        <pc:graphicFrameChg chg="add mod">
          <ac:chgData name="Flora Pringle" userId="5623c00f-9916-4b17-a0c0-1860ec60888e" providerId="ADAL" clId="{1109D73B-8533-4F2F-A8FA-BD39197116E3}" dt="2020-07-01T10:40:49.414" v="308" actId="1076"/>
          <ac:graphicFrameMkLst>
            <pc:docMk/>
            <pc:sldMk cId="601288996" sldId="262"/>
            <ac:graphicFrameMk id="14" creationId="{E39A6CF3-AFF1-4AE7-82FA-6965BCEF42FE}"/>
          </ac:graphicFrameMkLst>
        </pc:graphicFrameChg>
      </pc:sldChg>
      <pc:sldChg chg="addSp delSp modSp">
        <pc:chgData name="Flora Pringle" userId="5623c00f-9916-4b17-a0c0-1860ec60888e" providerId="ADAL" clId="{1109D73B-8533-4F2F-A8FA-BD39197116E3}" dt="2020-07-01T11:10:15.645" v="1663" actId="962"/>
        <pc:sldMkLst>
          <pc:docMk/>
          <pc:sldMk cId="3513673797" sldId="263"/>
        </pc:sldMkLst>
        <pc:spChg chg="mod">
          <ac:chgData name="Flora Pringle" userId="5623c00f-9916-4b17-a0c0-1860ec60888e" providerId="ADAL" clId="{1109D73B-8533-4F2F-A8FA-BD39197116E3}" dt="2020-07-01T10:42:50.295" v="327" actId="1076"/>
          <ac:spMkLst>
            <pc:docMk/>
            <pc:sldMk cId="3513673797" sldId="263"/>
            <ac:spMk id="8" creationId="{DBA84F7A-1260-4762-85B6-47F9C0EF1CB5}"/>
          </ac:spMkLst>
        </pc:spChg>
        <pc:spChg chg="mod">
          <ac:chgData name="Flora Pringle" userId="5623c00f-9916-4b17-a0c0-1860ec60888e" providerId="ADAL" clId="{1109D73B-8533-4F2F-A8FA-BD39197116E3}" dt="2020-07-01T10:42:44.638" v="326" actId="1076"/>
          <ac:spMkLst>
            <pc:docMk/>
            <pc:sldMk cId="3513673797" sldId="263"/>
            <ac:spMk id="11" creationId="{271C1A09-BA79-4712-A9FA-57206EB003ED}"/>
          </ac:spMkLst>
        </pc:spChg>
        <pc:spChg chg="del">
          <ac:chgData name="Flora Pringle" userId="5623c00f-9916-4b17-a0c0-1860ec60888e" providerId="ADAL" clId="{1109D73B-8533-4F2F-A8FA-BD39197116E3}" dt="2020-07-01T10:41:52.185" v="312" actId="478"/>
          <ac:spMkLst>
            <pc:docMk/>
            <pc:sldMk cId="3513673797" sldId="263"/>
            <ac:spMk id="12" creationId="{5D4C545A-1AA3-4588-BC21-BF9550B327D3}"/>
          </ac:spMkLst>
        </pc:spChg>
        <pc:spChg chg="del">
          <ac:chgData name="Flora Pringle" userId="5623c00f-9916-4b17-a0c0-1860ec60888e" providerId="ADAL" clId="{1109D73B-8533-4F2F-A8FA-BD39197116E3}" dt="2020-07-01T10:41:55.043" v="314" actId="478"/>
          <ac:spMkLst>
            <pc:docMk/>
            <pc:sldMk cId="3513673797" sldId="263"/>
            <ac:spMk id="14" creationId="{04A40250-30C7-4522-9C4A-1A6CB7928374}"/>
          </ac:spMkLst>
        </pc:spChg>
        <pc:spChg chg="del">
          <ac:chgData name="Flora Pringle" userId="5623c00f-9916-4b17-a0c0-1860ec60888e" providerId="ADAL" clId="{1109D73B-8533-4F2F-A8FA-BD39197116E3}" dt="2020-07-01T10:41:57.653" v="317" actId="478"/>
          <ac:spMkLst>
            <pc:docMk/>
            <pc:sldMk cId="3513673797" sldId="263"/>
            <ac:spMk id="15" creationId="{D4C7A6BD-C558-4408-BB83-040F2A0B7801}"/>
          </ac:spMkLst>
        </pc:spChg>
        <pc:spChg chg="del">
          <ac:chgData name="Flora Pringle" userId="5623c00f-9916-4b17-a0c0-1860ec60888e" providerId="ADAL" clId="{1109D73B-8533-4F2F-A8FA-BD39197116E3}" dt="2020-07-01T10:41:55.833" v="315" actId="478"/>
          <ac:spMkLst>
            <pc:docMk/>
            <pc:sldMk cId="3513673797" sldId="263"/>
            <ac:spMk id="16" creationId="{815D613B-E46C-4E13-93C6-7E40D656F0F8}"/>
          </ac:spMkLst>
        </pc:spChg>
        <pc:spChg chg="del">
          <ac:chgData name="Flora Pringle" userId="5623c00f-9916-4b17-a0c0-1860ec60888e" providerId="ADAL" clId="{1109D73B-8533-4F2F-A8FA-BD39197116E3}" dt="2020-07-01T10:41:56.518" v="316" actId="478"/>
          <ac:spMkLst>
            <pc:docMk/>
            <pc:sldMk cId="3513673797" sldId="263"/>
            <ac:spMk id="17" creationId="{20CF1E7B-AB89-4650-9C67-7230CDF1215A}"/>
          </ac:spMkLst>
        </pc:spChg>
        <pc:spChg chg="mod">
          <ac:chgData name="Flora Pringle" userId="5623c00f-9916-4b17-a0c0-1860ec60888e" providerId="ADAL" clId="{1109D73B-8533-4F2F-A8FA-BD39197116E3}" dt="2020-07-01T10:42:23.315" v="323" actId="14100"/>
          <ac:spMkLst>
            <pc:docMk/>
            <pc:sldMk cId="3513673797" sldId="263"/>
            <ac:spMk id="18" creationId="{0937030B-BC80-4BB9-A0BA-074AC0143142}"/>
          </ac:spMkLst>
        </pc:spChg>
        <pc:spChg chg="del">
          <ac:chgData name="Flora Pringle" userId="5623c00f-9916-4b17-a0c0-1860ec60888e" providerId="ADAL" clId="{1109D73B-8533-4F2F-A8FA-BD39197116E3}" dt="2020-07-01T10:41:53.649" v="313" actId="478"/>
          <ac:spMkLst>
            <pc:docMk/>
            <pc:sldMk cId="3513673797" sldId="263"/>
            <ac:spMk id="19" creationId="{1766874D-6623-40E8-BF4A-C15A3C1A0012}"/>
          </ac:spMkLst>
        </pc:spChg>
        <pc:spChg chg="mod">
          <ac:chgData name="Flora Pringle" userId="5623c00f-9916-4b17-a0c0-1860ec60888e" providerId="ADAL" clId="{1109D73B-8533-4F2F-A8FA-BD39197116E3}" dt="2020-07-01T10:43:28.700" v="329" actId="1076"/>
          <ac:spMkLst>
            <pc:docMk/>
            <pc:sldMk cId="3513673797" sldId="263"/>
            <ac:spMk id="21" creationId="{2F213C99-8A1D-4010-BE5F-25FCE6DDCE4E}"/>
          </ac:spMkLst>
        </pc:spChg>
        <pc:spChg chg="add mod">
          <ac:chgData name="Flora Pringle" userId="5623c00f-9916-4b17-a0c0-1860ec60888e" providerId="ADAL" clId="{1109D73B-8533-4F2F-A8FA-BD39197116E3}" dt="2020-07-01T10:43:57.790" v="331" actId="1076"/>
          <ac:spMkLst>
            <pc:docMk/>
            <pc:sldMk cId="3513673797" sldId="263"/>
            <ac:spMk id="22" creationId="{7C75B662-74B5-4141-8251-1FC3444E951E}"/>
          </ac:spMkLst>
        </pc:spChg>
        <pc:spChg chg="add mod">
          <ac:chgData name="Flora Pringle" userId="5623c00f-9916-4b17-a0c0-1860ec60888e" providerId="ADAL" clId="{1109D73B-8533-4F2F-A8FA-BD39197116E3}" dt="2020-07-01T10:44:23.181" v="334" actId="1076"/>
          <ac:spMkLst>
            <pc:docMk/>
            <pc:sldMk cId="3513673797" sldId="263"/>
            <ac:spMk id="23" creationId="{24BA2E1C-BD05-4D41-9979-ED48EC525A32}"/>
          </ac:spMkLst>
        </pc:spChg>
        <pc:spChg chg="add mod">
          <ac:chgData name="Flora Pringle" userId="5623c00f-9916-4b17-a0c0-1860ec60888e" providerId="ADAL" clId="{1109D73B-8533-4F2F-A8FA-BD39197116E3}" dt="2020-07-01T10:45:11.903" v="336" actId="1076"/>
          <ac:spMkLst>
            <pc:docMk/>
            <pc:sldMk cId="3513673797" sldId="263"/>
            <ac:spMk id="24" creationId="{7C35CA2B-E04B-4AA5-99BE-2985BA93448A}"/>
          </ac:spMkLst>
        </pc:spChg>
        <pc:spChg chg="add mod">
          <ac:chgData name="Flora Pringle" userId="5623c00f-9916-4b17-a0c0-1860ec60888e" providerId="ADAL" clId="{1109D73B-8533-4F2F-A8FA-BD39197116E3}" dt="2020-07-01T10:45:19.760" v="338" actId="1076"/>
          <ac:spMkLst>
            <pc:docMk/>
            <pc:sldMk cId="3513673797" sldId="263"/>
            <ac:spMk id="25" creationId="{D49CD9A6-00E5-4E76-97C8-2834ADA13188}"/>
          </ac:spMkLst>
        </pc:spChg>
        <pc:spChg chg="add mod">
          <ac:chgData name="Flora Pringle" userId="5623c00f-9916-4b17-a0c0-1860ec60888e" providerId="ADAL" clId="{1109D73B-8533-4F2F-A8FA-BD39197116E3}" dt="2020-07-01T10:45:56.033" v="340" actId="1076"/>
          <ac:spMkLst>
            <pc:docMk/>
            <pc:sldMk cId="3513673797" sldId="263"/>
            <ac:spMk id="26" creationId="{1F17E836-294E-4875-BECB-94E2EF6052E7}"/>
          </ac:spMkLst>
        </pc:spChg>
        <pc:spChg chg="add mod">
          <ac:chgData name="Flora Pringle" userId="5623c00f-9916-4b17-a0c0-1860ec60888e" providerId="ADAL" clId="{1109D73B-8533-4F2F-A8FA-BD39197116E3}" dt="2020-07-01T10:46:23.096" v="345" actId="1076"/>
          <ac:spMkLst>
            <pc:docMk/>
            <pc:sldMk cId="3513673797" sldId="263"/>
            <ac:spMk id="27" creationId="{1B0454F6-A61E-4C7A-8015-4C3E42D9D67C}"/>
          </ac:spMkLst>
        </pc:spChg>
        <pc:spChg chg="add mod">
          <ac:chgData name="Flora Pringle" userId="5623c00f-9916-4b17-a0c0-1860ec60888e" providerId="ADAL" clId="{1109D73B-8533-4F2F-A8FA-BD39197116E3}" dt="2020-07-01T10:46:43.269" v="350" actId="1076"/>
          <ac:spMkLst>
            <pc:docMk/>
            <pc:sldMk cId="3513673797" sldId="263"/>
            <ac:spMk id="28" creationId="{443F525C-DACE-480B-A814-3309A48BBC84}"/>
          </ac:spMkLst>
        </pc:spChg>
        <pc:spChg chg="add mod">
          <ac:chgData name="Flora Pringle" userId="5623c00f-9916-4b17-a0c0-1860ec60888e" providerId="ADAL" clId="{1109D73B-8533-4F2F-A8FA-BD39197116E3}" dt="2020-07-01T10:46:13.525" v="344" actId="1076"/>
          <ac:spMkLst>
            <pc:docMk/>
            <pc:sldMk cId="3513673797" sldId="263"/>
            <ac:spMk id="29" creationId="{7B3BE166-F95C-4893-93A6-5CABB912A2D2}"/>
          </ac:spMkLst>
        </pc:spChg>
        <pc:spChg chg="add mod">
          <ac:chgData name="Flora Pringle" userId="5623c00f-9916-4b17-a0c0-1860ec60888e" providerId="ADAL" clId="{1109D73B-8533-4F2F-A8FA-BD39197116E3}" dt="2020-07-01T10:49:08.956" v="352" actId="1076"/>
          <ac:spMkLst>
            <pc:docMk/>
            <pc:sldMk cId="3513673797" sldId="263"/>
            <ac:spMk id="30" creationId="{3DE75EEF-5B19-4BE7-8CF7-0AEA58A810BD}"/>
          </ac:spMkLst>
        </pc:spChg>
        <pc:graphicFrameChg chg="del">
          <ac:chgData name="Flora Pringle" userId="5623c00f-9916-4b17-a0c0-1860ec60888e" providerId="ADAL" clId="{1109D73B-8533-4F2F-A8FA-BD39197116E3}" dt="2020-07-01T10:41:47.297" v="311" actId="478"/>
          <ac:graphicFrameMkLst>
            <pc:docMk/>
            <pc:sldMk cId="3513673797" sldId="263"/>
            <ac:graphicFrameMk id="7" creationId="{FBA068BD-60FC-4A61-B8DE-42FAFBF0CA15}"/>
          </ac:graphicFrameMkLst>
        </pc:graphicFrameChg>
        <pc:graphicFrameChg chg="add mod modGraphic">
          <ac:chgData name="Flora Pringle" userId="5623c00f-9916-4b17-a0c0-1860ec60888e" providerId="ADAL" clId="{1109D73B-8533-4F2F-A8FA-BD39197116E3}" dt="2020-07-01T11:10:15.645" v="1663" actId="962"/>
          <ac:graphicFrameMkLst>
            <pc:docMk/>
            <pc:sldMk cId="3513673797" sldId="263"/>
            <ac:graphicFrameMk id="20" creationId="{4F47F25A-D8DA-445B-A35B-811C044FECEC}"/>
          </ac:graphicFrameMkLst>
        </pc:graphicFrameChg>
      </pc:sldChg>
      <pc:sldChg chg="modSp mod">
        <pc:chgData name="Flora Pringle" userId="5623c00f-9916-4b17-a0c0-1860ec60888e" providerId="ADAL" clId="{1109D73B-8533-4F2F-A8FA-BD39197116E3}" dt="2020-07-01T11:03:52.034" v="691" actId="962"/>
        <pc:sldMkLst>
          <pc:docMk/>
          <pc:sldMk cId="133445572" sldId="266"/>
        </pc:sldMkLst>
        <pc:spChg chg="mod">
          <ac:chgData name="Flora Pringle" userId="5623c00f-9916-4b17-a0c0-1860ec60888e" providerId="ADAL" clId="{1109D73B-8533-4F2F-A8FA-BD39197116E3}" dt="2020-06-30T14:40:10.685" v="183" actId="20577"/>
          <ac:spMkLst>
            <pc:docMk/>
            <pc:sldMk cId="133445572" sldId="266"/>
            <ac:spMk id="8" creationId="{52796337-AF75-431A-95FB-84106AC42337}"/>
          </ac:spMkLst>
        </pc:spChg>
        <pc:graphicFrameChg chg="mod">
          <ac:chgData name="Flora Pringle" userId="5623c00f-9916-4b17-a0c0-1860ec60888e" providerId="ADAL" clId="{1109D73B-8533-4F2F-A8FA-BD39197116E3}" dt="2020-07-01T11:03:52.034" v="691" actId="962"/>
          <ac:graphicFrameMkLst>
            <pc:docMk/>
            <pc:sldMk cId="133445572" sldId="266"/>
            <ac:graphicFrameMk id="5" creationId="{D66A5376-2559-4610-A2CA-2EE0644551C5}"/>
          </ac:graphicFrameMkLst>
        </pc:graphicFrameChg>
      </pc:sldChg>
      <pc:sldChg chg="modSp">
        <pc:chgData name="Flora Pringle" userId="5623c00f-9916-4b17-a0c0-1860ec60888e" providerId="ADAL" clId="{1109D73B-8533-4F2F-A8FA-BD39197116E3}" dt="2020-07-01T15:31:05.111" v="1781" actId="13926"/>
        <pc:sldMkLst>
          <pc:docMk/>
          <pc:sldMk cId="3325210771" sldId="269"/>
        </pc:sldMkLst>
        <pc:spChg chg="mod">
          <ac:chgData name="Flora Pringle" userId="5623c00f-9916-4b17-a0c0-1860ec60888e" providerId="ADAL" clId="{1109D73B-8533-4F2F-A8FA-BD39197116E3}" dt="2020-07-01T15:31:05.111" v="1781" actId="13926"/>
          <ac:spMkLst>
            <pc:docMk/>
            <pc:sldMk cId="3325210771" sldId="269"/>
            <ac:spMk id="4" creationId="{CABD406B-7A94-403D-9EAA-98B32A149EA7}"/>
          </ac:spMkLst>
        </pc:spChg>
      </pc:sldChg>
      <pc:sldChg chg="modSp">
        <pc:chgData name="Flora Pringle" userId="5623c00f-9916-4b17-a0c0-1860ec60888e" providerId="ADAL" clId="{1109D73B-8533-4F2F-A8FA-BD39197116E3}" dt="2020-07-01T15:44:18.920" v="2012" actId="20577"/>
        <pc:sldMkLst>
          <pc:docMk/>
          <pc:sldMk cId="2165871180" sldId="270"/>
        </pc:sldMkLst>
        <pc:spChg chg="mod">
          <ac:chgData name="Flora Pringle" userId="5623c00f-9916-4b17-a0c0-1860ec60888e" providerId="ADAL" clId="{1109D73B-8533-4F2F-A8FA-BD39197116E3}" dt="2020-07-01T15:31:09.556" v="1785" actId="20577"/>
          <ac:spMkLst>
            <pc:docMk/>
            <pc:sldMk cId="2165871180" sldId="270"/>
            <ac:spMk id="2" creationId="{F579499A-3618-4B5F-8C65-70F3DFF69601}"/>
          </ac:spMkLst>
        </pc:spChg>
        <pc:spChg chg="mod">
          <ac:chgData name="Flora Pringle" userId="5623c00f-9916-4b17-a0c0-1860ec60888e" providerId="ADAL" clId="{1109D73B-8533-4F2F-A8FA-BD39197116E3}" dt="2020-07-01T15:44:18.920" v="2012" actId="20577"/>
          <ac:spMkLst>
            <pc:docMk/>
            <pc:sldMk cId="2165871180" sldId="270"/>
            <ac:spMk id="3" creationId="{42DEB99B-CEA3-4EF4-816D-BDAA874B3502}"/>
          </ac:spMkLst>
        </pc:spChg>
      </pc:sldChg>
      <pc:sldChg chg="modSp mod">
        <pc:chgData name="Flora Pringle" userId="5623c00f-9916-4b17-a0c0-1860ec60888e" providerId="ADAL" clId="{1109D73B-8533-4F2F-A8FA-BD39197116E3}" dt="2020-07-01T09:52:56.403" v="217" actId="27918"/>
        <pc:sldMkLst>
          <pc:docMk/>
          <pc:sldMk cId="1809593527" sldId="272"/>
        </pc:sldMkLst>
        <pc:spChg chg="mod">
          <ac:chgData name="Flora Pringle" userId="5623c00f-9916-4b17-a0c0-1860ec60888e" providerId="ADAL" clId="{1109D73B-8533-4F2F-A8FA-BD39197116E3}" dt="2020-06-30T14:40:21.075" v="191" actId="20577"/>
          <ac:spMkLst>
            <pc:docMk/>
            <pc:sldMk cId="1809593527" sldId="272"/>
            <ac:spMk id="10" creationId="{28328DDB-28D1-490E-AEF9-6FB9D4926975}"/>
          </ac:spMkLst>
        </pc:spChg>
      </pc:sldChg>
    </pc:docChg>
  </pc:docChgLst>
  <pc:docChgLst>
    <pc:chgData name="John William Carey" userId="e5012153-ee21-45b4-8820-9ec2a8635472" providerId="ADAL" clId="{25FEF3EA-5C7D-4DE1-998C-5F70182E4C93}"/>
    <pc:docChg chg="undo redo custSel modSld">
      <pc:chgData name="John William Carey" userId="e5012153-ee21-45b4-8820-9ec2a8635472" providerId="ADAL" clId="{25FEF3EA-5C7D-4DE1-998C-5F70182E4C93}" dt="2020-08-06T14:29:17.176" v="1618" actId="20577"/>
      <pc:docMkLst>
        <pc:docMk/>
      </pc:docMkLst>
      <pc:sldChg chg="modSp">
        <pc:chgData name="John William Carey" userId="e5012153-ee21-45b4-8820-9ec2a8635472" providerId="ADAL" clId="{25FEF3EA-5C7D-4DE1-998C-5F70182E4C93}" dt="2020-08-06T14:11:45.876" v="710" actId="962"/>
        <pc:sldMkLst>
          <pc:docMk/>
          <pc:sldMk cId="4026878545" sldId="256"/>
        </pc:sldMkLst>
        <pc:graphicFrameChg chg="mod">
          <ac:chgData name="John William Carey" userId="e5012153-ee21-45b4-8820-9ec2a8635472" providerId="ADAL" clId="{25FEF3EA-5C7D-4DE1-998C-5F70182E4C93}" dt="2020-08-06T14:11:45.876" v="710" actId="962"/>
          <ac:graphicFrameMkLst>
            <pc:docMk/>
            <pc:sldMk cId="4026878545" sldId="256"/>
            <ac:graphicFrameMk id="5" creationId="{D66A5376-2559-4610-A2CA-2EE0644551C5}"/>
          </ac:graphicFrameMkLst>
        </pc:graphicFrameChg>
      </pc:sldChg>
      <pc:sldChg chg="delSp modSp mod delCm">
        <pc:chgData name="John William Carey" userId="e5012153-ee21-45b4-8820-9ec2a8635472" providerId="ADAL" clId="{25FEF3EA-5C7D-4DE1-998C-5F70182E4C93}" dt="2020-08-06T14:26:22.640" v="1600" actId="20577"/>
        <pc:sldMkLst>
          <pc:docMk/>
          <pc:sldMk cId="3401418142" sldId="257"/>
        </pc:sldMkLst>
        <pc:spChg chg="mod">
          <ac:chgData name="John William Carey" userId="e5012153-ee21-45b4-8820-9ec2a8635472" providerId="ADAL" clId="{25FEF3EA-5C7D-4DE1-998C-5F70182E4C93}" dt="2020-08-06T14:24:03.347" v="1581" actId="13244"/>
          <ac:spMkLst>
            <pc:docMk/>
            <pc:sldMk cId="3401418142" sldId="257"/>
            <ac:spMk id="3" creationId="{61888619-E603-48E5-AF15-AD11B964C91D}"/>
          </ac:spMkLst>
        </pc:spChg>
        <pc:spChg chg="mod">
          <ac:chgData name="John William Carey" userId="e5012153-ee21-45b4-8820-9ec2a8635472" providerId="ADAL" clId="{25FEF3EA-5C7D-4DE1-998C-5F70182E4C93}" dt="2020-08-06T14:23:57.336" v="1580" actId="13244"/>
          <ac:spMkLst>
            <pc:docMk/>
            <pc:sldMk cId="3401418142" sldId="257"/>
            <ac:spMk id="9" creationId="{E2D94663-F144-486E-B6E8-E8295B95A33D}"/>
          </ac:spMkLst>
        </pc:spChg>
        <pc:spChg chg="mod">
          <ac:chgData name="John William Carey" userId="e5012153-ee21-45b4-8820-9ec2a8635472" providerId="ADAL" clId="{25FEF3EA-5C7D-4DE1-998C-5F70182E4C93}" dt="2020-08-06T14:23:53.485" v="1579" actId="13244"/>
          <ac:spMkLst>
            <pc:docMk/>
            <pc:sldMk cId="3401418142" sldId="257"/>
            <ac:spMk id="12" creationId="{7688EFC2-1F50-4C61-8DA9-8976AB2FF3BA}"/>
          </ac:spMkLst>
        </pc:spChg>
        <pc:spChg chg="mod">
          <ac:chgData name="John William Carey" userId="e5012153-ee21-45b4-8820-9ec2a8635472" providerId="ADAL" clId="{25FEF3EA-5C7D-4DE1-998C-5F70182E4C93}" dt="2020-08-06T14:23:52.393" v="1578" actId="13244"/>
          <ac:spMkLst>
            <pc:docMk/>
            <pc:sldMk cId="3401418142" sldId="257"/>
            <ac:spMk id="13" creationId="{73AA7F49-E415-4EB3-8E98-CE390D7D5447}"/>
          </ac:spMkLst>
        </pc:spChg>
        <pc:spChg chg="mod">
          <ac:chgData name="John William Carey" userId="e5012153-ee21-45b4-8820-9ec2a8635472" providerId="ADAL" clId="{25FEF3EA-5C7D-4DE1-998C-5F70182E4C93}" dt="2020-08-06T14:23:51.203" v="1577" actId="13244"/>
          <ac:spMkLst>
            <pc:docMk/>
            <pc:sldMk cId="3401418142" sldId="257"/>
            <ac:spMk id="14" creationId="{5B38CE8A-040D-4994-978E-56517ECB7FC0}"/>
          </ac:spMkLst>
        </pc:spChg>
        <pc:spChg chg="mod">
          <ac:chgData name="John William Carey" userId="e5012153-ee21-45b4-8820-9ec2a8635472" providerId="ADAL" clId="{25FEF3EA-5C7D-4DE1-998C-5F70182E4C93}" dt="2020-08-06T14:24:15.196" v="1583" actId="13244"/>
          <ac:spMkLst>
            <pc:docMk/>
            <pc:sldMk cId="3401418142" sldId="257"/>
            <ac:spMk id="19" creationId="{9524711F-AB65-4A66-B308-7E453A64AEE4}"/>
          </ac:spMkLst>
        </pc:spChg>
        <pc:spChg chg="del">
          <ac:chgData name="John William Carey" userId="e5012153-ee21-45b4-8820-9ec2a8635472" providerId="ADAL" clId="{25FEF3EA-5C7D-4DE1-998C-5F70182E4C93}" dt="2020-08-06T14:22:01.193" v="1555" actId="478"/>
          <ac:spMkLst>
            <pc:docMk/>
            <pc:sldMk cId="3401418142" sldId="257"/>
            <ac:spMk id="21" creationId="{7BBFE8CC-D11E-458C-B60A-97BD28F75ADD}"/>
          </ac:spMkLst>
        </pc:spChg>
        <pc:spChg chg="mod">
          <ac:chgData name="John William Carey" userId="e5012153-ee21-45b4-8820-9ec2a8635472" providerId="ADAL" clId="{25FEF3EA-5C7D-4DE1-998C-5F70182E4C93}" dt="2020-08-06T12:56:12.854" v="63" actId="1076"/>
          <ac:spMkLst>
            <pc:docMk/>
            <pc:sldMk cId="3401418142" sldId="257"/>
            <ac:spMk id="24" creationId="{32514377-6BF4-4322-A1EA-68F184146B2E}"/>
          </ac:spMkLst>
        </pc:spChg>
        <pc:graphicFrameChg chg="mod">
          <ac:chgData name="John William Carey" userId="e5012153-ee21-45b4-8820-9ec2a8635472" providerId="ADAL" clId="{25FEF3EA-5C7D-4DE1-998C-5F70182E4C93}" dt="2020-08-06T14:23:48.843" v="1576" actId="13244"/>
          <ac:graphicFrameMkLst>
            <pc:docMk/>
            <pc:sldMk cId="3401418142" sldId="257"/>
            <ac:graphicFrameMk id="15" creationId="{8D77E1BE-AABB-459B-A605-D25A90BBF49C}"/>
          </ac:graphicFrameMkLst>
        </pc:graphicFrameChg>
        <pc:graphicFrameChg chg="modGraphic">
          <ac:chgData name="John William Carey" userId="e5012153-ee21-45b4-8820-9ec2a8635472" providerId="ADAL" clId="{25FEF3EA-5C7D-4DE1-998C-5F70182E4C93}" dt="2020-08-06T12:52:13.075" v="26" actId="20577"/>
          <ac:graphicFrameMkLst>
            <pc:docMk/>
            <pc:sldMk cId="3401418142" sldId="257"/>
            <ac:graphicFrameMk id="16" creationId="{BCA7E5B9-FE32-46C8-92C8-C1838672D93A}"/>
          </ac:graphicFrameMkLst>
        </pc:graphicFrameChg>
        <pc:graphicFrameChg chg="mod modGraphic">
          <ac:chgData name="John William Carey" userId="e5012153-ee21-45b4-8820-9ec2a8635472" providerId="ADAL" clId="{25FEF3EA-5C7D-4DE1-998C-5F70182E4C93}" dt="2020-08-06T14:26:22.640" v="1600" actId="20577"/>
          <ac:graphicFrameMkLst>
            <pc:docMk/>
            <pc:sldMk cId="3401418142" sldId="257"/>
            <ac:graphicFrameMk id="18" creationId="{8D8D9627-C62E-4D67-BE75-790990FB34B4}"/>
          </ac:graphicFrameMkLst>
        </pc:graphicFrameChg>
      </pc:sldChg>
      <pc:sldChg chg="modSp mod delCm">
        <pc:chgData name="John William Carey" userId="e5012153-ee21-45b4-8820-9ec2a8635472" providerId="ADAL" clId="{25FEF3EA-5C7D-4DE1-998C-5F70182E4C93}" dt="2020-08-06T14:22:31.970" v="1557" actId="1592"/>
        <pc:sldMkLst>
          <pc:docMk/>
          <pc:sldMk cId="2807774613" sldId="259"/>
        </pc:sldMkLst>
        <pc:spChg chg="mod">
          <ac:chgData name="John William Carey" userId="e5012153-ee21-45b4-8820-9ec2a8635472" providerId="ADAL" clId="{25FEF3EA-5C7D-4DE1-998C-5F70182E4C93}" dt="2020-08-06T14:22:26.350" v="1556" actId="20577"/>
          <ac:spMkLst>
            <pc:docMk/>
            <pc:sldMk cId="2807774613" sldId="259"/>
            <ac:spMk id="7" creationId="{1A7EFE84-3022-485B-80BA-DE4703CA8090}"/>
          </ac:spMkLst>
        </pc:spChg>
      </pc:sldChg>
      <pc:sldChg chg="mod">
        <pc:chgData name="John William Carey" userId="e5012153-ee21-45b4-8820-9ec2a8635472" providerId="ADAL" clId="{25FEF3EA-5C7D-4DE1-998C-5F70182E4C93}" dt="2020-08-06T13:19:53.970" v="123" actId="27918"/>
        <pc:sldMkLst>
          <pc:docMk/>
          <pc:sldMk cId="3671150009" sldId="260"/>
        </pc:sldMkLst>
      </pc:sldChg>
      <pc:sldChg chg="modSp mod">
        <pc:chgData name="John William Carey" userId="e5012153-ee21-45b4-8820-9ec2a8635472" providerId="ADAL" clId="{25FEF3EA-5C7D-4DE1-998C-5F70182E4C93}" dt="2020-08-06T14:17:56.452" v="1386" actId="962"/>
        <pc:sldMkLst>
          <pc:docMk/>
          <pc:sldMk cId="2760751717" sldId="261"/>
        </pc:sldMkLst>
        <pc:graphicFrameChg chg="mod">
          <ac:chgData name="John William Carey" userId="e5012153-ee21-45b4-8820-9ec2a8635472" providerId="ADAL" clId="{25FEF3EA-5C7D-4DE1-998C-5F70182E4C93}" dt="2020-08-06T14:17:56.452" v="1386" actId="962"/>
          <ac:graphicFrameMkLst>
            <pc:docMk/>
            <pc:sldMk cId="2760751717" sldId="261"/>
            <ac:graphicFrameMk id="5" creationId="{D66A5376-2559-4610-A2CA-2EE0644551C5}"/>
          </ac:graphicFrameMkLst>
        </pc:graphicFrameChg>
      </pc:sldChg>
      <pc:sldChg chg="addSp modSp">
        <pc:chgData name="John William Carey" userId="e5012153-ee21-45b4-8820-9ec2a8635472" providerId="ADAL" clId="{25FEF3EA-5C7D-4DE1-998C-5F70182E4C93}" dt="2020-08-06T14:26:48.452" v="1602" actId="167"/>
        <pc:sldMkLst>
          <pc:docMk/>
          <pc:sldMk cId="601288996" sldId="262"/>
        </pc:sldMkLst>
        <pc:spChg chg="mod">
          <ac:chgData name="John William Carey" userId="e5012153-ee21-45b4-8820-9ec2a8635472" providerId="ADAL" clId="{25FEF3EA-5C7D-4DE1-998C-5F70182E4C93}" dt="2020-08-06T14:25:09.134" v="1590" actId="13244"/>
          <ac:spMkLst>
            <pc:docMk/>
            <pc:sldMk cId="601288996" sldId="262"/>
            <ac:spMk id="2" creationId="{5DA4DA3B-7732-40D8-AAD8-AA7C49764E73}"/>
          </ac:spMkLst>
        </pc:spChg>
        <pc:spChg chg="add mod">
          <ac:chgData name="John William Carey" userId="e5012153-ee21-45b4-8820-9ec2a8635472" providerId="ADAL" clId="{25FEF3EA-5C7D-4DE1-998C-5F70182E4C93}" dt="2020-08-06T13:33:03.442" v="191" actId="1037"/>
          <ac:spMkLst>
            <pc:docMk/>
            <pc:sldMk cId="601288996" sldId="262"/>
            <ac:spMk id="9" creationId="{3E0894E0-D81E-4495-B19F-429DCBE95AC4}"/>
          </ac:spMkLst>
        </pc:spChg>
        <pc:spChg chg="mod">
          <ac:chgData name="John William Carey" userId="e5012153-ee21-45b4-8820-9ec2a8635472" providerId="ADAL" clId="{25FEF3EA-5C7D-4DE1-998C-5F70182E4C93}" dt="2020-08-06T14:25:18.561" v="1591" actId="13244"/>
          <ac:spMkLst>
            <pc:docMk/>
            <pc:sldMk cId="601288996" sldId="262"/>
            <ac:spMk id="10" creationId="{137308C4-8E0C-4626-A9B1-4671E82C2A6C}"/>
          </ac:spMkLst>
        </pc:spChg>
        <pc:spChg chg="mod">
          <ac:chgData name="John William Carey" userId="e5012153-ee21-45b4-8820-9ec2a8635472" providerId="ADAL" clId="{25FEF3EA-5C7D-4DE1-998C-5F70182E4C93}" dt="2020-08-06T14:24:56.456" v="1587" actId="13244"/>
          <ac:spMkLst>
            <pc:docMk/>
            <pc:sldMk cId="601288996" sldId="262"/>
            <ac:spMk id="11" creationId="{01302622-9AC9-4DA2-B006-86C3827A2D22}"/>
          </ac:spMkLst>
        </pc:spChg>
        <pc:spChg chg="mod">
          <ac:chgData name="John William Carey" userId="e5012153-ee21-45b4-8820-9ec2a8635472" providerId="ADAL" clId="{25FEF3EA-5C7D-4DE1-998C-5F70182E4C93}" dt="2020-08-06T14:24:51.440" v="1585" actId="13244"/>
          <ac:spMkLst>
            <pc:docMk/>
            <pc:sldMk cId="601288996" sldId="262"/>
            <ac:spMk id="13" creationId="{EB8F7A0D-9E33-44DC-93D9-F0C5D8D1033A}"/>
          </ac:spMkLst>
        </pc:spChg>
        <pc:spChg chg="mod">
          <ac:chgData name="John William Carey" userId="e5012153-ee21-45b4-8820-9ec2a8635472" providerId="ADAL" clId="{25FEF3EA-5C7D-4DE1-998C-5F70182E4C93}" dt="2020-08-06T14:25:05.626" v="1589" actId="13244"/>
          <ac:spMkLst>
            <pc:docMk/>
            <pc:sldMk cId="601288996" sldId="262"/>
            <ac:spMk id="15" creationId="{A671F2E5-5F23-4A2C-A82C-3BCB78EEFE78}"/>
          </ac:spMkLst>
        </pc:spChg>
        <pc:graphicFrameChg chg="mod">
          <ac:chgData name="John William Carey" userId="e5012153-ee21-45b4-8820-9ec2a8635472" providerId="ADAL" clId="{25FEF3EA-5C7D-4DE1-998C-5F70182E4C93}" dt="2020-08-06T14:26:44.895" v="1601" actId="167"/>
          <ac:graphicFrameMkLst>
            <pc:docMk/>
            <pc:sldMk cId="601288996" sldId="262"/>
            <ac:graphicFrameMk id="12" creationId="{A93E1CF1-955B-476D-8F24-9366CB2E3B92}"/>
          </ac:graphicFrameMkLst>
        </pc:graphicFrameChg>
        <pc:graphicFrameChg chg="mod ord">
          <ac:chgData name="John William Carey" userId="e5012153-ee21-45b4-8820-9ec2a8635472" providerId="ADAL" clId="{25FEF3EA-5C7D-4DE1-998C-5F70182E4C93}" dt="2020-08-06T14:26:48.452" v="1602" actId="167"/>
          <ac:graphicFrameMkLst>
            <pc:docMk/>
            <pc:sldMk cId="601288996" sldId="262"/>
            <ac:graphicFrameMk id="14" creationId="{E39A6CF3-AFF1-4AE7-82FA-6965BCEF42FE}"/>
          </ac:graphicFrameMkLst>
        </pc:graphicFrameChg>
      </pc:sldChg>
      <pc:sldChg chg="modSp delCm">
        <pc:chgData name="John William Carey" userId="e5012153-ee21-45b4-8820-9ec2a8635472" providerId="ADAL" clId="{25FEF3EA-5C7D-4DE1-998C-5F70182E4C93}" dt="2020-08-06T14:27:11.919" v="1604" actId="167"/>
        <pc:sldMkLst>
          <pc:docMk/>
          <pc:sldMk cId="3513673797" sldId="263"/>
        </pc:sldMkLst>
        <pc:spChg chg="mod">
          <ac:chgData name="John William Carey" userId="e5012153-ee21-45b4-8820-9ec2a8635472" providerId="ADAL" clId="{25FEF3EA-5C7D-4DE1-998C-5F70182E4C93}" dt="2020-08-06T14:25:35.649" v="1592" actId="13244"/>
          <ac:spMkLst>
            <pc:docMk/>
            <pc:sldMk cId="3513673797" sldId="263"/>
            <ac:spMk id="3" creationId="{87F9FD6F-48ED-4DA9-AF0C-1B982AE8CF1D}"/>
          </ac:spMkLst>
        </pc:spChg>
        <pc:spChg chg="mod">
          <ac:chgData name="John William Carey" userId="e5012153-ee21-45b4-8820-9ec2a8635472" providerId="ADAL" clId="{25FEF3EA-5C7D-4DE1-998C-5F70182E4C93}" dt="2020-08-06T14:25:49.141" v="1597" actId="13244"/>
          <ac:spMkLst>
            <pc:docMk/>
            <pc:sldMk cId="3513673797" sldId="263"/>
            <ac:spMk id="8" creationId="{DBA84F7A-1260-4762-85B6-47F9C0EF1CB5}"/>
          </ac:spMkLst>
        </pc:spChg>
        <pc:spChg chg="mod">
          <ac:chgData name="John William Carey" userId="e5012153-ee21-45b4-8820-9ec2a8635472" providerId="ADAL" clId="{25FEF3EA-5C7D-4DE1-998C-5F70182E4C93}" dt="2020-08-06T14:25:46.211" v="1596" actId="13244"/>
          <ac:spMkLst>
            <pc:docMk/>
            <pc:sldMk cId="3513673797" sldId="263"/>
            <ac:spMk id="9" creationId="{C5E0D7BF-5B4A-4BA3-80A5-46A5051705CB}"/>
          </ac:spMkLst>
        </pc:spChg>
        <pc:spChg chg="mod">
          <ac:chgData name="John William Carey" userId="e5012153-ee21-45b4-8820-9ec2a8635472" providerId="ADAL" clId="{25FEF3EA-5C7D-4DE1-998C-5F70182E4C93}" dt="2020-08-06T14:25:43.950" v="1595" actId="13244"/>
          <ac:spMkLst>
            <pc:docMk/>
            <pc:sldMk cId="3513673797" sldId="263"/>
            <ac:spMk id="10" creationId="{A7ADB502-7212-4466-B191-EB2D204904A8}"/>
          </ac:spMkLst>
        </pc:spChg>
        <pc:spChg chg="mod">
          <ac:chgData name="John William Carey" userId="e5012153-ee21-45b4-8820-9ec2a8635472" providerId="ADAL" clId="{25FEF3EA-5C7D-4DE1-998C-5F70182E4C93}" dt="2020-08-06T14:25:41.713" v="1594" actId="13244"/>
          <ac:spMkLst>
            <pc:docMk/>
            <pc:sldMk cId="3513673797" sldId="263"/>
            <ac:spMk id="11" creationId="{271C1A09-BA79-4712-A9FA-57206EB003ED}"/>
          </ac:spMkLst>
        </pc:spChg>
        <pc:spChg chg="mod ord">
          <ac:chgData name="John William Carey" userId="e5012153-ee21-45b4-8820-9ec2a8635472" providerId="ADAL" clId="{25FEF3EA-5C7D-4DE1-998C-5F70182E4C93}" dt="2020-08-06T14:26:58.221" v="1603" actId="166"/>
          <ac:spMkLst>
            <pc:docMk/>
            <pc:sldMk cId="3513673797" sldId="263"/>
            <ac:spMk id="18" creationId="{0937030B-BC80-4BB9-A0BA-074AC0143142}"/>
          </ac:spMkLst>
        </pc:spChg>
        <pc:spChg chg="mod">
          <ac:chgData name="John William Carey" userId="e5012153-ee21-45b4-8820-9ec2a8635472" providerId="ADAL" clId="{25FEF3EA-5C7D-4DE1-998C-5F70182E4C93}" dt="2020-08-06T13:34:43.842" v="201"/>
          <ac:spMkLst>
            <pc:docMk/>
            <pc:sldMk cId="3513673797" sldId="263"/>
            <ac:spMk id="21" creationId="{2F213C99-8A1D-4010-BE5F-25FCE6DDCE4E}"/>
          </ac:spMkLst>
        </pc:spChg>
        <pc:spChg chg="mod">
          <ac:chgData name="John William Carey" userId="e5012153-ee21-45b4-8820-9ec2a8635472" providerId="ADAL" clId="{25FEF3EA-5C7D-4DE1-998C-5F70182E4C93}" dt="2020-08-06T14:21:35.506" v="1546" actId="962"/>
          <ac:spMkLst>
            <pc:docMk/>
            <pc:sldMk cId="3513673797" sldId="263"/>
            <ac:spMk id="22" creationId="{7C75B662-74B5-4141-8251-1FC3444E951E}"/>
          </ac:spMkLst>
        </pc:spChg>
        <pc:spChg chg="mod">
          <ac:chgData name="John William Carey" userId="e5012153-ee21-45b4-8820-9ec2a8635472" providerId="ADAL" clId="{25FEF3EA-5C7D-4DE1-998C-5F70182E4C93}" dt="2020-08-06T14:21:37.524" v="1547" actId="962"/>
          <ac:spMkLst>
            <pc:docMk/>
            <pc:sldMk cId="3513673797" sldId="263"/>
            <ac:spMk id="23" creationId="{24BA2E1C-BD05-4D41-9979-ED48EC525A32}"/>
          </ac:spMkLst>
        </pc:spChg>
        <pc:spChg chg="mod">
          <ac:chgData name="John William Carey" userId="e5012153-ee21-45b4-8820-9ec2a8635472" providerId="ADAL" clId="{25FEF3EA-5C7D-4DE1-998C-5F70182E4C93}" dt="2020-08-06T14:21:39.538" v="1548" actId="962"/>
          <ac:spMkLst>
            <pc:docMk/>
            <pc:sldMk cId="3513673797" sldId="263"/>
            <ac:spMk id="24" creationId="{7C35CA2B-E04B-4AA5-99BE-2985BA93448A}"/>
          </ac:spMkLst>
        </pc:spChg>
        <pc:spChg chg="mod">
          <ac:chgData name="John William Carey" userId="e5012153-ee21-45b4-8820-9ec2a8635472" providerId="ADAL" clId="{25FEF3EA-5C7D-4DE1-998C-5F70182E4C93}" dt="2020-08-06T14:21:41.727" v="1549" actId="962"/>
          <ac:spMkLst>
            <pc:docMk/>
            <pc:sldMk cId="3513673797" sldId="263"/>
            <ac:spMk id="25" creationId="{D49CD9A6-00E5-4E76-97C8-2834ADA13188}"/>
          </ac:spMkLst>
        </pc:spChg>
        <pc:spChg chg="mod">
          <ac:chgData name="John William Carey" userId="e5012153-ee21-45b4-8820-9ec2a8635472" providerId="ADAL" clId="{25FEF3EA-5C7D-4DE1-998C-5F70182E4C93}" dt="2020-08-06T14:21:45.903" v="1551" actId="962"/>
          <ac:spMkLst>
            <pc:docMk/>
            <pc:sldMk cId="3513673797" sldId="263"/>
            <ac:spMk id="26" creationId="{1F17E836-294E-4875-BECB-94E2EF6052E7}"/>
          </ac:spMkLst>
        </pc:spChg>
        <pc:spChg chg="mod">
          <ac:chgData name="John William Carey" userId="e5012153-ee21-45b4-8820-9ec2a8635472" providerId="ADAL" clId="{25FEF3EA-5C7D-4DE1-998C-5F70182E4C93}" dt="2020-08-06T14:21:43.749" v="1550" actId="962"/>
          <ac:spMkLst>
            <pc:docMk/>
            <pc:sldMk cId="3513673797" sldId="263"/>
            <ac:spMk id="27" creationId="{1B0454F6-A61E-4C7A-8015-4C3E42D9D67C}"/>
          </ac:spMkLst>
        </pc:spChg>
        <pc:spChg chg="mod">
          <ac:chgData name="John William Carey" userId="e5012153-ee21-45b4-8820-9ec2a8635472" providerId="ADAL" clId="{25FEF3EA-5C7D-4DE1-998C-5F70182E4C93}" dt="2020-08-06T14:21:48.299" v="1552" actId="962"/>
          <ac:spMkLst>
            <pc:docMk/>
            <pc:sldMk cId="3513673797" sldId="263"/>
            <ac:spMk id="28" creationId="{443F525C-DACE-480B-A814-3309A48BBC84}"/>
          </ac:spMkLst>
        </pc:spChg>
        <pc:spChg chg="mod">
          <ac:chgData name="John William Carey" userId="e5012153-ee21-45b4-8820-9ec2a8635472" providerId="ADAL" clId="{25FEF3EA-5C7D-4DE1-998C-5F70182E4C93}" dt="2020-08-06T14:21:50.235" v="1553" actId="962"/>
          <ac:spMkLst>
            <pc:docMk/>
            <pc:sldMk cId="3513673797" sldId="263"/>
            <ac:spMk id="29" creationId="{7B3BE166-F95C-4893-93A6-5CABB912A2D2}"/>
          </ac:spMkLst>
        </pc:spChg>
        <pc:spChg chg="mod">
          <ac:chgData name="John William Carey" userId="e5012153-ee21-45b4-8820-9ec2a8635472" providerId="ADAL" clId="{25FEF3EA-5C7D-4DE1-998C-5F70182E4C93}" dt="2020-08-06T14:21:52.629" v="1554" actId="962"/>
          <ac:spMkLst>
            <pc:docMk/>
            <pc:sldMk cId="3513673797" sldId="263"/>
            <ac:spMk id="30" creationId="{3DE75EEF-5B19-4BE7-8CF7-0AEA58A810BD}"/>
          </ac:spMkLst>
        </pc:spChg>
        <pc:graphicFrameChg chg="mod ord modGraphic">
          <ac:chgData name="John William Carey" userId="e5012153-ee21-45b4-8820-9ec2a8635472" providerId="ADAL" clId="{25FEF3EA-5C7D-4DE1-998C-5F70182E4C93}" dt="2020-08-06T14:27:11.919" v="1604" actId="167"/>
          <ac:graphicFrameMkLst>
            <pc:docMk/>
            <pc:sldMk cId="3513673797" sldId="263"/>
            <ac:graphicFrameMk id="20" creationId="{4F47F25A-D8DA-445B-A35B-811C044FECEC}"/>
          </ac:graphicFrameMkLst>
        </pc:graphicFrameChg>
      </pc:sldChg>
      <pc:sldChg chg="modSp mod">
        <pc:chgData name="John William Carey" userId="e5012153-ee21-45b4-8820-9ec2a8635472" providerId="ADAL" clId="{25FEF3EA-5C7D-4DE1-998C-5F70182E4C93}" dt="2020-08-06T14:13:40.363" v="794" actId="962"/>
        <pc:sldMkLst>
          <pc:docMk/>
          <pc:sldMk cId="133445572" sldId="266"/>
        </pc:sldMkLst>
        <pc:graphicFrameChg chg="mod">
          <ac:chgData name="John William Carey" userId="e5012153-ee21-45b4-8820-9ec2a8635472" providerId="ADAL" clId="{25FEF3EA-5C7D-4DE1-998C-5F70182E4C93}" dt="2020-08-06T14:13:40.363" v="794" actId="962"/>
          <ac:graphicFrameMkLst>
            <pc:docMk/>
            <pc:sldMk cId="133445572" sldId="266"/>
            <ac:graphicFrameMk id="5" creationId="{D66A5376-2559-4610-A2CA-2EE0644551C5}"/>
          </ac:graphicFrameMkLst>
        </pc:graphicFrameChg>
      </pc:sldChg>
      <pc:sldChg chg="modSp">
        <pc:chgData name="John William Carey" userId="e5012153-ee21-45b4-8820-9ec2a8635472" providerId="ADAL" clId="{25FEF3EA-5C7D-4DE1-998C-5F70182E4C93}" dt="2020-08-06T14:23:20.423" v="1575" actId="962"/>
        <pc:sldMkLst>
          <pc:docMk/>
          <pc:sldMk cId="0" sldId="267"/>
        </pc:sldMkLst>
        <pc:picChg chg="mod">
          <ac:chgData name="John William Carey" userId="e5012153-ee21-45b4-8820-9ec2a8635472" providerId="ADAL" clId="{25FEF3EA-5C7D-4DE1-998C-5F70182E4C93}" dt="2020-08-06T14:23:20.423" v="1575" actId="962"/>
          <ac:picMkLst>
            <pc:docMk/>
            <pc:sldMk cId="0" sldId="267"/>
            <ac:picMk id="2" creationId="{ED1BFCBA-B25A-4BAD-9B26-069AFD347348}"/>
          </ac:picMkLst>
        </pc:picChg>
      </pc:sldChg>
      <pc:sldChg chg="modSp">
        <pc:chgData name="John William Carey" userId="e5012153-ee21-45b4-8820-9ec2a8635472" providerId="ADAL" clId="{25FEF3EA-5C7D-4DE1-998C-5F70182E4C93}" dt="2020-08-06T13:36:44.999" v="216" actId="20577"/>
        <pc:sldMkLst>
          <pc:docMk/>
          <pc:sldMk cId="3325210771" sldId="269"/>
        </pc:sldMkLst>
        <pc:spChg chg="mod">
          <ac:chgData name="John William Carey" userId="e5012153-ee21-45b4-8820-9ec2a8635472" providerId="ADAL" clId="{25FEF3EA-5C7D-4DE1-998C-5F70182E4C93}" dt="2020-08-06T13:36:44.999" v="216" actId="20577"/>
          <ac:spMkLst>
            <pc:docMk/>
            <pc:sldMk cId="3325210771" sldId="269"/>
            <ac:spMk id="4" creationId="{CABD406B-7A94-403D-9EAA-98B32A149EA7}"/>
          </ac:spMkLst>
        </pc:spChg>
      </pc:sldChg>
      <pc:sldChg chg="modSp delCm">
        <pc:chgData name="John William Carey" userId="e5012153-ee21-45b4-8820-9ec2a8635472" providerId="ADAL" clId="{25FEF3EA-5C7D-4DE1-998C-5F70182E4C93}" dt="2020-08-06T14:29:17.176" v="1618" actId="20577"/>
        <pc:sldMkLst>
          <pc:docMk/>
          <pc:sldMk cId="2165871180" sldId="270"/>
        </pc:sldMkLst>
        <pc:spChg chg="mod">
          <ac:chgData name="John William Carey" userId="e5012153-ee21-45b4-8820-9ec2a8635472" providerId="ADAL" clId="{25FEF3EA-5C7D-4DE1-998C-5F70182E4C93}" dt="2020-08-06T14:29:17.176" v="1618" actId="20577"/>
          <ac:spMkLst>
            <pc:docMk/>
            <pc:sldMk cId="2165871180" sldId="270"/>
            <ac:spMk id="3" creationId="{42DEB99B-CEA3-4EF4-816D-BDAA874B3502}"/>
          </ac:spMkLst>
        </pc:spChg>
      </pc:sldChg>
      <pc:sldChg chg="modSp mod">
        <pc:chgData name="John William Carey" userId="e5012153-ee21-45b4-8820-9ec2a8635472" providerId="ADAL" clId="{25FEF3EA-5C7D-4DE1-998C-5F70182E4C93}" dt="2020-08-06T14:17:07.367" v="1322" actId="962"/>
        <pc:sldMkLst>
          <pc:docMk/>
          <pc:sldMk cId="1809593527" sldId="272"/>
        </pc:sldMkLst>
        <pc:spChg chg="mod">
          <ac:chgData name="John William Carey" userId="e5012153-ee21-45b4-8820-9ec2a8635472" providerId="ADAL" clId="{25FEF3EA-5C7D-4DE1-998C-5F70182E4C93}" dt="2020-08-06T13:20:11.328" v="124" actId="20577"/>
          <ac:spMkLst>
            <pc:docMk/>
            <pc:sldMk cId="1809593527" sldId="272"/>
            <ac:spMk id="6" creationId="{AFC32965-8A41-4C3E-A1F6-8A12752A580F}"/>
          </ac:spMkLst>
        </pc:spChg>
        <pc:spChg chg="mod">
          <ac:chgData name="John William Carey" userId="e5012153-ee21-45b4-8820-9ec2a8635472" providerId="ADAL" clId="{25FEF3EA-5C7D-4DE1-998C-5F70182E4C93}" dt="2020-08-06T13:16:02.154" v="109" actId="1076"/>
          <ac:spMkLst>
            <pc:docMk/>
            <pc:sldMk cId="1809593527" sldId="272"/>
            <ac:spMk id="10" creationId="{28328DDB-28D1-490E-AEF9-6FB9D4926975}"/>
          </ac:spMkLst>
        </pc:spChg>
        <pc:graphicFrameChg chg="mod">
          <ac:chgData name="John William Carey" userId="e5012153-ee21-45b4-8820-9ec2a8635472" providerId="ADAL" clId="{25FEF3EA-5C7D-4DE1-998C-5F70182E4C93}" dt="2020-08-06T14:17:07.367" v="1322" actId="962"/>
          <ac:graphicFrameMkLst>
            <pc:docMk/>
            <pc:sldMk cId="1809593527" sldId="272"/>
            <ac:graphicFrameMk id="5" creationId="{D66A5376-2559-4610-A2CA-2EE0644551C5}"/>
          </ac:graphicFrameMkLst>
        </pc:graphicFrameChg>
      </pc:sldChg>
    </pc:docChg>
  </pc:docChgLst>
  <pc:docChgLst>
    <pc:chgData name="Amanda Davis" userId="S::amanda.davis@ofcom.org.uk::b2b95b88-d5b4-4eb8-a89a-7431baea6297" providerId="AD" clId="Web-{BF2C034B-F5D3-6C45-4970-9FA29FEC019C}"/>
    <pc:docChg chg="modSld">
      <pc:chgData name="Amanda Davis" userId="S::amanda.davis@ofcom.org.uk::b2b95b88-d5b4-4eb8-a89a-7431baea6297" providerId="AD" clId="Web-{BF2C034B-F5D3-6C45-4970-9FA29FEC019C}" dt="2021-07-20T12:14:25.698" v="22"/>
      <pc:docMkLst>
        <pc:docMk/>
      </pc:docMkLst>
      <pc:sldChg chg="modSp addCm">
        <pc:chgData name="Amanda Davis" userId="S::amanda.davis@ofcom.org.uk::b2b95b88-d5b4-4eb8-a89a-7431baea6297" providerId="AD" clId="Web-{BF2C034B-F5D3-6C45-4970-9FA29FEC019C}" dt="2021-07-20T12:14:25.698" v="22"/>
        <pc:sldMkLst>
          <pc:docMk/>
          <pc:sldMk cId="3401418142" sldId="257"/>
        </pc:sldMkLst>
        <pc:spChg chg="mod">
          <ac:chgData name="Amanda Davis" userId="S::amanda.davis@ofcom.org.uk::b2b95b88-d5b4-4eb8-a89a-7431baea6297" providerId="AD" clId="Web-{BF2C034B-F5D3-6C45-4970-9FA29FEC019C}" dt="2021-07-20T12:14:12.323" v="21" actId="20577"/>
          <ac:spMkLst>
            <pc:docMk/>
            <pc:sldMk cId="3401418142" sldId="257"/>
            <ac:spMk id="24" creationId="{32514377-6BF4-4322-A1EA-68F184146B2E}"/>
          </ac:spMkLst>
        </pc:spChg>
      </pc:sldChg>
      <pc:sldChg chg="modSp addCm">
        <pc:chgData name="Amanda Davis" userId="S::amanda.davis@ofcom.org.uk::b2b95b88-d5b4-4eb8-a89a-7431baea6297" providerId="AD" clId="Web-{BF2C034B-F5D3-6C45-4970-9FA29FEC019C}" dt="2021-07-20T12:13:40.962" v="10" actId="20577"/>
        <pc:sldMkLst>
          <pc:docMk/>
          <pc:sldMk cId="3513673797" sldId="263"/>
        </pc:sldMkLst>
        <pc:spChg chg="mod">
          <ac:chgData name="Amanda Davis" userId="S::amanda.davis@ofcom.org.uk::b2b95b88-d5b4-4eb8-a89a-7431baea6297" providerId="AD" clId="Web-{BF2C034B-F5D3-6C45-4970-9FA29FEC019C}" dt="2021-07-20T12:13:40.962" v="10" actId="20577"/>
          <ac:spMkLst>
            <pc:docMk/>
            <pc:sldMk cId="3513673797" sldId="263"/>
            <ac:spMk id="21" creationId="{2F213C99-8A1D-4010-BE5F-25FCE6DDCE4E}"/>
          </ac:spMkLst>
        </pc:spChg>
      </pc:sldChg>
      <pc:sldChg chg="addCm modCm">
        <pc:chgData name="Amanda Davis" userId="S::amanda.davis@ofcom.org.uk::b2b95b88-d5b4-4eb8-a89a-7431baea6297" providerId="AD" clId="Web-{BF2C034B-F5D3-6C45-4970-9FA29FEC019C}" dt="2021-07-20T12:12:19.285" v="2"/>
        <pc:sldMkLst>
          <pc:docMk/>
          <pc:sldMk cId="473934459" sldId="274"/>
        </pc:sldMkLst>
      </pc:sldChg>
    </pc:docChg>
  </pc:docChgLst>
  <pc:docChgLst>
    <pc:chgData name="Flora Pringle" userId="5623c00f-9916-4b17-a0c0-1860ec60888e" providerId="ADAL" clId="{5B55AD52-BCA6-4D9E-B54F-1FEAF6C05E8A}"/>
    <pc:docChg chg="modSld">
      <pc:chgData name="Flora Pringle" userId="5623c00f-9916-4b17-a0c0-1860ec60888e" providerId="ADAL" clId="{5B55AD52-BCA6-4D9E-B54F-1FEAF6C05E8A}" dt="2020-06-30T13:46:23.227" v="1" actId="27918"/>
      <pc:docMkLst>
        <pc:docMk/>
      </pc:docMkLst>
      <pc:sldChg chg="mod">
        <pc:chgData name="Flora Pringle" userId="5623c00f-9916-4b17-a0c0-1860ec60888e" providerId="ADAL" clId="{5B55AD52-BCA6-4D9E-B54F-1FEAF6C05E8A}" dt="2020-06-30T13:46:23.227" v="1" actId="27918"/>
        <pc:sldMkLst>
          <pc:docMk/>
          <pc:sldMk cId="2807774613" sldId="259"/>
        </pc:sldMkLst>
      </pc:sldChg>
    </pc:docChg>
  </pc:docChgLst>
  <pc:docChgLst>
    <pc:chgData name="John William Carey" userId="e5012153-ee21-45b4-8820-9ec2a8635472" providerId="ADAL" clId="{9CB9EE79-8103-42E9-ABE0-CDA1DEE0F19F}"/>
    <pc:docChg chg="modSld">
      <pc:chgData name="John William Carey" userId="e5012153-ee21-45b4-8820-9ec2a8635472" providerId="ADAL" clId="{9CB9EE79-8103-42E9-ABE0-CDA1DEE0F19F}" dt="2021-06-22T22:05:27.920" v="3" actId="27918"/>
      <pc:docMkLst>
        <pc:docMk/>
      </pc:docMkLst>
      <pc:sldChg chg="mod">
        <pc:chgData name="John William Carey" userId="e5012153-ee21-45b4-8820-9ec2a8635472" providerId="ADAL" clId="{9CB9EE79-8103-42E9-ABE0-CDA1DEE0F19F}" dt="2021-06-22T22:05:14.005" v="1" actId="27918"/>
        <pc:sldMkLst>
          <pc:docMk/>
          <pc:sldMk cId="3401418142" sldId="257"/>
        </pc:sldMkLst>
      </pc:sldChg>
      <pc:sldChg chg="mod">
        <pc:chgData name="John William Carey" userId="e5012153-ee21-45b4-8820-9ec2a8635472" providerId="ADAL" clId="{9CB9EE79-8103-42E9-ABE0-CDA1DEE0F19F}" dt="2021-06-22T22:05:27.920" v="3" actId="27918"/>
        <pc:sldMkLst>
          <pc:docMk/>
          <pc:sldMk cId="2807774613" sldId="259"/>
        </pc:sldMkLst>
      </pc:sldChg>
    </pc:docChg>
  </pc:docChgLst>
  <pc:docChgLst>
    <pc:chgData name="Flora Pringle" userId="5623c00f-9916-4b17-a0c0-1860ec60888e" providerId="ADAL" clId="{95AC6193-1E08-42D1-9BE1-61CCB694E5BE}"/>
    <pc:docChg chg="undo modSld">
      <pc:chgData name="Flora Pringle" userId="5623c00f-9916-4b17-a0c0-1860ec60888e" providerId="ADAL" clId="{95AC6193-1E08-42D1-9BE1-61CCB694E5BE}" dt="2020-07-10T10:40:05.814" v="43" actId="404"/>
      <pc:docMkLst>
        <pc:docMk/>
      </pc:docMkLst>
      <pc:sldChg chg="modSp">
        <pc:chgData name="Flora Pringle" userId="5623c00f-9916-4b17-a0c0-1860ec60888e" providerId="ADAL" clId="{95AC6193-1E08-42D1-9BE1-61CCB694E5BE}" dt="2020-07-09T15:25:38.569" v="0" actId="1076"/>
        <pc:sldMkLst>
          <pc:docMk/>
          <pc:sldMk cId="0" sldId="267"/>
        </pc:sldMkLst>
        <pc:picChg chg="mod">
          <ac:chgData name="Flora Pringle" userId="5623c00f-9916-4b17-a0c0-1860ec60888e" providerId="ADAL" clId="{95AC6193-1E08-42D1-9BE1-61CCB694E5BE}" dt="2020-07-09T15:25:38.569" v="0" actId="1076"/>
          <ac:picMkLst>
            <pc:docMk/>
            <pc:sldMk cId="0" sldId="267"/>
            <ac:picMk id="2" creationId="{ED1BFCBA-B25A-4BAD-9B26-069AFD347348}"/>
          </ac:picMkLst>
        </pc:picChg>
      </pc:sldChg>
      <pc:sldChg chg="addSp delSp modSp">
        <pc:chgData name="Flora Pringle" userId="5623c00f-9916-4b17-a0c0-1860ec60888e" providerId="ADAL" clId="{95AC6193-1E08-42D1-9BE1-61CCB694E5BE}" dt="2020-07-10T10:40:05.814" v="43" actId="404"/>
        <pc:sldMkLst>
          <pc:docMk/>
          <pc:sldMk cId="3325210771" sldId="269"/>
        </pc:sldMkLst>
        <pc:spChg chg="mod">
          <ac:chgData name="Flora Pringle" userId="5623c00f-9916-4b17-a0c0-1860ec60888e" providerId="ADAL" clId="{95AC6193-1E08-42D1-9BE1-61CCB694E5BE}" dt="2020-07-10T10:38:49.647" v="4" actId="20577"/>
          <ac:spMkLst>
            <pc:docMk/>
            <pc:sldMk cId="3325210771" sldId="269"/>
            <ac:spMk id="2" creationId="{1249274B-774C-4060-8EA8-074B93A2E525}"/>
          </ac:spMkLst>
        </pc:spChg>
        <pc:spChg chg="add del mod">
          <ac:chgData name="Flora Pringle" userId="5623c00f-9916-4b17-a0c0-1860ec60888e" providerId="ADAL" clId="{95AC6193-1E08-42D1-9BE1-61CCB694E5BE}" dt="2020-07-10T10:39:06.973" v="11"/>
          <ac:spMkLst>
            <pc:docMk/>
            <pc:sldMk cId="3325210771" sldId="269"/>
            <ac:spMk id="3" creationId="{B930DCFD-2E70-4708-B238-497405223450}"/>
          </ac:spMkLst>
        </pc:spChg>
        <pc:spChg chg="mod">
          <ac:chgData name="Flora Pringle" userId="5623c00f-9916-4b17-a0c0-1860ec60888e" providerId="ADAL" clId="{95AC6193-1E08-42D1-9BE1-61CCB694E5BE}" dt="2020-07-10T10:40:05.814" v="43" actId="404"/>
          <ac:spMkLst>
            <pc:docMk/>
            <pc:sldMk cId="3325210771" sldId="269"/>
            <ac:spMk id="4" creationId="{CABD406B-7A94-403D-9EAA-98B32A149EA7}"/>
          </ac:spMkLst>
        </pc:spChg>
      </pc:sldChg>
    </pc:docChg>
  </pc:docChgLst>
  <pc:docChgLst>
    <pc:chgData name="Amy Preston" userId="3e86450d-a5f7-46d3-940a-8964e84db0e7" providerId="ADAL" clId="{22F852BF-438B-43E1-8CA7-F0A4D40F2AC9}"/>
    <pc:docChg chg="modSld sldOrd">
      <pc:chgData name="Amy Preston" userId="3e86450d-a5f7-46d3-940a-8964e84db0e7" providerId="ADAL" clId="{22F852BF-438B-43E1-8CA7-F0A4D40F2AC9}" dt="2019-12-16T14:21:38.084" v="12"/>
      <pc:docMkLst>
        <pc:docMk/>
      </pc:docMkLst>
      <pc:sldChg chg="modAnim">
        <pc:chgData name="Amy Preston" userId="3e86450d-a5f7-46d3-940a-8964e84db0e7" providerId="ADAL" clId="{22F852BF-438B-43E1-8CA7-F0A4D40F2AC9}" dt="2019-12-16T14:20:49.279" v="7"/>
        <pc:sldMkLst>
          <pc:docMk/>
          <pc:sldMk cId="4026878545" sldId="256"/>
        </pc:sldMkLst>
      </pc:sldChg>
      <pc:sldChg chg="modAnim">
        <pc:chgData name="Amy Preston" userId="3e86450d-a5f7-46d3-940a-8964e84db0e7" providerId="ADAL" clId="{22F852BF-438B-43E1-8CA7-F0A4D40F2AC9}" dt="2019-12-16T14:21:03.199" v="9"/>
        <pc:sldMkLst>
          <pc:docMk/>
          <pc:sldMk cId="3401418142" sldId="257"/>
        </pc:sldMkLst>
      </pc:sldChg>
      <pc:sldChg chg="modAnim">
        <pc:chgData name="Amy Preston" userId="3e86450d-a5f7-46d3-940a-8964e84db0e7" providerId="ADAL" clId="{22F852BF-438B-43E1-8CA7-F0A4D40F2AC9}" dt="2019-12-16T14:20:53.193" v="8"/>
        <pc:sldMkLst>
          <pc:docMk/>
          <pc:sldMk cId="2807774613" sldId="259"/>
        </pc:sldMkLst>
      </pc:sldChg>
      <pc:sldChg chg="modAnim">
        <pc:chgData name="Amy Preston" userId="3e86450d-a5f7-46d3-940a-8964e84db0e7" providerId="ADAL" clId="{22F852BF-438B-43E1-8CA7-F0A4D40F2AC9}" dt="2019-12-16T14:20:38.333" v="5"/>
        <pc:sldMkLst>
          <pc:docMk/>
          <pc:sldMk cId="3671150009" sldId="260"/>
        </pc:sldMkLst>
      </pc:sldChg>
      <pc:sldChg chg="modAnim">
        <pc:chgData name="Amy Preston" userId="3e86450d-a5f7-46d3-940a-8964e84db0e7" providerId="ADAL" clId="{22F852BF-438B-43E1-8CA7-F0A4D40F2AC9}" dt="2019-12-16T14:20:24.815" v="4"/>
        <pc:sldMkLst>
          <pc:docMk/>
          <pc:sldMk cId="2760751717" sldId="261"/>
        </pc:sldMkLst>
      </pc:sldChg>
      <pc:sldChg chg="modAnim">
        <pc:chgData name="Amy Preston" userId="3e86450d-a5f7-46d3-940a-8964e84db0e7" providerId="ADAL" clId="{22F852BF-438B-43E1-8CA7-F0A4D40F2AC9}" dt="2019-12-16T14:20:20.281" v="3"/>
        <pc:sldMkLst>
          <pc:docMk/>
          <pc:sldMk cId="601288996" sldId="262"/>
        </pc:sldMkLst>
      </pc:sldChg>
      <pc:sldChg chg="modAnim">
        <pc:chgData name="Amy Preston" userId="3e86450d-a5f7-46d3-940a-8964e84db0e7" providerId="ADAL" clId="{22F852BF-438B-43E1-8CA7-F0A4D40F2AC9}" dt="2019-12-16T14:21:38.084" v="12"/>
        <pc:sldMkLst>
          <pc:docMk/>
          <pc:sldMk cId="3513673797" sldId="263"/>
        </pc:sldMkLst>
      </pc:sldChg>
      <pc:sldChg chg="modAnim">
        <pc:chgData name="Amy Preston" userId="3e86450d-a5f7-46d3-940a-8964e84db0e7" providerId="ADAL" clId="{22F852BF-438B-43E1-8CA7-F0A4D40F2AC9}" dt="2019-12-16T14:20:42.425" v="6"/>
        <pc:sldMkLst>
          <pc:docMk/>
          <pc:sldMk cId="133445572" sldId="266"/>
        </pc:sldMkLst>
      </pc:sldChg>
      <pc:sldChg chg="modAnim">
        <pc:chgData name="Amy Preston" userId="3e86450d-a5f7-46d3-940a-8964e84db0e7" providerId="ADAL" clId="{22F852BF-438B-43E1-8CA7-F0A4D40F2AC9}" dt="2019-12-16T14:21:18.321" v="11"/>
        <pc:sldMkLst>
          <pc:docMk/>
          <pc:sldMk cId="3325210771" sldId="269"/>
        </pc:sldMkLst>
      </pc:sldChg>
      <pc:sldChg chg="modAnim">
        <pc:chgData name="Amy Preston" userId="3e86450d-a5f7-46d3-940a-8964e84db0e7" providerId="ADAL" clId="{22F852BF-438B-43E1-8CA7-F0A4D40F2AC9}" dt="2019-12-16T14:21:13.121" v="10"/>
        <pc:sldMkLst>
          <pc:docMk/>
          <pc:sldMk cId="2165871180" sldId="270"/>
        </pc:sldMkLst>
      </pc:sldChg>
      <pc:sldChg chg="modAnim">
        <pc:chgData name="Amy Preston" userId="3e86450d-a5f7-46d3-940a-8964e84db0e7" providerId="ADAL" clId="{22F852BF-438B-43E1-8CA7-F0A4D40F2AC9}" dt="2019-12-16T14:20:09.199" v="2"/>
        <pc:sldMkLst>
          <pc:docMk/>
          <pc:sldMk cId="1809593527" sldId="272"/>
        </pc:sldMkLst>
      </pc:sldChg>
    </pc:docChg>
  </pc:docChgLst>
  <pc:docChgLst>
    <pc:chgData name="Amanda Davis" userId="b2b95b88-d5b4-4eb8-a89a-7431baea6297" providerId="ADAL" clId="{E413D216-A88B-4701-B487-B273E793507A}"/>
    <pc:docChg chg="undo custSel modSld">
      <pc:chgData name="Amanda Davis" userId="b2b95b88-d5b4-4eb8-a89a-7431baea6297" providerId="ADAL" clId="{E413D216-A88B-4701-B487-B273E793507A}" dt="2020-07-30T07:00:14.296" v="19"/>
      <pc:docMkLst>
        <pc:docMk/>
      </pc:docMkLst>
      <pc:sldChg chg="addCm modCm">
        <pc:chgData name="Amanda Davis" userId="b2b95b88-d5b4-4eb8-a89a-7431baea6297" providerId="ADAL" clId="{E413D216-A88B-4701-B487-B273E793507A}" dt="2020-07-30T06:49:06.598" v="1"/>
        <pc:sldMkLst>
          <pc:docMk/>
          <pc:sldMk cId="3401418142" sldId="257"/>
        </pc:sldMkLst>
      </pc:sldChg>
      <pc:sldChg chg="addCm modCm">
        <pc:chgData name="Amanda Davis" userId="b2b95b88-d5b4-4eb8-a89a-7431baea6297" providerId="ADAL" clId="{E413D216-A88B-4701-B487-B273E793507A}" dt="2020-07-30T06:51:39.782" v="5"/>
        <pc:sldMkLst>
          <pc:docMk/>
          <pc:sldMk cId="2807774613" sldId="259"/>
        </pc:sldMkLst>
      </pc:sldChg>
      <pc:sldChg chg="addCm modCm">
        <pc:chgData name="Amanda Davis" userId="b2b95b88-d5b4-4eb8-a89a-7431baea6297" providerId="ADAL" clId="{E413D216-A88B-4701-B487-B273E793507A}" dt="2020-07-30T06:56:55.750" v="14"/>
        <pc:sldMkLst>
          <pc:docMk/>
          <pc:sldMk cId="3513673797" sldId="263"/>
        </pc:sldMkLst>
      </pc:sldChg>
      <pc:sldChg chg="addCm delCm modCm">
        <pc:chgData name="Amanda Davis" userId="b2b95b88-d5b4-4eb8-a89a-7431baea6297" providerId="ADAL" clId="{E413D216-A88B-4701-B487-B273E793507A}" dt="2020-07-30T07:00:14.296" v="19"/>
        <pc:sldMkLst>
          <pc:docMk/>
          <pc:sldMk cId="2165871180" sldId="270"/>
        </pc:sldMkLst>
      </pc:sldChg>
    </pc:docChg>
  </pc:docChgLst>
  <pc:docChgLst>
    <pc:chgData name="Flora Pringle" userId="S::flora.pringle@ofcom.org.uk::5623c00f-9916-4b17-a0c0-1860ec60888e" providerId="AD" clId="Web-{517A1A57-96F0-9EF0-AEB4-A508FBB1D1E0}"/>
    <pc:docChg chg="modSld">
      <pc:chgData name="Flora Pringle" userId="S::flora.pringle@ofcom.org.uk::5623c00f-9916-4b17-a0c0-1860ec60888e" providerId="AD" clId="Web-{517A1A57-96F0-9EF0-AEB4-A508FBB1D1E0}" dt="2020-07-02T14:14:13.698" v="2" actId="20577"/>
      <pc:docMkLst>
        <pc:docMk/>
      </pc:docMkLst>
      <pc:sldChg chg="modSp">
        <pc:chgData name="Flora Pringle" userId="S::flora.pringle@ofcom.org.uk::5623c00f-9916-4b17-a0c0-1860ec60888e" providerId="AD" clId="Web-{517A1A57-96F0-9EF0-AEB4-A508FBB1D1E0}" dt="2020-07-02T14:14:13.698" v="2" actId="20577"/>
        <pc:sldMkLst>
          <pc:docMk/>
          <pc:sldMk cId="2165871180" sldId="270"/>
        </pc:sldMkLst>
        <pc:spChg chg="mod">
          <ac:chgData name="Flora Pringle" userId="S::flora.pringle@ofcom.org.uk::5623c00f-9916-4b17-a0c0-1860ec60888e" providerId="AD" clId="Web-{517A1A57-96F0-9EF0-AEB4-A508FBB1D1E0}" dt="2020-07-02T14:14:13.698" v="2" actId="20577"/>
          <ac:spMkLst>
            <pc:docMk/>
            <pc:sldMk cId="2165871180" sldId="270"/>
            <ac:spMk id="3" creationId="{42DEB99B-CEA3-4EF4-816D-BDAA874B3502}"/>
          </ac:spMkLst>
        </pc:spChg>
      </pc:sldChg>
    </pc:docChg>
  </pc:docChgLst>
  <pc:docChgLst>
    <pc:chgData name="Flora Pringle" userId="S::flora.pringle@ofcom.org.uk::5623c00f-9916-4b17-a0c0-1860ec60888e" providerId="AD" clId="Web-{65A8F929-78AE-F82C-5B76-B737F426CBC2}"/>
    <pc:docChg chg="modSld">
      <pc:chgData name="Flora Pringle" userId="S::flora.pringle@ofcom.org.uk::5623c00f-9916-4b17-a0c0-1860ec60888e" providerId="AD" clId="Web-{65A8F929-78AE-F82C-5B76-B737F426CBC2}" dt="2020-07-09T15:25:10.598" v="11" actId="14100"/>
      <pc:docMkLst>
        <pc:docMk/>
      </pc:docMkLst>
      <pc:sldChg chg="addSp delSp modSp">
        <pc:chgData name="Flora Pringle" userId="S::flora.pringle@ofcom.org.uk::5623c00f-9916-4b17-a0c0-1860ec60888e" providerId="AD" clId="Web-{65A8F929-78AE-F82C-5B76-B737F426CBC2}" dt="2020-07-09T15:25:10.598" v="11" actId="14100"/>
        <pc:sldMkLst>
          <pc:docMk/>
          <pc:sldMk cId="0" sldId="267"/>
        </pc:sldMkLst>
        <pc:picChg chg="add mod modCrop">
          <ac:chgData name="Flora Pringle" userId="S::flora.pringle@ofcom.org.uk::5623c00f-9916-4b17-a0c0-1860ec60888e" providerId="AD" clId="Web-{65A8F929-78AE-F82C-5B76-B737F426CBC2}" dt="2020-07-09T15:25:10.598" v="11" actId="14100"/>
          <ac:picMkLst>
            <pc:docMk/>
            <pc:sldMk cId="0" sldId="267"/>
            <ac:picMk id="2" creationId="{ED1BFCBA-B25A-4BAD-9B26-069AFD347348}"/>
          </ac:picMkLst>
        </pc:picChg>
        <pc:picChg chg="del">
          <ac:chgData name="Flora Pringle" userId="S::flora.pringle@ofcom.org.uk::5623c00f-9916-4b17-a0c0-1860ec60888e" providerId="AD" clId="Web-{65A8F929-78AE-F82C-5B76-B737F426CBC2}" dt="2020-07-09T15:23:56.458" v="0"/>
          <ac:picMkLst>
            <pc:docMk/>
            <pc:sldMk cId="0" sldId="267"/>
            <ac:picMk id="3" creationId="{00000000-0000-0000-0000-000000000000}"/>
          </ac:picMkLst>
        </pc:picChg>
        <pc:picChg chg="del">
          <ac:chgData name="Flora Pringle" userId="S::flora.pringle@ofcom.org.uk::5623c00f-9916-4b17-a0c0-1860ec60888e" providerId="AD" clId="Web-{65A8F929-78AE-F82C-5B76-B737F426CBC2}" dt="2020-07-09T15:24:03.052" v="3"/>
          <ac:picMkLst>
            <pc:docMk/>
            <pc:sldMk cId="0" sldId="267"/>
            <ac:picMk id="4" creationId="{3873A011-ABA8-4FCB-A6E1-72724B000B6C}"/>
          </ac:picMkLst>
        </pc:picChg>
      </pc:sldChg>
    </pc:docChg>
  </pc:docChgLst>
  <pc:docChgLst>
    <pc:chgData name="Emily Herbert" userId="41b832b6-eb6f-42b3-9716-babd0db42651" providerId="ADAL" clId="{82906DCD-0B5D-4125-B2EC-743CB228CEF0}"/>
    <pc:docChg chg="undo custSel addSld delSld modSld">
      <pc:chgData name="Emily Herbert" userId="41b832b6-eb6f-42b3-9716-babd0db42651" providerId="ADAL" clId="{82906DCD-0B5D-4125-B2EC-743CB228CEF0}" dt="2021-06-29T09:57:35.617" v="3196" actId="27918"/>
      <pc:docMkLst>
        <pc:docMk/>
      </pc:docMkLst>
      <pc:sldChg chg="modSp mod">
        <pc:chgData name="Emily Herbert" userId="41b832b6-eb6f-42b3-9716-babd0db42651" providerId="ADAL" clId="{82906DCD-0B5D-4125-B2EC-743CB228CEF0}" dt="2021-06-29T09:57:35.617" v="3196" actId="27918"/>
        <pc:sldMkLst>
          <pc:docMk/>
          <pc:sldMk cId="4026878545" sldId="256"/>
        </pc:sldMkLst>
        <pc:spChg chg="mod">
          <ac:chgData name="Emily Herbert" userId="41b832b6-eb6f-42b3-9716-babd0db42651" providerId="ADAL" clId="{82906DCD-0B5D-4125-B2EC-743CB228CEF0}" dt="2021-06-24T14:44:38.592" v="422" actId="20577"/>
          <ac:spMkLst>
            <pc:docMk/>
            <pc:sldMk cId="4026878545" sldId="256"/>
            <ac:spMk id="10" creationId="{BCB826F4-35B7-496C-B7C8-DCCDED6BF25A}"/>
          </ac:spMkLst>
        </pc:spChg>
        <pc:graphicFrameChg chg="mod">
          <ac:chgData name="Emily Herbert" userId="41b832b6-eb6f-42b3-9716-babd0db42651" providerId="ADAL" clId="{82906DCD-0B5D-4125-B2EC-743CB228CEF0}" dt="2021-06-28T09:05:21.570" v="1508" actId="962"/>
          <ac:graphicFrameMkLst>
            <pc:docMk/>
            <pc:sldMk cId="4026878545" sldId="256"/>
            <ac:graphicFrameMk id="5" creationId="{D66A5376-2559-4610-A2CA-2EE0644551C5}"/>
          </ac:graphicFrameMkLst>
        </pc:graphicFrameChg>
      </pc:sldChg>
      <pc:sldChg chg="addSp delSp modSp mod addCm delCm modCm">
        <pc:chgData name="Emily Herbert" userId="41b832b6-eb6f-42b3-9716-babd0db42651" providerId="ADAL" clId="{82906DCD-0B5D-4125-B2EC-743CB228CEF0}" dt="2021-06-28T09:03:37.238" v="1000" actId="962"/>
        <pc:sldMkLst>
          <pc:docMk/>
          <pc:sldMk cId="3401418142" sldId="257"/>
        </pc:sldMkLst>
        <pc:spChg chg="add del mod">
          <ac:chgData name="Emily Herbert" userId="41b832b6-eb6f-42b3-9716-babd0db42651" providerId="ADAL" clId="{82906DCD-0B5D-4125-B2EC-743CB228CEF0}" dt="2021-06-24T09:21:05.989" v="188" actId="478"/>
          <ac:spMkLst>
            <pc:docMk/>
            <pc:sldMk cId="3401418142" sldId="257"/>
            <ac:spMk id="2" creationId="{0D520497-15A4-4AC1-8361-9322373D669B}"/>
          </ac:spMkLst>
        </pc:spChg>
        <pc:spChg chg="add del mod">
          <ac:chgData name="Emily Herbert" userId="41b832b6-eb6f-42b3-9716-babd0db42651" providerId="ADAL" clId="{82906DCD-0B5D-4125-B2EC-743CB228CEF0}" dt="2021-06-24T09:21:27.047" v="194" actId="478"/>
          <ac:spMkLst>
            <pc:docMk/>
            <pc:sldMk cId="3401418142" sldId="257"/>
            <ac:spMk id="4" creationId="{F8BE1CCD-E5FE-43B2-98BA-981D1723FA18}"/>
          </ac:spMkLst>
        </pc:spChg>
        <pc:spChg chg="del">
          <ac:chgData name="Emily Herbert" userId="41b832b6-eb6f-42b3-9716-babd0db42651" providerId="ADAL" clId="{82906DCD-0B5D-4125-B2EC-743CB228CEF0}" dt="2021-06-24T09:33:31.849" v="227" actId="478"/>
          <ac:spMkLst>
            <pc:docMk/>
            <pc:sldMk cId="3401418142" sldId="257"/>
            <ac:spMk id="9" creationId="{E2D94663-F144-486E-B6E8-E8295B95A33D}"/>
          </ac:spMkLst>
        </pc:spChg>
        <pc:spChg chg="del">
          <ac:chgData name="Emily Herbert" userId="41b832b6-eb6f-42b3-9716-babd0db42651" providerId="ADAL" clId="{82906DCD-0B5D-4125-B2EC-743CB228CEF0}" dt="2021-06-24T09:17:10.271" v="59" actId="478"/>
          <ac:spMkLst>
            <pc:docMk/>
            <pc:sldMk cId="3401418142" sldId="257"/>
            <ac:spMk id="12" creationId="{7688EFC2-1F50-4C61-8DA9-8976AB2FF3BA}"/>
          </ac:spMkLst>
        </pc:spChg>
        <pc:spChg chg="del">
          <ac:chgData name="Emily Herbert" userId="41b832b6-eb6f-42b3-9716-babd0db42651" providerId="ADAL" clId="{82906DCD-0B5D-4125-B2EC-743CB228CEF0}" dt="2021-06-24T09:17:04.663" v="55" actId="478"/>
          <ac:spMkLst>
            <pc:docMk/>
            <pc:sldMk cId="3401418142" sldId="257"/>
            <ac:spMk id="13" creationId="{73AA7F49-E415-4EB3-8E98-CE390D7D5447}"/>
          </ac:spMkLst>
        </pc:spChg>
        <pc:spChg chg="del mod">
          <ac:chgData name="Emily Herbert" userId="41b832b6-eb6f-42b3-9716-babd0db42651" providerId="ADAL" clId="{82906DCD-0B5D-4125-B2EC-743CB228CEF0}" dt="2021-06-24T09:17:03.959" v="54" actId="478"/>
          <ac:spMkLst>
            <pc:docMk/>
            <pc:sldMk cId="3401418142" sldId="257"/>
            <ac:spMk id="14" creationId="{5B38CE8A-040D-4994-978E-56517ECB7FC0}"/>
          </ac:spMkLst>
        </pc:spChg>
        <pc:spChg chg="add mod">
          <ac:chgData name="Emily Herbert" userId="41b832b6-eb6f-42b3-9716-babd0db42651" providerId="ADAL" clId="{82906DCD-0B5D-4125-B2EC-743CB228CEF0}" dt="2021-06-24T09:21:52.156" v="198" actId="1036"/>
          <ac:spMkLst>
            <pc:docMk/>
            <pc:sldMk cId="3401418142" sldId="257"/>
            <ac:spMk id="17" creationId="{6E0A1C48-38AB-43DB-BA6B-5F206FD5E6F3}"/>
          </ac:spMkLst>
        </pc:spChg>
        <pc:spChg chg="mod">
          <ac:chgData name="Emily Herbert" userId="41b832b6-eb6f-42b3-9716-babd0db42651" providerId="ADAL" clId="{82906DCD-0B5D-4125-B2EC-743CB228CEF0}" dt="2021-06-24T09:36:08.719" v="248" actId="20577"/>
          <ac:spMkLst>
            <pc:docMk/>
            <pc:sldMk cId="3401418142" sldId="257"/>
            <ac:spMk id="19" creationId="{9524711F-AB65-4A66-B308-7E453A64AEE4}"/>
          </ac:spMkLst>
        </pc:spChg>
        <pc:spChg chg="mod">
          <ac:chgData name="Emily Herbert" userId="41b832b6-eb6f-42b3-9716-babd0db42651" providerId="ADAL" clId="{82906DCD-0B5D-4125-B2EC-743CB228CEF0}" dt="2021-06-24T09:30:09.066" v="211" actId="20577"/>
          <ac:spMkLst>
            <pc:docMk/>
            <pc:sldMk cId="3401418142" sldId="257"/>
            <ac:spMk id="24" creationId="{32514377-6BF4-4322-A1EA-68F184146B2E}"/>
          </ac:spMkLst>
        </pc:spChg>
        <pc:graphicFrameChg chg="add del mod">
          <ac:chgData name="Emily Herbert" userId="41b832b6-eb6f-42b3-9716-babd0db42651" providerId="ADAL" clId="{82906DCD-0B5D-4125-B2EC-743CB228CEF0}" dt="2021-06-28T08:51:45.753" v="936" actId="962"/>
          <ac:graphicFrameMkLst>
            <pc:docMk/>
            <pc:sldMk cId="3401418142" sldId="257"/>
            <ac:graphicFrameMk id="15" creationId="{8D77E1BE-AABB-459B-A605-D25A90BBF49C}"/>
          </ac:graphicFrameMkLst>
        </pc:graphicFrameChg>
        <pc:graphicFrameChg chg="mod modGraphic">
          <ac:chgData name="Emily Herbert" userId="41b832b6-eb6f-42b3-9716-babd0db42651" providerId="ADAL" clId="{82906DCD-0B5D-4125-B2EC-743CB228CEF0}" dt="2021-06-28T09:03:37.238" v="1000" actId="962"/>
          <ac:graphicFrameMkLst>
            <pc:docMk/>
            <pc:sldMk cId="3401418142" sldId="257"/>
            <ac:graphicFrameMk id="16" creationId="{BCA7E5B9-FE32-46C8-92C8-C1838672D93A}"/>
          </ac:graphicFrameMkLst>
        </pc:graphicFrameChg>
        <pc:graphicFrameChg chg="mod modGraphic">
          <ac:chgData name="Emily Herbert" userId="41b832b6-eb6f-42b3-9716-babd0db42651" providerId="ADAL" clId="{82906DCD-0B5D-4125-B2EC-743CB228CEF0}" dt="2021-06-28T08:52:19.673" v="972" actId="962"/>
          <ac:graphicFrameMkLst>
            <pc:docMk/>
            <pc:sldMk cId="3401418142" sldId="257"/>
            <ac:graphicFrameMk id="18" creationId="{8D8D9627-C62E-4D67-BE75-790990FB34B4}"/>
          </ac:graphicFrameMkLst>
        </pc:graphicFrameChg>
      </pc:sldChg>
      <pc:sldChg chg="modSp mod">
        <pc:chgData name="Emily Herbert" userId="41b832b6-eb6f-42b3-9716-babd0db42651" providerId="ADAL" clId="{82906DCD-0B5D-4125-B2EC-743CB228CEF0}" dt="2021-06-28T09:04:51.242" v="1426" actId="962"/>
        <pc:sldMkLst>
          <pc:docMk/>
          <pc:sldMk cId="2807774613" sldId="259"/>
        </pc:sldMkLst>
        <pc:spChg chg="mod">
          <ac:chgData name="Emily Herbert" userId="41b832b6-eb6f-42b3-9716-babd0db42651" providerId="ADAL" clId="{82906DCD-0B5D-4125-B2EC-743CB228CEF0}" dt="2021-06-24T14:43:13.033" v="413" actId="20577"/>
          <ac:spMkLst>
            <pc:docMk/>
            <pc:sldMk cId="2807774613" sldId="259"/>
            <ac:spMk id="7" creationId="{1A7EFE84-3022-485B-80BA-DE4703CA8090}"/>
          </ac:spMkLst>
        </pc:spChg>
        <pc:graphicFrameChg chg="mod">
          <ac:chgData name="Emily Herbert" userId="41b832b6-eb6f-42b3-9716-babd0db42651" providerId="ADAL" clId="{82906DCD-0B5D-4125-B2EC-743CB228CEF0}" dt="2021-06-28T09:04:51.242" v="1426" actId="962"/>
          <ac:graphicFrameMkLst>
            <pc:docMk/>
            <pc:sldMk cId="2807774613" sldId="259"/>
            <ac:graphicFrameMk id="5" creationId="{D66A5376-2559-4610-A2CA-2EE0644551C5}"/>
          </ac:graphicFrameMkLst>
        </pc:graphicFrameChg>
      </pc:sldChg>
      <pc:sldChg chg="modSp mod">
        <pc:chgData name="Emily Herbert" userId="41b832b6-eb6f-42b3-9716-babd0db42651" providerId="ADAL" clId="{82906DCD-0B5D-4125-B2EC-743CB228CEF0}" dt="2021-06-28T09:06:46.909" v="1764" actId="962"/>
        <pc:sldMkLst>
          <pc:docMk/>
          <pc:sldMk cId="3671150009" sldId="260"/>
        </pc:sldMkLst>
        <pc:spChg chg="mod">
          <ac:chgData name="Emily Herbert" userId="41b832b6-eb6f-42b3-9716-babd0db42651" providerId="ADAL" clId="{82906DCD-0B5D-4125-B2EC-743CB228CEF0}" dt="2021-06-24T15:48:09.477" v="500" actId="20577"/>
          <ac:spMkLst>
            <pc:docMk/>
            <pc:sldMk cId="3671150009" sldId="260"/>
            <ac:spMk id="8" creationId="{555AD98B-6E63-4CBD-ABD2-3A203E5E099D}"/>
          </ac:spMkLst>
        </pc:spChg>
        <pc:graphicFrameChg chg="mod">
          <ac:chgData name="Emily Herbert" userId="41b832b6-eb6f-42b3-9716-babd0db42651" providerId="ADAL" clId="{82906DCD-0B5D-4125-B2EC-743CB228CEF0}" dt="2021-06-28T09:06:46.909" v="1764" actId="962"/>
          <ac:graphicFrameMkLst>
            <pc:docMk/>
            <pc:sldMk cId="3671150009" sldId="260"/>
            <ac:graphicFrameMk id="5" creationId="{D66A5376-2559-4610-A2CA-2EE0644551C5}"/>
          </ac:graphicFrameMkLst>
        </pc:graphicFrameChg>
      </pc:sldChg>
      <pc:sldChg chg="modSp mod">
        <pc:chgData name="Emily Herbert" userId="41b832b6-eb6f-42b3-9716-babd0db42651" providerId="ADAL" clId="{82906DCD-0B5D-4125-B2EC-743CB228CEF0}" dt="2021-06-28T09:11:10.335" v="2411" actId="962"/>
        <pc:sldMkLst>
          <pc:docMk/>
          <pc:sldMk cId="2760751717" sldId="261"/>
        </pc:sldMkLst>
        <pc:spChg chg="mod">
          <ac:chgData name="Emily Herbert" userId="41b832b6-eb6f-42b3-9716-babd0db42651" providerId="ADAL" clId="{82906DCD-0B5D-4125-B2EC-743CB228CEF0}" dt="2021-06-24T15:10:20.454" v="451" actId="20577"/>
          <ac:spMkLst>
            <pc:docMk/>
            <pc:sldMk cId="2760751717" sldId="261"/>
            <ac:spMk id="8" creationId="{0323F943-23EE-4260-802B-FD6A20E62948}"/>
          </ac:spMkLst>
        </pc:spChg>
        <pc:graphicFrameChg chg="mod">
          <ac:chgData name="Emily Herbert" userId="41b832b6-eb6f-42b3-9716-babd0db42651" providerId="ADAL" clId="{82906DCD-0B5D-4125-B2EC-743CB228CEF0}" dt="2021-06-28T09:11:10.335" v="2411" actId="962"/>
          <ac:graphicFrameMkLst>
            <pc:docMk/>
            <pc:sldMk cId="2760751717" sldId="261"/>
            <ac:graphicFrameMk id="5" creationId="{D66A5376-2559-4610-A2CA-2EE0644551C5}"/>
          </ac:graphicFrameMkLst>
        </pc:graphicFrameChg>
      </pc:sldChg>
      <pc:sldChg chg="modSp del">
        <pc:chgData name="Emily Herbert" userId="41b832b6-eb6f-42b3-9716-babd0db42651" providerId="ADAL" clId="{82906DCD-0B5D-4125-B2EC-743CB228CEF0}" dt="2021-06-28T09:12:40.520" v="2456" actId="2696"/>
        <pc:sldMkLst>
          <pc:docMk/>
          <pc:sldMk cId="601288996" sldId="262"/>
        </pc:sldMkLst>
        <pc:graphicFrameChg chg="mod">
          <ac:chgData name="Emily Herbert" userId="41b832b6-eb6f-42b3-9716-babd0db42651" providerId="ADAL" clId="{82906DCD-0B5D-4125-B2EC-743CB228CEF0}" dt="2021-06-28T09:11:44.110" v="2455" actId="962"/>
          <ac:graphicFrameMkLst>
            <pc:docMk/>
            <pc:sldMk cId="601288996" sldId="262"/>
            <ac:graphicFrameMk id="12" creationId="{A93E1CF1-955B-476D-8F24-9366CB2E3B92}"/>
          </ac:graphicFrameMkLst>
        </pc:graphicFrameChg>
      </pc:sldChg>
      <pc:sldChg chg="addSp delSp modSp mod">
        <pc:chgData name="Emily Herbert" userId="41b832b6-eb6f-42b3-9716-babd0db42651" providerId="ADAL" clId="{82906DCD-0B5D-4125-B2EC-743CB228CEF0}" dt="2021-06-28T09:14:46.147" v="2790" actId="962"/>
        <pc:sldMkLst>
          <pc:docMk/>
          <pc:sldMk cId="3513673797" sldId="263"/>
        </pc:sldMkLst>
        <pc:spChg chg="mod">
          <ac:chgData name="Emily Herbert" userId="41b832b6-eb6f-42b3-9716-babd0db42651" providerId="ADAL" clId="{82906DCD-0B5D-4125-B2EC-743CB228CEF0}" dt="2021-06-24T10:10:24.049" v="294" actId="1076"/>
          <ac:spMkLst>
            <pc:docMk/>
            <pc:sldMk cId="3513673797" sldId="263"/>
            <ac:spMk id="8" creationId="{DBA84F7A-1260-4762-85B6-47F9C0EF1CB5}"/>
          </ac:spMkLst>
        </pc:spChg>
        <pc:spChg chg="mod">
          <ac:chgData name="Emily Herbert" userId="41b832b6-eb6f-42b3-9716-babd0db42651" providerId="ADAL" clId="{82906DCD-0B5D-4125-B2EC-743CB228CEF0}" dt="2021-06-24T10:12:53.966" v="377" actId="1076"/>
          <ac:spMkLst>
            <pc:docMk/>
            <pc:sldMk cId="3513673797" sldId="263"/>
            <ac:spMk id="9" creationId="{C5E0D7BF-5B4A-4BA3-80A5-46A5051705CB}"/>
          </ac:spMkLst>
        </pc:spChg>
        <pc:spChg chg="mod">
          <ac:chgData name="Emily Herbert" userId="41b832b6-eb6f-42b3-9716-babd0db42651" providerId="ADAL" clId="{82906DCD-0B5D-4125-B2EC-743CB228CEF0}" dt="2021-06-24T10:12:29.487" v="373" actId="14100"/>
          <ac:spMkLst>
            <pc:docMk/>
            <pc:sldMk cId="3513673797" sldId="263"/>
            <ac:spMk id="18" creationId="{0937030B-BC80-4BB9-A0BA-074AC0143142}"/>
          </ac:spMkLst>
        </pc:spChg>
        <pc:spChg chg="mod">
          <ac:chgData name="Emily Herbert" userId="41b832b6-eb6f-42b3-9716-babd0db42651" providerId="ADAL" clId="{82906DCD-0B5D-4125-B2EC-743CB228CEF0}" dt="2021-06-24T10:11:37.033" v="364" actId="20577"/>
          <ac:spMkLst>
            <pc:docMk/>
            <pc:sldMk cId="3513673797" sldId="263"/>
            <ac:spMk id="21" creationId="{2F213C99-8A1D-4010-BE5F-25FCE6DDCE4E}"/>
          </ac:spMkLst>
        </pc:spChg>
        <pc:spChg chg="del mod">
          <ac:chgData name="Emily Herbert" userId="41b832b6-eb6f-42b3-9716-babd0db42651" providerId="ADAL" clId="{82906DCD-0B5D-4125-B2EC-743CB228CEF0}" dt="2021-06-24T10:13:23.128" v="385" actId="478"/>
          <ac:spMkLst>
            <pc:docMk/>
            <pc:sldMk cId="3513673797" sldId="263"/>
            <ac:spMk id="22" creationId="{7C75B662-74B5-4141-8251-1FC3444E951E}"/>
          </ac:spMkLst>
        </pc:spChg>
        <pc:spChg chg="mod">
          <ac:chgData name="Emily Herbert" userId="41b832b6-eb6f-42b3-9716-babd0db42651" providerId="ADAL" clId="{82906DCD-0B5D-4125-B2EC-743CB228CEF0}" dt="2021-06-24T10:13:19.417" v="384" actId="1076"/>
          <ac:spMkLst>
            <pc:docMk/>
            <pc:sldMk cId="3513673797" sldId="263"/>
            <ac:spMk id="23" creationId="{24BA2E1C-BD05-4D41-9979-ED48EC525A32}"/>
          </ac:spMkLst>
        </pc:spChg>
        <pc:spChg chg="mod">
          <ac:chgData name="Emily Herbert" userId="41b832b6-eb6f-42b3-9716-babd0db42651" providerId="ADAL" clId="{82906DCD-0B5D-4125-B2EC-743CB228CEF0}" dt="2021-06-24T10:11:53.763" v="367" actId="1076"/>
          <ac:spMkLst>
            <pc:docMk/>
            <pc:sldMk cId="3513673797" sldId="263"/>
            <ac:spMk id="24" creationId="{7C35CA2B-E04B-4AA5-99BE-2985BA93448A}"/>
          </ac:spMkLst>
        </pc:spChg>
        <pc:spChg chg="del mod">
          <ac:chgData name="Emily Herbert" userId="41b832b6-eb6f-42b3-9716-babd0db42651" providerId="ADAL" clId="{82906DCD-0B5D-4125-B2EC-743CB228CEF0}" dt="2021-06-24T10:13:24.888" v="387" actId="478"/>
          <ac:spMkLst>
            <pc:docMk/>
            <pc:sldMk cId="3513673797" sldId="263"/>
            <ac:spMk id="25" creationId="{D49CD9A6-00E5-4E76-97C8-2834ADA13188}"/>
          </ac:spMkLst>
        </pc:spChg>
        <pc:spChg chg="mod">
          <ac:chgData name="Emily Herbert" userId="41b832b6-eb6f-42b3-9716-babd0db42651" providerId="ADAL" clId="{82906DCD-0B5D-4125-B2EC-743CB228CEF0}" dt="2021-06-24T10:12:41.358" v="375" actId="1076"/>
          <ac:spMkLst>
            <pc:docMk/>
            <pc:sldMk cId="3513673797" sldId="263"/>
            <ac:spMk id="26" creationId="{1F17E836-294E-4875-BECB-94E2EF6052E7}"/>
          </ac:spMkLst>
        </pc:spChg>
        <pc:spChg chg="del mod">
          <ac:chgData name="Emily Herbert" userId="41b832b6-eb6f-42b3-9716-babd0db42651" providerId="ADAL" clId="{82906DCD-0B5D-4125-B2EC-743CB228CEF0}" dt="2021-06-24T10:13:23.937" v="386" actId="478"/>
          <ac:spMkLst>
            <pc:docMk/>
            <pc:sldMk cId="3513673797" sldId="263"/>
            <ac:spMk id="27" creationId="{1B0454F6-A61E-4C7A-8015-4C3E42D9D67C}"/>
          </ac:spMkLst>
        </pc:spChg>
        <pc:spChg chg="mod">
          <ac:chgData name="Emily Herbert" userId="41b832b6-eb6f-42b3-9716-babd0db42651" providerId="ADAL" clId="{82906DCD-0B5D-4125-B2EC-743CB228CEF0}" dt="2021-06-24T10:12:17.201" v="371" actId="1035"/>
          <ac:spMkLst>
            <pc:docMk/>
            <pc:sldMk cId="3513673797" sldId="263"/>
            <ac:spMk id="28" creationId="{443F525C-DACE-480B-A814-3309A48BBC84}"/>
          </ac:spMkLst>
        </pc:spChg>
        <pc:spChg chg="mod">
          <ac:chgData name="Emily Herbert" userId="41b832b6-eb6f-42b3-9716-babd0db42651" providerId="ADAL" clId="{82906DCD-0B5D-4125-B2EC-743CB228CEF0}" dt="2021-06-24T10:13:01.272" v="381" actId="1036"/>
          <ac:spMkLst>
            <pc:docMk/>
            <pc:sldMk cId="3513673797" sldId="263"/>
            <ac:spMk id="29" creationId="{7B3BE166-F95C-4893-93A6-5CABB912A2D2}"/>
          </ac:spMkLst>
        </pc:spChg>
        <pc:spChg chg="mod">
          <ac:chgData name="Emily Herbert" userId="41b832b6-eb6f-42b3-9716-babd0db42651" providerId="ADAL" clId="{82906DCD-0B5D-4125-B2EC-743CB228CEF0}" dt="2021-06-24T10:13:08.896" v="383" actId="1036"/>
          <ac:spMkLst>
            <pc:docMk/>
            <pc:sldMk cId="3513673797" sldId="263"/>
            <ac:spMk id="30" creationId="{3DE75EEF-5B19-4BE7-8CF7-0AEA58A810BD}"/>
          </ac:spMkLst>
        </pc:spChg>
        <pc:graphicFrameChg chg="add mod modGraphic">
          <ac:chgData name="Emily Herbert" userId="41b832b6-eb6f-42b3-9716-babd0db42651" providerId="ADAL" clId="{82906DCD-0B5D-4125-B2EC-743CB228CEF0}" dt="2021-06-28T09:14:46.147" v="2790" actId="962"/>
          <ac:graphicFrameMkLst>
            <pc:docMk/>
            <pc:sldMk cId="3513673797" sldId="263"/>
            <ac:graphicFrameMk id="19" creationId="{6BCBD3AA-7B3D-4C50-A957-B7382D5B4C30}"/>
          </ac:graphicFrameMkLst>
        </pc:graphicFrameChg>
        <pc:graphicFrameChg chg="del modGraphic">
          <ac:chgData name="Emily Herbert" userId="41b832b6-eb6f-42b3-9716-babd0db42651" providerId="ADAL" clId="{82906DCD-0B5D-4125-B2EC-743CB228CEF0}" dt="2021-06-24T10:09:17.635" v="275" actId="478"/>
          <ac:graphicFrameMkLst>
            <pc:docMk/>
            <pc:sldMk cId="3513673797" sldId="263"/>
            <ac:graphicFrameMk id="20" creationId="{4F47F25A-D8DA-445B-A35B-811C044FECEC}"/>
          </ac:graphicFrameMkLst>
        </pc:graphicFrameChg>
      </pc:sldChg>
      <pc:sldChg chg="modSp mod">
        <pc:chgData name="Emily Herbert" userId="41b832b6-eb6f-42b3-9716-babd0db42651" providerId="ADAL" clId="{82906DCD-0B5D-4125-B2EC-743CB228CEF0}" dt="2021-06-28T09:06:15.310" v="1754" actId="962"/>
        <pc:sldMkLst>
          <pc:docMk/>
          <pc:sldMk cId="133445572" sldId="266"/>
        </pc:sldMkLst>
        <pc:spChg chg="mod">
          <ac:chgData name="Emily Herbert" userId="41b832b6-eb6f-42b3-9716-babd0db42651" providerId="ADAL" clId="{82906DCD-0B5D-4125-B2EC-743CB228CEF0}" dt="2021-06-24T15:43:40.406" v="479" actId="20577"/>
          <ac:spMkLst>
            <pc:docMk/>
            <pc:sldMk cId="133445572" sldId="266"/>
            <ac:spMk id="8" creationId="{52796337-AF75-431A-95FB-84106AC42337}"/>
          </ac:spMkLst>
        </pc:spChg>
        <pc:graphicFrameChg chg="mod">
          <ac:chgData name="Emily Herbert" userId="41b832b6-eb6f-42b3-9716-babd0db42651" providerId="ADAL" clId="{82906DCD-0B5D-4125-B2EC-743CB228CEF0}" dt="2021-06-28T09:06:15.310" v="1754" actId="962"/>
          <ac:graphicFrameMkLst>
            <pc:docMk/>
            <pc:sldMk cId="133445572" sldId="266"/>
            <ac:graphicFrameMk id="5" creationId="{D66A5376-2559-4610-A2CA-2EE0644551C5}"/>
          </ac:graphicFrameMkLst>
        </pc:graphicFrameChg>
      </pc:sldChg>
      <pc:sldChg chg="del">
        <pc:chgData name="Emily Herbert" userId="41b832b6-eb6f-42b3-9716-babd0db42651" providerId="ADAL" clId="{82906DCD-0B5D-4125-B2EC-743CB228CEF0}" dt="2021-06-28T09:42:16.474" v="2792" actId="47"/>
        <pc:sldMkLst>
          <pc:docMk/>
          <pc:sldMk cId="3325210771" sldId="269"/>
        </pc:sldMkLst>
      </pc:sldChg>
      <pc:sldChg chg="modSp mod">
        <pc:chgData name="Emily Herbert" userId="41b832b6-eb6f-42b3-9716-babd0db42651" providerId="ADAL" clId="{82906DCD-0B5D-4125-B2EC-743CB228CEF0}" dt="2021-06-28T09:52:39.498" v="3177" actId="20577"/>
        <pc:sldMkLst>
          <pc:docMk/>
          <pc:sldMk cId="2165871180" sldId="270"/>
        </pc:sldMkLst>
        <pc:spChg chg="mod">
          <ac:chgData name="Emily Herbert" userId="41b832b6-eb6f-42b3-9716-babd0db42651" providerId="ADAL" clId="{82906DCD-0B5D-4125-B2EC-743CB228CEF0}" dt="2021-06-28T09:47:12.476" v="2885" actId="20577"/>
          <ac:spMkLst>
            <pc:docMk/>
            <pc:sldMk cId="2165871180" sldId="270"/>
            <ac:spMk id="2" creationId="{F579499A-3618-4B5F-8C65-70F3DFF69601}"/>
          </ac:spMkLst>
        </pc:spChg>
        <pc:spChg chg="mod">
          <ac:chgData name="Emily Herbert" userId="41b832b6-eb6f-42b3-9716-babd0db42651" providerId="ADAL" clId="{82906DCD-0B5D-4125-B2EC-743CB228CEF0}" dt="2021-06-28T09:52:39.498" v="3177" actId="20577"/>
          <ac:spMkLst>
            <pc:docMk/>
            <pc:sldMk cId="2165871180" sldId="270"/>
            <ac:spMk id="3" creationId="{42DEB99B-CEA3-4EF4-816D-BDAA874B3502}"/>
          </ac:spMkLst>
        </pc:spChg>
      </pc:sldChg>
      <pc:sldChg chg="modSp mod">
        <pc:chgData name="Emily Herbert" userId="41b832b6-eb6f-42b3-9716-babd0db42651" providerId="ADAL" clId="{82906DCD-0B5D-4125-B2EC-743CB228CEF0}" dt="2021-06-28T09:10:15.079" v="2227" actId="962"/>
        <pc:sldMkLst>
          <pc:docMk/>
          <pc:sldMk cId="1809593527" sldId="272"/>
        </pc:sldMkLst>
        <pc:spChg chg="mod">
          <ac:chgData name="Emily Herbert" userId="41b832b6-eb6f-42b3-9716-babd0db42651" providerId="ADAL" clId="{82906DCD-0B5D-4125-B2EC-743CB228CEF0}" dt="2021-06-24T15:52:31.537" v="520" actId="20577"/>
          <ac:spMkLst>
            <pc:docMk/>
            <pc:sldMk cId="1809593527" sldId="272"/>
            <ac:spMk id="10" creationId="{28328DDB-28D1-490E-AEF9-6FB9D4926975}"/>
          </ac:spMkLst>
        </pc:spChg>
        <pc:graphicFrameChg chg="mod">
          <ac:chgData name="Emily Herbert" userId="41b832b6-eb6f-42b3-9716-babd0db42651" providerId="ADAL" clId="{82906DCD-0B5D-4125-B2EC-743CB228CEF0}" dt="2021-06-28T09:10:15.079" v="2227" actId="962"/>
          <ac:graphicFrameMkLst>
            <pc:docMk/>
            <pc:sldMk cId="1809593527" sldId="272"/>
            <ac:graphicFrameMk id="5" creationId="{D66A5376-2559-4610-A2CA-2EE0644551C5}"/>
          </ac:graphicFrameMkLst>
        </pc:graphicFrameChg>
      </pc:sldChg>
      <pc:sldChg chg="modSp add mod addCm modCm">
        <pc:chgData name="Emily Herbert" userId="41b832b6-eb6f-42b3-9716-babd0db42651" providerId="ADAL" clId="{82906DCD-0B5D-4125-B2EC-743CB228CEF0}" dt="2021-06-28T09:13:03.071" v="2489" actId="962"/>
        <pc:sldMkLst>
          <pc:docMk/>
          <pc:sldMk cId="278237074" sldId="273"/>
        </pc:sldMkLst>
        <pc:spChg chg="mod">
          <ac:chgData name="Emily Herbert" userId="41b832b6-eb6f-42b3-9716-babd0db42651" providerId="ADAL" clId="{82906DCD-0B5D-4125-B2EC-743CB228CEF0}" dt="2021-06-24T10:06:31.691" v="250" actId="1076"/>
          <ac:spMkLst>
            <pc:docMk/>
            <pc:sldMk cId="278237074" sldId="273"/>
            <ac:spMk id="12" creationId="{8775D1DE-B83D-462E-94A4-DE4F30E6D28A}"/>
          </ac:spMkLst>
        </pc:spChg>
        <pc:graphicFrameChg chg="mod">
          <ac:chgData name="Emily Herbert" userId="41b832b6-eb6f-42b3-9716-babd0db42651" providerId="ADAL" clId="{82906DCD-0B5D-4125-B2EC-743CB228CEF0}" dt="2021-06-28T09:13:03.071" v="2489" actId="962"/>
          <ac:graphicFrameMkLst>
            <pc:docMk/>
            <pc:sldMk cId="278237074" sldId="273"/>
            <ac:graphicFrameMk id="30" creationId="{EA51D0DB-9B83-4A6C-99A0-3F9AE841B4E4}"/>
          </ac:graphicFrameMkLst>
        </pc:graphicFrameChg>
      </pc:sldChg>
      <pc:sldChg chg="modSp add mod">
        <pc:chgData name="Emily Herbert" userId="41b832b6-eb6f-42b3-9716-babd0db42651" providerId="ADAL" clId="{82906DCD-0B5D-4125-B2EC-743CB228CEF0}" dt="2021-06-29T09:52:43.917" v="3188" actId="20577"/>
        <pc:sldMkLst>
          <pc:docMk/>
          <pc:sldMk cId="473934459" sldId="274"/>
        </pc:sldMkLst>
        <pc:spChg chg="mod">
          <ac:chgData name="Emily Herbert" userId="41b832b6-eb6f-42b3-9716-babd0db42651" providerId="ADAL" clId="{82906DCD-0B5D-4125-B2EC-743CB228CEF0}" dt="2021-06-29T09:52:43.917" v="3188" actId="20577"/>
          <ac:spMkLst>
            <pc:docMk/>
            <pc:sldMk cId="473934459" sldId="274"/>
            <ac:spMk id="4" creationId="{CABD406B-7A94-403D-9EAA-98B32A149EA7}"/>
          </ac:spMkLst>
        </pc:spChg>
      </pc:sldChg>
    </pc:docChg>
  </pc:docChgLst>
  <pc:docChgLst>
    <pc:chgData name="Flora Pringle" userId="5623c00f-9916-4b17-a0c0-1860ec60888e" providerId="ADAL" clId="{0242AF58-07CA-4100-A837-95CB12E1EEFD}"/>
    <pc:docChg chg="undo custSel modSld">
      <pc:chgData name="Flora Pringle" userId="5623c00f-9916-4b17-a0c0-1860ec60888e" providerId="ADAL" clId="{0242AF58-07CA-4100-A837-95CB12E1EEFD}" dt="2020-07-28T15:31:29.517" v="414" actId="1076"/>
      <pc:docMkLst>
        <pc:docMk/>
      </pc:docMkLst>
      <pc:sldChg chg="addSp delSp modSp mod">
        <pc:chgData name="Flora Pringle" userId="5623c00f-9916-4b17-a0c0-1860ec60888e" providerId="ADAL" clId="{0242AF58-07CA-4100-A837-95CB12E1EEFD}" dt="2020-07-28T15:31:29.517" v="414" actId="1076"/>
        <pc:sldMkLst>
          <pc:docMk/>
          <pc:sldMk cId="3401418142" sldId="257"/>
        </pc:sldMkLst>
        <pc:spChg chg="mod">
          <ac:chgData name="Flora Pringle" userId="5623c00f-9916-4b17-a0c0-1860ec60888e" providerId="ADAL" clId="{0242AF58-07CA-4100-A837-95CB12E1EEFD}" dt="2020-07-28T15:26:32.885" v="185" actId="1076"/>
          <ac:spMkLst>
            <pc:docMk/>
            <pc:sldMk cId="3401418142" sldId="257"/>
            <ac:spMk id="3" creationId="{61888619-E603-48E5-AF15-AD11B964C91D}"/>
          </ac:spMkLst>
        </pc:spChg>
        <pc:spChg chg="mod">
          <ac:chgData name="Flora Pringle" userId="5623c00f-9916-4b17-a0c0-1860ec60888e" providerId="ADAL" clId="{0242AF58-07CA-4100-A837-95CB12E1EEFD}" dt="2020-07-28T15:26:50.101" v="187" actId="1076"/>
          <ac:spMkLst>
            <pc:docMk/>
            <pc:sldMk cId="3401418142" sldId="257"/>
            <ac:spMk id="12" creationId="{7688EFC2-1F50-4C61-8DA9-8976AB2FF3BA}"/>
          </ac:spMkLst>
        </pc:spChg>
        <pc:spChg chg="mod">
          <ac:chgData name="Flora Pringle" userId="5623c00f-9916-4b17-a0c0-1860ec60888e" providerId="ADAL" clId="{0242AF58-07CA-4100-A837-95CB12E1EEFD}" dt="2020-07-28T15:26:39.462" v="186" actId="1076"/>
          <ac:spMkLst>
            <pc:docMk/>
            <pc:sldMk cId="3401418142" sldId="257"/>
            <ac:spMk id="13" creationId="{73AA7F49-E415-4EB3-8E98-CE390D7D5447}"/>
          </ac:spMkLst>
        </pc:spChg>
        <pc:spChg chg="mod">
          <ac:chgData name="Flora Pringle" userId="5623c00f-9916-4b17-a0c0-1860ec60888e" providerId="ADAL" clId="{0242AF58-07CA-4100-A837-95CB12E1EEFD}" dt="2020-07-28T15:26:27.382" v="183" actId="1076"/>
          <ac:spMkLst>
            <pc:docMk/>
            <pc:sldMk cId="3401418142" sldId="257"/>
            <ac:spMk id="14" creationId="{5B38CE8A-040D-4994-978E-56517ECB7FC0}"/>
          </ac:spMkLst>
        </pc:spChg>
        <pc:graphicFrameChg chg="del">
          <ac:chgData name="Flora Pringle" userId="5623c00f-9916-4b17-a0c0-1860ec60888e" providerId="ADAL" clId="{0242AF58-07CA-4100-A837-95CB12E1EEFD}" dt="2020-07-28T15:07:48.960" v="11" actId="478"/>
          <ac:graphicFrameMkLst>
            <pc:docMk/>
            <pc:sldMk cId="3401418142" sldId="257"/>
            <ac:graphicFrameMk id="10" creationId="{C45527DC-7A16-4BBF-ABCC-BFDB0D2DE2C8}"/>
          </ac:graphicFrameMkLst>
        </pc:graphicFrameChg>
        <pc:graphicFrameChg chg="del">
          <ac:chgData name="Flora Pringle" userId="5623c00f-9916-4b17-a0c0-1860ec60888e" providerId="ADAL" clId="{0242AF58-07CA-4100-A837-95CB12E1EEFD}" dt="2020-07-28T15:08:08.259" v="17" actId="478"/>
          <ac:graphicFrameMkLst>
            <pc:docMk/>
            <pc:sldMk cId="3401418142" sldId="257"/>
            <ac:graphicFrameMk id="11" creationId="{73350E29-EB5D-4BBC-BEFC-7071D6892DD6}"/>
          </ac:graphicFrameMkLst>
        </pc:graphicFrameChg>
        <pc:graphicFrameChg chg="add mod">
          <ac:chgData name="Flora Pringle" userId="5623c00f-9916-4b17-a0c0-1860ec60888e" providerId="ADAL" clId="{0242AF58-07CA-4100-A837-95CB12E1EEFD}" dt="2020-07-28T15:29:33.579" v="385" actId="962"/>
          <ac:graphicFrameMkLst>
            <pc:docMk/>
            <pc:sldMk cId="3401418142" sldId="257"/>
            <ac:graphicFrameMk id="15" creationId="{8D77E1BE-AABB-459B-A605-D25A90BBF49C}"/>
          </ac:graphicFrameMkLst>
        </pc:graphicFrameChg>
        <pc:graphicFrameChg chg="add del mod">
          <ac:chgData name="Flora Pringle" userId="5623c00f-9916-4b17-a0c0-1860ec60888e" providerId="ADAL" clId="{0242AF58-07CA-4100-A837-95CB12E1EEFD}" dt="2020-07-27T13:46:47.324" v="10" actId="478"/>
          <ac:graphicFrameMkLst>
            <pc:docMk/>
            <pc:sldMk cId="3401418142" sldId="257"/>
            <ac:graphicFrameMk id="15" creationId="{A5A5598B-BE4F-4025-8BD0-F8924C64E2E9}"/>
          </ac:graphicFrameMkLst>
        </pc:graphicFrameChg>
        <pc:graphicFrameChg chg="add mod modGraphic">
          <ac:chgData name="Flora Pringle" userId="5623c00f-9916-4b17-a0c0-1860ec60888e" providerId="ADAL" clId="{0242AF58-07CA-4100-A837-95CB12E1EEFD}" dt="2020-07-28T15:31:29.517" v="414" actId="1076"/>
          <ac:graphicFrameMkLst>
            <pc:docMk/>
            <pc:sldMk cId="3401418142" sldId="257"/>
            <ac:graphicFrameMk id="16" creationId="{BCA7E5B9-FE32-46C8-92C8-C1838672D93A}"/>
          </ac:graphicFrameMkLst>
        </pc:graphicFrameChg>
        <pc:graphicFrameChg chg="del mod">
          <ac:chgData name="Flora Pringle" userId="5623c00f-9916-4b17-a0c0-1860ec60888e" providerId="ADAL" clId="{0242AF58-07CA-4100-A837-95CB12E1EEFD}" dt="2020-07-28T15:25:46.310" v="182" actId="478"/>
          <ac:graphicFrameMkLst>
            <pc:docMk/>
            <pc:sldMk cId="3401418142" sldId="257"/>
            <ac:graphicFrameMk id="22" creationId="{C0BDCD4A-EFB6-4192-BB4C-74CCAA24F210}"/>
          </ac:graphicFrameMkLst>
        </pc:graphicFrameChg>
      </pc:sldChg>
      <pc:sldChg chg="mod">
        <pc:chgData name="Flora Pringle" userId="5623c00f-9916-4b17-a0c0-1860ec60888e" providerId="ADAL" clId="{0242AF58-07CA-4100-A837-95CB12E1EEFD}" dt="2020-07-27T13:43:47.828" v="7" actId="27918"/>
        <pc:sldMkLst>
          <pc:docMk/>
          <pc:sldMk cId="1809593527" sldId="272"/>
        </pc:sldMkLst>
      </pc:sldChg>
    </pc:docChg>
  </pc:docChgLst>
  <pc:docChgLst>
    <pc:chgData name="John William Carey" userId="e5012153-ee21-45b4-8820-9ec2a8635472" providerId="ADAL" clId="{B5843F18-AD42-4A95-B821-ACBCB83005CC}"/>
    <pc:docChg chg="undo custSel modSld">
      <pc:chgData name="John William Carey" userId="e5012153-ee21-45b4-8820-9ec2a8635472" providerId="ADAL" clId="{B5843F18-AD42-4A95-B821-ACBCB83005CC}" dt="2021-07-21T11:00:06.930" v="845" actId="478"/>
      <pc:docMkLst>
        <pc:docMk/>
      </pc:docMkLst>
      <pc:sldChg chg="modSp mod">
        <pc:chgData name="John William Carey" userId="e5012153-ee21-45b4-8820-9ec2a8635472" providerId="ADAL" clId="{B5843F18-AD42-4A95-B821-ACBCB83005CC}" dt="2021-07-15T10:56:19.307" v="760" actId="13244"/>
        <pc:sldMkLst>
          <pc:docMk/>
          <pc:sldMk cId="4026878545" sldId="256"/>
        </pc:sldMkLst>
        <pc:spChg chg="mod">
          <ac:chgData name="John William Carey" userId="e5012153-ee21-45b4-8820-9ec2a8635472" providerId="ADAL" clId="{B5843F18-AD42-4A95-B821-ACBCB83005CC}" dt="2021-07-15T10:56:17.628" v="759" actId="13244"/>
          <ac:spMkLst>
            <pc:docMk/>
            <pc:sldMk cId="4026878545" sldId="256"/>
            <ac:spMk id="6" creationId="{50E814A6-E141-4250-98E3-3EF70EABF99B}"/>
          </ac:spMkLst>
        </pc:spChg>
        <pc:spChg chg="mod">
          <ac:chgData name="John William Carey" userId="e5012153-ee21-45b4-8820-9ec2a8635472" providerId="ADAL" clId="{B5843F18-AD42-4A95-B821-ACBCB83005CC}" dt="2021-07-13T14:21:20.731" v="69"/>
          <ac:spMkLst>
            <pc:docMk/>
            <pc:sldMk cId="4026878545" sldId="256"/>
            <ac:spMk id="10" creationId="{BCB826F4-35B7-496C-B7C8-DCCDED6BF25A}"/>
          </ac:spMkLst>
        </pc:spChg>
        <pc:graphicFrameChg chg="mod">
          <ac:chgData name="John William Carey" userId="e5012153-ee21-45b4-8820-9ec2a8635472" providerId="ADAL" clId="{B5843F18-AD42-4A95-B821-ACBCB83005CC}" dt="2021-07-15T10:56:19.307" v="760" actId="13244"/>
          <ac:graphicFrameMkLst>
            <pc:docMk/>
            <pc:sldMk cId="4026878545" sldId="256"/>
            <ac:graphicFrameMk id="5" creationId="{D66A5376-2559-4610-A2CA-2EE0644551C5}"/>
          </ac:graphicFrameMkLst>
        </pc:graphicFrameChg>
      </pc:sldChg>
      <pc:sldChg chg="addSp modSp mod addCm delCm">
        <pc:chgData name="John William Carey" userId="e5012153-ee21-45b4-8820-9ec2a8635472" providerId="ADAL" clId="{B5843F18-AD42-4A95-B821-ACBCB83005CC}" dt="2021-07-20T20:19:14.769" v="830" actId="1592"/>
        <pc:sldMkLst>
          <pc:docMk/>
          <pc:sldMk cId="3401418142" sldId="257"/>
        </pc:sldMkLst>
        <pc:spChg chg="mod">
          <ac:chgData name="John William Carey" userId="e5012153-ee21-45b4-8820-9ec2a8635472" providerId="ADAL" clId="{B5843F18-AD42-4A95-B821-ACBCB83005CC}" dt="2021-07-15T10:55:39.651" v="752" actId="13244"/>
          <ac:spMkLst>
            <pc:docMk/>
            <pc:sldMk cId="3401418142" sldId="257"/>
            <ac:spMk id="3" creationId="{61888619-E603-48E5-AF15-AD11B964C91D}"/>
          </ac:spMkLst>
        </pc:spChg>
        <pc:spChg chg="add mod">
          <ac:chgData name="John William Carey" userId="e5012153-ee21-45b4-8820-9ec2a8635472" providerId="ADAL" clId="{B5843F18-AD42-4A95-B821-ACBCB83005CC}" dt="2021-07-15T09:20:35.668" v="82" actId="1076"/>
          <ac:spMkLst>
            <pc:docMk/>
            <pc:sldMk cId="3401418142" sldId="257"/>
            <ac:spMk id="9" creationId="{D95285C7-16BF-43E6-9E03-E8BFA30621C1}"/>
          </ac:spMkLst>
        </pc:spChg>
        <pc:spChg chg="mod">
          <ac:chgData name="John William Carey" userId="e5012153-ee21-45b4-8820-9ec2a8635472" providerId="ADAL" clId="{B5843F18-AD42-4A95-B821-ACBCB83005CC}" dt="2021-07-15T10:55:56.740" v="756" actId="13244"/>
          <ac:spMkLst>
            <pc:docMk/>
            <pc:sldMk cId="3401418142" sldId="257"/>
            <ac:spMk id="17" creationId="{6E0A1C48-38AB-43DB-BA6B-5F206FD5E6F3}"/>
          </ac:spMkLst>
        </pc:spChg>
        <pc:spChg chg="mod">
          <ac:chgData name="John William Carey" userId="e5012153-ee21-45b4-8820-9ec2a8635472" providerId="ADAL" clId="{B5843F18-AD42-4A95-B821-ACBCB83005CC}" dt="2021-07-15T10:55:37.123" v="751" actId="13244"/>
          <ac:spMkLst>
            <pc:docMk/>
            <pc:sldMk cId="3401418142" sldId="257"/>
            <ac:spMk id="19" creationId="{9524711F-AB65-4A66-B308-7E453A64AEE4}"/>
          </ac:spMkLst>
        </pc:spChg>
        <pc:spChg chg="mod">
          <ac:chgData name="John William Carey" userId="e5012153-ee21-45b4-8820-9ec2a8635472" providerId="ADAL" clId="{B5843F18-AD42-4A95-B821-ACBCB83005CC}" dt="2021-07-20T19:57:50.849" v="826" actId="108"/>
          <ac:spMkLst>
            <pc:docMk/>
            <pc:sldMk cId="3401418142" sldId="257"/>
            <ac:spMk id="24" creationId="{32514377-6BF4-4322-A1EA-68F184146B2E}"/>
          </ac:spMkLst>
        </pc:spChg>
        <pc:graphicFrameChg chg="mod">
          <ac:chgData name="John William Carey" userId="e5012153-ee21-45b4-8820-9ec2a8635472" providerId="ADAL" clId="{B5843F18-AD42-4A95-B821-ACBCB83005CC}" dt="2021-07-15T09:37:08.969" v="270" actId="962"/>
          <ac:graphicFrameMkLst>
            <pc:docMk/>
            <pc:sldMk cId="3401418142" sldId="257"/>
            <ac:graphicFrameMk id="15" creationId="{8D77E1BE-AABB-459B-A605-D25A90BBF49C}"/>
          </ac:graphicFrameMkLst>
        </pc:graphicFrameChg>
        <pc:graphicFrameChg chg="mod">
          <ac:chgData name="John William Carey" userId="e5012153-ee21-45b4-8820-9ec2a8635472" providerId="ADAL" clId="{B5843F18-AD42-4A95-B821-ACBCB83005CC}" dt="2021-07-15T10:55:26.284" v="750" actId="13244"/>
          <ac:graphicFrameMkLst>
            <pc:docMk/>
            <pc:sldMk cId="3401418142" sldId="257"/>
            <ac:graphicFrameMk id="16" creationId="{BCA7E5B9-FE32-46C8-92C8-C1838672D93A}"/>
          </ac:graphicFrameMkLst>
        </pc:graphicFrameChg>
        <pc:graphicFrameChg chg="mod">
          <ac:chgData name="John William Carey" userId="e5012153-ee21-45b4-8820-9ec2a8635472" providerId="ADAL" clId="{B5843F18-AD42-4A95-B821-ACBCB83005CC}" dt="2021-07-15T09:34:18.517" v="98" actId="962"/>
          <ac:graphicFrameMkLst>
            <pc:docMk/>
            <pc:sldMk cId="3401418142" sldId="257"/>
            <ac:graphicFrameMk id="18" creationId="{8D8D9627-C62E-4D67-BE75-790990FB34B4}"/>
          </ac:graphicFrameMkLst>
        </pc:graphicFrameChg>
      </pc:sldChg>
      <pc:sldChg chg="modSp mod">
        <pc:chgData name="John William Carey" userId="e5012153-ee21-45b4-8820-9ec2a8635472" providerId="ADAL" clId="{B5843F18-AD42-4A95-B821-ACBCB83005CC}" dt="2021-07-15T10:56:10.828" v="758" actId="13244"/>
        <pc:sldMkLst>
          <pc:docMk/>
          <pc:sldMk cId="2807774613" sldId="259"/>
        </pc:sldMkLst>
        <pc:spChg chg="mod">
          <ac:chgData name="John William Carey" userId="e5012153-ee21-45b4-8820-9ec2a8635472" providerId="ADAL" clId="{B5843F18-AD42-4A95-B821-ACBCB83005CC}" dt="2021-07-15T10:56:07.788" v="757" actId="13244"/>
          <ac:spMkLst>
            <pc:docMk/>
            <pc:sldMk cId="2807774613" sldId="259"/>
            <ac:spMk id="6" creationId="{6025F4DC-3467-41B1-8036-C1B1B1DC2B3F}"/>
          </ac:spMkLst>
        </pc:spChg>
        <pc:spChg chg="mod">
          <ac:chgData name="John William Carey" userId="e5012153-ee21-45b4-8820-9ec2a8635472" providerId="ADAL" clId="{B5843F18-AD42-4A95-B821-ACBCB83005CC}" dt="2021-07-15T10:56:10.828" v="758" actId="13244"/>
          <ac:spMkLst>
            <pc:docMk/>
            <pc:sldMk cId="2807774613" sldId="259"/>
            <ac:spMk id="7" creationId="{1A7EFE84-3022-485B-80BA-DE4703CA8090}"/>
          </ac:spMkLst>
        </pc:spChg>
        <pc:graphicFrameChg chg="mod">
          <ac:chgData name="John William Carey" userId="e5012153-ee21-45b4-8820-9ec2a8635472" providerId="ADAL" clId="{B5843F18-AD42-4A95-B821-ACBCB83005CC}" dt="2021-07-15T09:40:46.285" v="485" actId="962"/>
          <ac:graphicFrameMkLst>
            <pc:docMk/>
            <pc:sldMk cId="2807774613" sldId="259"/>
            <ac:graphicFrameMk id="5" creationId="{D66A5376-2559-4610-A2CA-2EE0644551C5}"/>
          </ac:graphicFrameMkLst>
        </pc:graphicFrameChg>
      </pc:sldChg>
      <pc:sldChg chg="modSp mod">
        <pc:chgData name="John William Carey" userId="e5012153-ee21-45b4-8820-9ec2a8635472" providerId="ADAL" clId="{B5843F18-AD42-4A95-B821-ACBCB83005CC}" dt="2021-07-15T10:57:19.724" v="764" actId="13244"/>
        <pc:sldMkLst>
          <pc:docMk/>
          <pc:sldMk cId="3671150009" sldId="260"/>
        </pc:sldMkLst>
        <pc:spChg chg="mod">
          <ac:chgData name="John William Carey" userId="e5012153-ee21-45b4-8820-9ec2a8635472" providerId="ADAL" clId="{B5843F18-AD42-4A95-B821-ACBCB83005CC}" dt="2021-07-15T10:57:17.980" v="763" actId="13244"/>
          <ac:spMkLst>
            <pc:docMk/>
            <pc:sldMk cId="3671150009" sldId="260"/>
            <ac:spMk id="7" creationId="{2A91A96B-1B8E-4423-9716-590C5B86767F}"/>
          </ac:spMkLst>
        </pc:spChg>
        <pc:spChg chg="mod">
          <ac:chgData name="John William Carey" userId="e5012153-ee21-45b4-8820-9ec2a8635472" providerId="ADAL" clId="{B5843F18-AD42-4A95-B821-ACBCB83005CC}" dt="2021-07-13T14:21:27.745" v="71"/>
          <ac:spMkLst>
            <pc:docMk/>
            <pc:sldMk cId="3671150009" sldId="260"/>
            <ac:spMk id="8" creationId="{555AD98B-6E63-4CBD-ABD2-3A203E5E099D}"/>
          </ac:spMkLst>
        </pc:spChg>
        <pc:graphicFrameChg chg="mod">
          <ac:chgData name="John William Carey" userId="e5012153-ee21-45b4-8820-9ec2a8635472" providerId="ADAL" clId="{B5843F18-AD42-4A95-B821-ACBCB83005CC}" dt="2021-07-15T10:57:19.724" v="764" actId="13244"/>
          <ac:graphicFrameMkLst>
            <pc:docMk/>
            <pc:sldMk cId="3671150009" sldId="260"/>
            <ac:graphicFrameMk id="5" creationId="{D66A5376-2559-4610-A2CA-2EE0644551C5}"/>
          </ac:graphicFrameMkLst>
        </pc:graphicFrameChg>
      </pc:sldChg>
      <pc:sldChg chg="modSp mod">
        <pc:chgData name="John William Carey" userId="e5012153-ee21-45b4-8820-9ec2a8635472" providerId="ADAL" clId="{B5843F18-AD42-4A95-B821-ACBCB83005CC}" dt="2021-07-15T10:58:47.651" v="769" actId="13244"/>
        <pc:sldMkLst>
          <pc:docMk/>
          <pc:sldMk cId="2760751717" sldId="261"/>
        </pc:sldMkLst>
        <pc:spChg chg="mod">
          <ac:chgData name="John William Carey" userId="e5012153-ee21-45b4-8820-9ec2a8635472" providerId="ADAL" clId="{B5843F18-AD42-4A95-B821-ACBCB83005CC}" dt="2021-07-15T10:58:45.828" v="768" actId="13244"/>
          <ac:spMkLst>
            <pc:docMk/>
            <pc:sldMk cId="2760751717" sldId="261"/>
            <ac:spMk id="6" creationId="{8207FCD2-DD16-4762-BFA4-83831793E51C}"/>
          </ac:spMkLst>
        </pc:spChg>
        <pc:spChg chg="mod">
          <ac:chgData name="John William Carey" userId="e5012153-ee21-45b4-8820-9ec2a8635472" providerId="ADAL" clId="{B5843F18-AD42-4A95-B821-ACBCB83005CC}" dt="2021-07-15T10:30:38.541" v="539" actId="20577"/>
          <ac:spMkLst>
            <pc:docMk/>
            <pc:sldMk cId="2760751717" sldId="261"/>
            <ac:spMk id="8" creationId="{0323F943-23EE-4260-802B-FD6A20E62948}"/>
          </ac:spMkLst>
        </pc:spChg>
        <pc:graphicFrameChg chg="mod">
          <ac:chgData name="John William Carey" userId="e5012153-ee21-45b4-8820-9ec2a8635472" providerId="ADAL" clId="{B5843F18-AD42-4A95-B821-ACBCB83005CC}" dt="2021-07-15T10:58:47.651" v="769" actId="13244"/>
          <ac:graphicFrameMkLst>
            <pc:docMk/>
            <pc:sldMk cId="2760751717" sldId="261"/>
            <ac:graphicFrameMk id="5" creationId="{D66A5376-2559-4610-A2CA-2EE0644551C5}"/>
          </ac:graphicFrameMkLst>
        </pc:graphicFrameChg>
      </pc:sldChg>
      <pc:sldChg chg="delSp modSp mod addCm delCm">
        <pc:chgData name="John William Carey" userId="e5012153-ee21-45b4-8820-9ec2a8635472" providerId="ADAL" clId="{B5843F18-AD42-4A95-B821-ACBCB83005CC}" dt="2021-07-21T10:56:56.911" v="834" actId="478"/>
        <pc:sldMkLst>
          <pc:docMk/>
          <pc:sldMk cId="3513673797" sldId="263"/>
        </pc:sldMkLst>
        <pc:spChg chg="mod">
          <ac:chgData name="John William Carey" userId="e5012153-ee21-45b4-8820-9ec2a8635472" providerId="ADAL" clId="{B5843F18-AD42-4A95-B821-ACBCB83005CC}" dt="2021-07-15T10:59:36.450" v="779" actId="13244"/>
          <ac:spMkLst>
            <pc:docMk/>
            <pc:sldMk cId="3513673797" sldId="263"/>
            <ac:spMk id="3" creationId="{87F9FD6F-48ED-4DA9-AF0C-1B982AE8CF1D}"/>
          </ac:spMkLst>
        </pc:spChg>
        <pc:spChg chg="mod">
          <ac:chgData name="John William Carey" userId="e5012153-ee21-45b4-8820-9ec2a8635472" providerId="ADAL" clId="{B5843F18-AD42-4A95-B821-ACBCB83005CC}" dt="2021-07-15T10:59:33.107" v="778" actId="13244"/>
          <ac:spMkLst>
            <pc:docMk/>
            <pc:sldMk cId="3513673797" sldId="263"/>
            <ac:spMk id="8" creationId="{DBA84F7A-1260-4762-85B6-47F9C0EF1CB5}"/>
          </ac:spMkLst>
        </pc:spChg>
        <pc:spChg chg="mod">
          <ac:chgData name="John William Carey" userId="e5012153-ee21-45b4-8820-9ec2a8635472" providerId="ADAL" clId="{B5843F18-AD42-4A95-B821-ACBCB83005CC}" dt="2021-07-15T10:59:30.937" v="777" actId="13244"/>
          <ac:spMkLst>
            <pc:docMk/>
            <pc:sldMk cId="3513673797" sldId="263"/>
            <ac:spMk id="9" creationId="{C5E0D7BF-5B4A-4BA3-80A5-46A5051705CB}"/>
          </ac:spMkLst>
        </pc:spChg>
        <pc:spChg chg="mod">
          <ac:chgData name="John William Carey" userId="e5012153-ee21-45b4-8820-9ec2a8635472" providerId="ADAL" clId="{B5843F18-AD42-4A95-B821-ACBCB83005CC}" dt="2021-07-15T10:59:29.050" v="776" actId="13244"/>
          <ac:spMkLst>
            <pc:docMk/>
            <pc:sldMk cId="3513673797" sldId="263"/>
            <ac:spMk id="10" creationId="{A7ADB502-7212-4466-B191-EB2D204904A8}"/>
          </ac:spMkLst>
        </pc:spChg>
        <pc:spChg chg="mod">
          <ac:chgData name="John William Carey" userId="e5012153-ee21-45b4-8820-9ec2a8635472" providerId="ADAL" clId="{B5843F18-AD42-4A95-B821-ACBCB83005CC}" dt="2021-07-15T10:59:25.722" v="775" actId="13244"/>
          <ac:spMkLst>
            <pc:docMk/>
            <pc:sldMk cId="3513673797" sldId="263"/>
            <ac:spMk id="11" creationId="{271C1A09-BA79-4712-A9FA-57206EB003ED}"/>
          </ac:spMkLst>
        </pc:spChg>
        <pc:spChg chg="mod">
          <ac:chgData name="John William Carey" userId="e5012153-ee21-45b4-8820-9ec2a8635472" providerId="ADAL" clId="{B5843F18-AD42-4A95-B821-ACBCB83005CC}" dt="2021-07-20T19:58:05.195" v="827" actId="108"/>
          <ac:spMkLst>
            <pc:docMk/>
            <pc:sldMk cId="3513673797" sldId="263"/>
            <ac:spMk id="21" creationId="{2F213C99-8A1D-4010-BE5F-25FCE6DDCE4E}"/>
          </ac:spMkLst>
        </pc:spChg>
        <pc:spChg chg="del">
          <ac:chgData name="John William Carey" userId="e5012153-ee21-45b4-8820-9ec2a8635472" providerId="ADAL" clId="{B5843F18-AD42-4A95-B821-ACBCB83005CC}" dt="2021-07-21T10:46:47.683" v="833" actId="478"/>
          <ac:spMkLst>
            <pc:docMk/>
            <pc:sldMk cId="3513673797" sldId="263"/>
            <ac:spMk id="23" creationId="{24BA2E1C-BD05-4D41-9979-ED48EC525A32}"/>
          </ac:spMkLst>
        </pc:spChg>
        <pc:spChg chg="mod">
          <ac:chgData name="John William Carey" userId="e5012153-ee21-45b4-8820-9ec2a8635472" providerId="ADAL" clId="{B5843F18-AD42-4A95-B821-ACBCB83005CC}" dt="2021-07-21T10:46:06.460" v="832" actId="207"/>
          <ac:spMkLst>
            <pc:docMk/>
            <pc:sldMk cId="3513673797" sldId="263"/>
            <ac:spMk id="24" creationId="{7C35CA2B-E04B-4AA5-99BE-2985BA93448A}"/>
          </ac:spMkLst>
        </pc:spChg>
        <pc:spChg chg="mod">
          <ac:chgData name="John William Carey" userId="e5012153-ee21-45b4-8820-9ec2a8635472" providerId="ADAL" clId="{B5843F18-AD42-4A95-B821-ACBCB83005CC}" dt="2021-07-21T10:46:04.124" v="831" actId="207"/>
          <ac:spMkLst>
            <pc:docMk/>
            <pc:sldMk cId="3513673797" sldId="263"/>
            <ac:spMk id="30" creationId="{3DE75EEF-5B19-4BE7-8CF7-0AEA58A810BD}"/>
          </ac:spMkLst>
        </pc:spChg>
        <pc:graphicFrameChg chg="mod">
          <ac:chgData name="John William Carey" userId="e5012153-ee21-45b4-8820-9ec2a8635472" providerId="ADAL" clId="{B5843F18-AD42-4A95-B821-ACBCB83005CC}" dt="2021-07-15T10:59:43.394" v="781" actId="13244"/>
          <ac:graphicFrameMkLst>
            <pc:docMk/>
            <pc:sldMk cId="3513673797" sldId="263"/>
            <ac:graphicFrameMk id="19" creationId="{6BCBD3AA-7B3D-4C50-A957-B7382D5B4C30}"/>
          </ac:graphicFrameMkLst>
        </pc:graphicFrameChg>
        <pc:picChg chg="del">
          <ac:chgData name="John William Carey" userId="e5012153-ee21-45b4-8820-9ec2a8635472" providerId="ADAL" clId="{B5843F18-AD42-4A95-B821-ACBCB83005CC}" dt="2021-07-21T10:56:56.911" v="834" actId="478"/>
          <ac:picMkLst>
            <pc:docMk/>
            <pc:sldMk cId="3513673797" sldId="263"/>
            <ac:picMk id="2" creationId="{36E8B0EB-C4AC-49A1-A4C6-6500C4D15796}"/>
          </ac:picMkLst>
        </pc:picChg>
      </pc:sldChg>
      <pc:sldChg chg="modSp mod">
        <pc:chgData name="John William Carey" userId="e5012153-ee21-45b4-8820-9ec2a8635472" providerId="ADAL" clId="{B5843F18-AD42-4A95-B821-ACBCB83005CC}" dt="2021-07-15T10:56:27.490" v="762" actId="13244"/>
        <pc:sldMkLst>
          <pc:docMk/>
          <pc:sldMk cId="133445572" sldId="266"/>
        </pc:sldMkLst>
        <pc:spChg chg="mod">
          <ac:chgData name="John William Carey" userId="e5012153-ee21-45b4-8820-9ec2a8635472" providerId="ADAL" clId="{B5843F18-AD42-4A95-B821-ACBCB83005CC}" dt="2021-07-15T10:56:25.770" v="761" actId="13244"/>
          <ac:spMkLst>
            <pc:docMk/>
            <pc:sldMk cId="133445572" sldId="266"/>
            <ac:spMk id="6" creationId="{8207FCD2-DD16-4762-BFA4-83831793E51C}"/>
          </ac:spMkLst>
        </pc:spChg>
        <pc:spChg chg="mod">
          <ac:chgData name="John William Carey" userId="e5012153-ee21-45b4-8820-9ec2a8635472" providerId="ADAL" clId="{B5843F18-AD42-4A95-B821-ACBCB83005CC}" dt="2021-07-13T14:21:23.948" v="70"/>
          <ac:spMkLst>
            <pc:docMk/>
            <pc:sldMk cId="133445572" sldId="266"/>
            <ac:spMk id="8" creationId="{52796337-AF75-431A-95FB-84106AC42337}"/>
          </ac:spMkLst>
        </pc:spChg>
        <pc:graphicFrameChg chg="mod">
          <ac:chgData name="John William Carey" userId="e5012153-ee21-45b4-8820-9ec2a8635472" providerId="ADAL" clId="{B5843F18-AD42-4A95-B821-ACBCB83005CC}" dt="2021-07-15T10:56:27.490" v="762" actId="13244"/>
          <ac:graphicFrameMkLst>
            <pc:docMk/>
            <pc:sldMk cId="133445572" sldId="266"/>
            <ac:graphicFrameMk id="5" creationId="{D66A5376-2559-4610-A2CA-2EE0644551C5}"/>
          </ac:graphicFrameMkLst>
        </pc:graphicFrameChg>
      </pc:sldChg>
      <pc:sldChg chg="addSp modSp mod">
        <pc:chgData name="John William Carey" userId="e5012153-ee21-45b4-8820-9ec2a8635472" providerId="ADAL" clId="{B5843F18-AD42-4A95-B821-ACBCB83005CC}" dt="2021-07-15T10:51:14.389" v="731" actId="962"/>
        <pc:sldMkLst>
          <pc:docMk/>
          <pc:sldMk cId="0" sldId="267"/>
        </pc:sldMkLst>
        <pc:spChg chg="add mod">
          <ac:chgData name="John William Carey" userId="e5012153-ee21-45b4-8820-9ec2a8635472" providerId="ADAL" clId="{B5843F18-AD42-4A95-B821-ACBCB83005CC}" dt="2021-07-12T16:36:43.602" v="15" actId="164"/>
          <ac:spMkLst>
            <pc:docMk/>
            <pc:sldMk cId="0" sldId="267"/>
            <ac:spMk id="3" creationId="{EE034FAF-66CD-4F3B-80E5-7BAD3800A97F}"/>
          </ac:spMkLst>
        </pc:spChg>
        <pc:spChg chg="add mod">
          <ac:chgData name="John William Carey" userId="e5012153-ee21-45b4-8820-9ec2a8635472" providerId="ADAL" clId="{B5843F18-AD42-4A95-B821-ACBCB83005CC}" dt="2021-07-12T16:36:43.602" v="15" actId="164"/>
          <ac:spMkLst>
            <pc:docMk/>
            <pc:sldMk cId="0" sldId="267"/>
            <ac:spMk id="4" creationId="{4DA97B11-9274-4837-8F73-0FFB370AB706}"/>
          </ac:spMkLst>
        </pc:spChg>
        <pc:grpChg chg="add mod">
          <ac:chgData name="John William Carey" userId="e5012153-ee21-45b4-8820-9ec2a8635472" providerId="ADAL" clId="{B5843F18-AD42-4A95-B821-ACBCB83005CC}" dt="2021-07-15T10:51:14.389" v="731" actId="962"/>
          <ac:grpSpMkLst>
            <pc:docMk/>
            <pc:sldMk cId="0" sldId="267"/>
            <ac:grpSpMk id="5" creationId="{4EB7622E-1967-4074-BE9F-25801B0465F5}"/>
          </ac:grpSpMkLst>
        </pc:grpChg>
        <pc:picChg chg="mod">
          <ac:chgData name="John William Carey" userId="e5012153-ee21-45b4-8820-9ec2a8635472" providerId="ADAL" clId="{B5843F18-AD42-4A95-B821-ACBCB83005CC}" dt="2021-07-12T16:36:43.602" v="15" actId="164"/>
          <ac:picMkLst>
            <pc:docMk/>
            <pc:sldMk cId="0" sldId="267"/>
            <ac:picMk id="2" creationId="{ED1BFCBA-B25A-4BAD-9B26-069AFD347348}"/>
          </ac:picMkLst>
        </pc:picChg>
      </pc:sldChg>
      <pc:sldChg chg="modSp mod">
        <pc:chgData name="John William Carey" userId="e5012153-ee21-45b4-8820-9ec2a8635472" providerId="ADAL" clId="{B5843F18-AD42-4A95-B821-ACBCB83005CC}" dt="2021-07-15T10:51:54.797" v="733" actId="33553"/>
        <pc:sldMkLst>
          <pc:docMk/>
          <pc:sldMk cId="2165871180" sldId="270"/>
        </pc:sldMkLst>
        <pc:spChg chg="mod">
          <ac:chgData name="John William Carey" userId="e5012153-ee21-45b4-8820-9ec2a8635472" providerId="ADAL" clId="{B5843F18-AD42-4A95-B821-ACBCB83005CC}" dt="2021-07-15T10:51:54.797" v="733" actId="33553"/>
          <ac:spMkLst>
            <pc:docMk/>
            <pc:sldMk cId="2165871180" sldId="270"/>
            <ac:spMk id="2" creationId="{F579499A-3618-4B5F-8C65-70F3DFF69601}"/>
          </ac:spMkLst>
        </pc:spChg>
        <pc:spChg chg="mod">
          <ac:chgData name="John William Carey" userId="e5012153-ee21-45b4-8820-9ec2a8635472" providerId="ADAL" clId="{B5843F18-AD42-4A95-B821-ACBCB83005CC}" dt="2021-07-15T10:43:31.953" v="726" actId="20577"/>
          <ac:spMkLst>
            <pc:docMk/>
            <pc:sldMk cId="2165871180" sldId="270"/>
            <ac:spMk id="3" creationId="{42DEB99B-CEA3-4EF4-816D-BDAA874B3502}"/>
          </ac:spMkLst>
        </pc:spChg>
      </pc:sldChg>
      <pc:sldChg chg="modSp mod">
        <pc:chgData name="John William Carey" userId="e5012153-ee21-45b4-8820-9ec2a8635472" providerId="ADAL" clId="{B5843F18-AD42-4A95-B821-ACBCB83005CC}" dt="2021-07-15T10:58:38.563" v="767" actId="13244"/>
        <pc:sldMkLst>
          <pc:docMk/>
          <pc:sldMk cId="1809593527" sldId="272"/>
        </pc:sldMkLst>
        <pc:spChg chg="mod">
          <ac:chgData name="John William Carey" userId="e5012153-ee21-45b4-8820-9ec2a8635472" providerId="ADAL" clId="{B5843F18-AD42-4A95-B821-ACBCB83005CC}" dt="2021-07-15T10:58:35.173" v="765" actId="13244"/>
          <ac:spMkLst>
            <pc:docMk/>
            <pc:sldMk cId="1809593527" sldId="272"/>
            <ac:spMk id="6" creationId="{AFC32965-8A41-4C3E-A1F6-8A12752A580F}"/>
          </ac:spMkLst>
        </pc:spChg>
        <pc:spChg chg="mod">
          <ac:chgData name="John William Carey" userId="e5012153-ee21-45b4-8820-9ec2a8635472" providerId="ADAL" clId="{B5843F18-AD42-4A95-B821-ACBCB83005CC}" dt="2021-07-15T10:58:36.651" v="766" actId="13244"/>
          <ac:spMkLst>
            <pc:docMk/>
            <pc:sldMk cId="1809593527" sldId="272"/>
            <ac:spMk id="7" creationId="{2A91A96B-1B8E-4423-9716-590C5B86767F}"/>
          </ac:spMkLst>
        </pc:spChg>
        <pc:spChg chg="mod">
          <ac:chgData name="John William Carey" userId="e5012153-ee21-45b4-8820-9ec2a8635472" providerId="ADAL" clId="{B5843F18-AD42-4A95-B821-ACBCB83005CC}" dt="2021-07-13T14:21:31.444" v="72"/>
          <ac:spMkLst>
            <pc:docMk/>
            <pc:sldMk cId="1809593527" sldId="272"/>
            <ac:spMk id="10" creationId="{28328DDB-28D1-490E-AEF9-6FB9D4926975}"/>
          </ac:spMkLst>
        </pc:spChg>
        <pc:graphicFrameChg chg="mod">
          <ac:chgData name="John William Carey" userId="e5012153-ee21-45b4-8820-9ec2a8635472" providerId="ADAL" clId="{B5843F18-AD42-4A95-B821-ACBCB83005CC}" dt="2021-07-15T10:58:38.563" v="767" actId="13244"/>
          <ac:graphicFrameMkLst>
            <pc:docMk/>
            <pc:sldMk cId="1809593527" sldId="272"/>
            <ac:graphicFrameMk id="5" creationId="{D66A5376-2559-4610-A2CA-2EE0644551C5}"/>
          </ac:graphicFrameMkLst>
        </pc:graphicFrameChg>
      </pc:sldChg>
      <pc:sldChg chg="delSp modSp mod delCm">
        <pc:chgData name="John William Carey" userId="e5012153-ee21-45b4-8820-9ec2a8635472" providerId="ADAL" clId="{B5843F18-AD42-4A95-B821-ACBCB83005CC}" dt="2021-07-21T11:00:06.930" v="845" actId="478"/>
        <pc:sldMkLst>
          <pc:docMk/>
          <pc:sldMk cId="278237074" sldId="273"/>
        </pc:sldMkLst>
        <pc:spChg chg="mod">
          <ac:chgData name="John William Carey" userId="e5012153-ee21-45b4-8820-9ec2a8635472" providerId="ADAL" clId="{B5843F18-AD42-4A95-B821-ACBCB83005CC}" dt="2021-07-15T10:58:55.732" v="770" actId="13244"/>
          <ac:spMkLst>
            <pc:docMk/>
            <pc:sldMk cId="278237074" sldId="273"/>
            <ac:spMk id="2" creationId="{5DA4DA3B-7732-40D8-AAD8-AA7C49764E73}"/>
          </ac:spMkLst>
        </pc:spChg>
        <pc:spChg chg="mod">
          <ac:chgData name="John William Carey" userId="e5012153-ee21-45b4-8820-9ec2a8635472" providerId="ADAL" clId="{B5843F18-AD42-4A95-B821-ACBCB83005CC}" dt="2021-07-15T10:59:05.597" v="773" actId="13244"/>
          <ac:spMkLst>
            <pc:docMk/>
            <pc:sldMk cId="278237074" sldId="273"/>
            <ac:spMk id="3" creationId="{1648E749-7071-475D-83CE-725A12A77EF8}"/>
          </ac:spMkLst>
        </pc:spChg>
        <pc:spChg chg="mod">
          <ac:chgData name="John William Carey" userId="e5012153-ee21-45b4-8820-9ec2a8635472" providerId="ADAL" clId="{B5843F18-AD42-4A95-B821-ACBCB83005CC}" dt="2021-07-21T10:57:48.324" v="838" actId="14100"/>
          <ac:spMkLst>
            <pc:docMk/>
            <pc:sldMk cId="278237074" sldId="273"/>
            <ac:spMk id="12" creationId="{8775D1DE-B83D-462E-94A4-DE4F30E6D28A}"/>
          </ac:spMkLst>
        </pc:spChg>
        <pc:spChg chg="mod">
          <ac:chgData name="John William Carey" userId="e5012153-ee21-45b4-8820-9ec2a8635472" providerId="ADAL" clId="{B5843F18-AD42-4A95-B821-ACBCB83005CC}" dt="2021-07-15T10:59:00.051" v="771" actId="13244"/>
          <ac:spMkLst>
            <pc:docMk/>
            <pc:sldMk cId="278237074" sldId="273"/>
            <ac:spMk id="13" creationId="{B9475295-750B-4C56-A031-EFD106177A72}"/>
          </ac:spMkLst>
        </pc:spChg>
        <pc:graphicFrameChg chg="mod modGraphic">
          <ac:chgData name="John William Carey" userId="e5012153-ee21-45b4-8820-9ec2a8635472" providerId="ADAL" clId="{B5843F18-AD42-4A95-B821-ACBCB83005CC}" dt="2021-07-21T10:58:01.325" v="841" actId="14100"/>
          <ac:graphicFrameMkLst>
            <pc:docMk/>
            <pc:sldMk cId="278237074" sldId="273"/>
            <ac:graphicFrameMk id="11" creationId="{BD2502B2-92C3-4815-9A27-772600F0F5DE}"/>
          </ac:graphicFrameMkLst>
        </pc:graphicFrameChg>
        <pc:graphicFrameChg chg="mod">
          <ac:chgData name="John William Carey" userId="e5012153-ee21-45b4-8820-9ec2a8635472" providerId="ADAL" clId="{B5843F18-AD42-4A95-B821-ACBCB83005CC}" dt="2021-07-21T10:58:14.873" v="842"/>
          <ac:graphicFrameMkLst>
            <pc:docMk/>
            <pc:sldMk cId="278237074" sldId="273"/>
            <ac:graphicFrameMk id="30" creationId="{EA51D0DB-9B83-4A6C-99A0-3F9AE841B4E4}"/>
          </ac:graphicFrameMkLst>
        </pc:graphicFrameChg>
        <pc:picChg chg="del mod">
          <ac:chgData name="John William Carey" userId="e5012153-ee21-45b4-8820-9ec2a8635472" providerId="ADAL" clId="{B5843F18-AD42-4A95-B821-ACBCB83005CC}" dt="2021-07-21T11:00:06.930" v="845" actId="478"/>
          <ac:picMkLst>
            <pc:docMk/>
            <pc:sldMk cId="278237074" sldId="273"/>
            <ac:picMk id="4" creationId="{65553DF7-1BAE-47AE-9BF1-DE710ABF9FB6}"/>
          </ac:picMkLst>
        </pc:picChg>
        <pc:picChg chg="del">
          <ac:chgData name="John William Carey" userId="e5012153-ee21-45b4-8820-9ec2a8635472" providerId="ADAL" clId="{B5843F18-AD42-4A95-B821-ACBCB83005CC}" dt="2021-07-21T11:00:04.520" v="844" actId="478"/>
          <ac:picMkLst>
            <pc:docMk/>
            <pc:sldMk cId="278237074" sldId="273"/>
            <ac:picMk id="5" creationId="{E2B41FBD-0929-457B-BC6B-ED9B49822D3A}"/>
          </ac:picMkLst>
        </pc:picChg>
      </pc:sldChg>
      <pc:sldChg chg="modSp mod addCm delCm modCm">
        <pc:chgData name="John William Carey" userId="e5012153-ee21-45b4-8820-9ec2a8635472" providerId="ADAL" clId="{B5843F18-AD42-4A95-B821-ACBCB83005CC}" dt="2021-07-20T20:19:00.487" v="829" actId="1592"/>
        <pc:sldMkLst>
          <pc:docMk/>
          <pc:sldMk cId="473934459" sldId="274"/>
        </pc:sldMkLst>
        <pc:spChg chg="mod">
          <ac:chgData name="John William Carey" userId="e5012153-ee21-45b4-8820-9ec2a8635472" providerId="ADAL" clId="{B5843F18-AD42-4A95-B821-ACBCB83005CC}" dt="2021-07-15T10:51:50.785" v="732" actId="33553"/>
          <ac:spMkLst>
            <pc:docMk/>
            <pc:sldMk cId="473934459" sldId="274"/>
            <ac:spMk id="2" creationId="{1249274B-774C-4060-8EA8-074B93A2E525}"/>
          </ac:spMkLst>
        </pc:spChg>
        <pc:spChg chg="mod">
          <ac:chgData name="John William Carey" userId="e5012153-ee21-45b4-8820-9ec2a8635472" providerId="ADAL" clId="{B5843F18-AD42-4A95-B821-ACBCB83005CC}" dt="2021-07-20T14:29:59.890" v="818" actId="255"/>
          <ac:spMkLst>
            <pc:docMk/>
            <pc:sldMk cId="473934459" sldId="274"/>
            <ac:spMk id="4" creationId="{CABD406B-7A94-403D-9EAA-98B32A149EA7}"/>
          </ac:spMkLst>
        </pc:spChg>
      </pc:sldChg>
    </pc:docChg>
  </pc:docChgLst>
  <pc:docChgLst>
    <pc:chgData name="Amanda Davis" userId="b2b95b88-d5b4-4eb8-a89a-7431baea6297" providerId="ADAL" clId="{4C9AF37A-8636-496B-8155-1C6B63DC6880}"/>
    <pc:docChg chg="modSld">
      <pc:chgData name="Amanda Davis" userId="b2b95b88-d5b4-4eb8-a89a-7431baea6297" providerId="ADAL" clId="{4C9AF37A-8636-496B-8155-1C6B63DC6880}" dt="2021-07-20T12:21:52.643" v="12" actId="20577"/>
      <pc:docMkLst>
        <pc:docMk/>
      </pc:docMkLst>
      <pc:sldChg chg="modSp mod">
        <pc:chgData name="Amanda Davis" userId="b2b95b88-d5b4-4eb8-a89a-7431baea6297" providerId="ADAL" clId="{4C9AF37A-8636-496B-8155-1C6B63DC6880}" dt="2021-07-20T12:21:52.643" v="12" actId="20577"/>
        <pc:sldMkLst>
          <pc:docMk/>
          <pc:sldMk cId="3513673797" sldId="263"/>
        </pc:sldMkLst>
        <pc:spChg chg="mod">
          <ac:chgData name="Amanda Davis" userId="b2b95b88-d5b4-4eb8-a89a-7431baea6297" providerId="ADAL" clId="{4C9AF37A-8636-496B-8155-1C6B63DC6880}" dt="2021-07-20T12:21:52.643" v="12" actId="20577"/>
          <ac:spMkLst>
            <pc:docMk/>
            <pc:sldMk cId="3513673797" sldId="263"/>
            <ac:spMk id="21" creationId="{2F213C99-8A1D-4010-BE5F-25FCE6DDCE4E}"/>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375769433936884"/>
          <c:y val="2.4445414942364251E-2"/>
          <c:w val="0.46982514178702062"/>
          <c:h val="0.94337756739218581"/>
        </c:manualLayout>
      </c:layout>
      <c:barChart>
        <c:barDir val="bar"/>
        <c:grouping val="clustered"/>
        <c:varyColors val="0"/>
        <c:ser>
          <c:idx val="0"/>
          <c:order val="0"/>
          <c:tx>
            <c:strRef>
              <c:f>Sheet1!$B$1</c:f>
              <c:strCache>
                <c:ptCount val="1"/>
                <c:pt idx="0">
                  <c:v>TV Channel</c:v>
                </c:pt>
              </c:strCache>
            </c:strRef>
          </c:tx>
          <c:spPr>
            <a:solidFill>
              <a:schemeClr val="bg2"/>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STV</c:v>
                </c:pt>
                <c:pt idx="2">
                  <c:v>Facebook</c:v>
                </c:pt>
                <c:pt idx="3">
                  <c:v>BBC website/app</c:v>
                </c:pt>
                <c:pt idx="4">
                  <c:v>Twitter</c:v>
                </c:pt>
                <c:pt idx="5">
                  <c:v>BBC News Channel</c:v>
                </c:pt>
                <c:pt idx="6">
                  <c:v>BBC Scotland</c:v>
                </c:pt>
                <c:pt idx="7">
                  <c:v>Sky News Channel</c:v>
                </c:pt>
                <c:pt idx="8">
                  <c:v>Channel 4</c:v>
                </c:pt>
                <c:pt idx="9">
                  <c:v>Google (search engine)</c:v>
                </c:pt>
                <c:pt idx="10">
                  <c:v>Instagram</c:v>
                </c:pt>
                <c:pt idx="11">
                  <c:v>WhatsApp</c:v>
                </c:pt>
                <c:pt idx="12">
                  <c:v>BBC Radio Scotland</c:v>
                </c:pt>
                <c:pt idx="13">
                  <c:v>Daily Mail/on Sunday (print or website/app)</c:v>
                </c:pt>
                <c:pt idx="14">
                  <c:v>BBC Two</c:v>
                </c:pt>
                <c:pt idx="15">
                  <c:v>Guardian/Observer (print or website/app)</c:v>
                </c:pt>
                <c:pt idx="16">
                  <c:v>Channel 5</c:v>
                </c:pt>
                <c:pt idx="17">
                  <c:v>BBC Radio 2</c:v>
                </c:pt>
                <c:pt idx="18">
                  <c:v>BBC Radio 1</c:v>
                </c:pt>
                <c:pt idx="19">
                  <c:v>The Sun/on Sunday (print website/app)</c:v>
                </c:pt>
              </c:strCache>
            </c:strRef>
          </c:cat>
          <c:val>
            <c:numRef>
              <c:f>Sheet1!$B$2:$B$21</c:f>
              <c:numCache>
                <c:formatCode>0%</c:formatCode>
                <c:ptCount val="20"/>
                <c:pt idx="0">
                  <c:v>0.59</c:v>
                </c:pt>
                <c:pt idx="1">
                  <c:v>0.51</c:v>
                </c:pt>
                <c:pt idx="5">
                  <c:v>0.26</c:v>
                </c:pt>
                <c:pt idx="6">
                  <c:v>0.25</c:v>
                </c:pt>
                <c:pt idx="7">
                  <c:v>0.25</c:v>
                </c:pt>
                <c:pt idx="8">
                  <c:v>0.25</c:v>
                </c:pt>
                <c:pt idx="14">
                  <c:v>0.15</c:v>
                </c:pt>
                <c:pt idx="16">
                  <c:v>0.13</c:v>
                </c:pt>
              </c:numCache>
            </c:numRef>
          </c:val>
          <c:extLst>
            <c:ext xmlns:c16="http://schemas.microsoft.com/office/drawing/2014/chart" uri="{C3380CC4-5D6E-409C-BE32-E72D297353CC}">
              <c16:uniqueId val="{00000000-BAD2-4857-B823-69BD44D34852}"/>
            </c:ext>
          </c:extLst>
        </c:ser>
        <c:ser>
          <c:idx val="1"/>
          <c:order val="1"/>
          <c:tx>
            <c:strRef>
              <c:f>Sheet1!$C$1</c:f>
              <c:strCache>
                <c:ptCount val="1"/>
                <c:pt idx="0">
                  <c:v>Newspaper</c:v>
                </c:pt>
              </c:strCache>
            </c:strRef>
          </c:tx>
          <c:spPr>
            <a:solidFill>
              <a:schemeClr val="accent1">
                <a:lumMod val="50000"/>
              </a:schemeClr>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accent1">
                        <a:lumMod val="50000"/>
                      </a:schemeClr>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STV</c:v>
                </c:pt>
                <c:pt idx="2">
                  <c:v>Facebook</c:v>
                </c:pt>
                <c:pt idx="3">
                  <c:v>BBC website/app</c:v>
                </c:pt>
                <c:pt idx="4">
                  <c:v>Twitter</c:v>
                </c:pt>
                <c:pt idx="5">
                  <c:v>BBC News Channel</c:v>
                </c:pt>
                <c:pt idx="6">
                  <c:v>BBC Scotland</c:v>
                </c:pt>
                <c:pt idx="7">
                  <c:v>Sky News Channel</c:v>
                </c:pt>
                <c:pt idx="8">
                  <c:v>Channel 4</c:v>
                </c:pt>
                <c:pt idx="9">
                  <c:v>Google (search engine)</c:v>
                </c:pt>
                <c:pt idx="10">
                  <c:v>Instagram</c:v>
                </c:pt>
                <c:pt idx="11">
                  <c:v>WhatsApp</c:v>
                </c:pt>
                <c:pt idx="12">
                  <c:v>BBC Radio Scotland</c:v>
                </c:pt>
                <c:pt idx="13">
                  <c:v>Daily Mail/on Sunday (print or website/app)</c:v>
                </c:pt>
                <c:pt idx="14">
                  <c:v>BBC Two</c:v>
                </c:pt>
                <c:pt idx="15">
                  <c:v>Guardian/Observer (print or website/app)</c:v>
                </c:pt>
                <c:pt idx="16">
                  <c:v>Channel 5</c:v>
                </c:pt>
                <c:pt idx="17">
                  <c:v>BBC Radio 2</c:v>
                </c:pt>
                <c:pt idx="18">
                  <c:v>BBC Radio 1</c:v>
                </c:pt>
                <c:pt idx="19">
                  <c:v>The Sun/on Sunday (print website/app)</c:v>
                </c:pt>
              </c:strCache>
            </c:strRef>
          </c:cat>
          <c:val>
            <c:numRef>
              <c:f>Sheet1!$C$2:$C$21</c:f>
              <c:numCache>
                <c:formatCode>General</c:formatCode>
                <c:ptCount val="20"/>
                <c:pt idx="13" formatCode="0%">
                  <c:v>0.17</c:v>
                </c:pt>
                <c:pt idx="15" formatCode="0%">
                  <c:v>0.15</c:v>
                </c:pt>
                <c:pt idx="19" formatCode="0%">
                  <c:v>0.12</c:v>
                </c:pt>
              </c:numCache>
            </c:numRef>
          </c:val>
          <c:extLst>
            <c:ext xmlns:c16="http://schemas.microsoft.com/office/drawing/2014/chart" uri="{C3380CC4-5D6E-409C-BE32-E72D297353CC}">
              <c16:uniqueId val="{00000001-BAD2-4857-B823-69BD44D34852}"/>
            </c:ext>
          </c:extLst>
        </c:ser>
        <c:ser>
          <c:idx val="2"/>
          <c:order val="2"/>
          <c:tx>
            <c:strRef>
              <c:f>Sheet1!$D$1</c:f>
              <c:strCache>
                <c:ptCount val="1"/>
                <c:pt idx="0">
                  <c:v>Radio station</c:v>
                </c:pt>
              </c:strCache>
            </c:strRef>
          </c:tx>
          <c:spPr>
            <a:solidFill>
              <a:schemeClr val="accent2"/>
            </a:solidFill>
            <a:ln>
              <a:solidFill>
                <a:schemeClr val="bg1"/>
              </a:solidFill>
            </a:ln>
            <a:effectLst/>
          </c:spPr>
          <c:invertIfNegative val="0"/>
          <c:dLbls>
            <c:spPr>
              <a:noFill/>
              <a:ln>
                <a:noFill/>
              </a:ln>
              <a:effectLst/>
            </c:spPr>
            <c:txPr>
              <a:bodyPr/>
              <a:lstStyle/>
              <a:p>
                <a:pPr>
                  <a:defRPr>
                    <a:solidFill>
                      <a:schemeClr val="accent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STV</c:v>
                </c:pt>
                <c:pt idx="2">
                  <c:v>Facebook</c:v>
                </c:pt>
                <c:pt idx="3">
                  <c:v>BBC website/app</c:v>
                </c:pt>
                <c:pt idx="4">
                  <c:v>Twitter</c:v>
                </c:pt>
                <c:pt idx="5">
                  <c:v>BBC News Channel</c:v>
                </c:pt>
                <c:pt idx="6">
                  <c:v>BBC Scotland</c:v>
                </c:pt>
                <c:pt idx="7">
                  <c:v>Sky News Channel</c:v>
                </c:pt>
                <c:pt idx="8">
                  <c:v>Channel 4</c:v>
                </c:pt>
                <c:pt idx="9">
                  <c:v>Google (search engine)</c:v>
                </c:pt>
                <c:pt idx="10">
                  <c:v>Instagram</c:v>
                </c:pt>
                <c:pt idx="11">
                  <c:v>WhatsApp</c:v>
                </c:pt>
                <c:pt idx="12">
                  <c:v>BBC Radio Scotland</c:v>
                </c:pt>
                <c:pt idx="13">
                  <c:v>Daily Mail/on Sunday (print or website/app)</c:v>
                </c:pt>
                <c:pt idx="14">
                  <c:v>BBC Two</c:v>
                </c:pt>
                <c:pt idx="15">
                  <c:v>Guardian/Observer (print or website/app)</c:v>
                </c:pt>
                <c:pt idx="16">
                  <c:v>Channel 5</c:v>
                </c:pt>
                <c:pt idx="17">
                  <c:v>BBC Radio 2</c:v>
                </c:pt>
                <c:pt idx="18">
                  <c:v>BBC Radio 1</c:v>
                </c:pt>
                <c:pt idx="19">
                  <c:v>The Sun/on Sunday (print website/app)</c:v>
                </c:pt>
              </c:strCache>
            </c:strRef>
          </c:cat>
          <c:val>
            <c:numRef>
              <c:f>Sheet1!$D$2:$D$21</c:f>
              <c:numCache>
                <c:formatCode>General</c:formatCode>
                <c:ptCount val="20"/>
                <c:pt idx="12" formatCode="0%">
                  <c:v>0.18</c:v>
                </c:pt>
                <c:pt idx="17" formatCode="0%">
                  <c:v>0.13</c:v>
                </c:pt>
                <c:pt idx="18" formatCode="0%">
                  <c:v>0.12</c:v>
                </c:pt>
              </c:numCache>
            </c:numRef>
          </c:val>
          <c:extLst>
            <c:ext xmlns:c16="http://schemas.microsoft.com/office/drawing/2014/chart" uri="{C3380CC4-5D6E-409C-BE32-E72D297353CC}">
              <c16:uniqueId val="{00000002-BAD2-4857-B823-69BD44D34852}"/>
            </c:ext>
          </c:extLst>
        </c:ser>
        <c:ser>
          <c:idx val="3"/>
          <c:order val="3"/>
          <c:tx>
            <c:strRef>
              <c:f>Sheet1!$E$1</c:f>
              <c:strCache>
                <c:ptCount val="1"/>
                <c:pt idx="0">
                  <c:v>Social media</c:v>
                </c:pt>
              </c:strCache>
            </c:strRef>
          </c:tx>
          <c:spPr>
            <a:solidFill>
              <a:schemeClr val="accent4"/>
            </a:solidFill>
            <a:ln>
              <a:solidFill>
                <a:schemeClr val="bg1"/>
              </a:solidFill>
            </a:ln>
          </c:spPr>
          <c:invertIfNegative val="0"/>
          <c:dLbls>
            <c:spPr>
              <a:noFill/>
              <a:ln>
                <a:noFill/>
              </a:ln>
              <a:effectLst/>
            </c:spPr>
            <c:txPr>
              <a:bodyPr/>
              <a:lstStyle/>
              <a:p>
                <a:pPr>
                  <a:defRPr>
                    <a:solidFill>
                      <a:schemeClr val="accent4"/>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STV</c:v>
                </c:pt>
                <c:pt idx="2">
                  <c:v>Facebook</c:v>
                </c:pt>
                <c:pt idx="3">
                  <c:v>BBC website/app</c:v>
                </c:pt>
                <c:pt idx="4">
                  <c:v>Twitter</c:v>
                </c:pt>
                <c:pt idx="5">
                  <c:v>BBC News Channel</c:v>
                </c:pt>
                <c:pt idx="6">
                  <c:v>BBC Scotland</c:v>
                </c:pt>
                <c:pt idx="7">
                  <c:v>Sky News Channel</c:v>
                </c:pt>
                <c:pt idx="8">
                  <c:v>Channel 4</c:v>
                </c:pt>
                <c:pt idx="9">
                  <c:v>Google (search engine)</c:v>
                </c:pt>
                <c:pt idx="10">
                  <c:v>Instagram</c:v>
                </c:pt>
                <c:pt idx="11">
                  <c:v>WhatsApp</c:v>
                </c:pt>
                <c:pt idx="12">
                  <c:v>BBC Radio Scotland</c:v>
                </c:pt>
                <c:pt idx="13">
                  <c:v>Daily Mail/on Sunday (print or website/app)</c:v>
                </c:pt>
                <c:pt idx="14">
                  <c:v>BBC Two</c:v>
                </c:pt>
                <c:pt idx="15">
                  <c:v>Guardian/Observer (print or website/app)</c:v>
                </c:pt>
                <c:pt idx="16">
                  <c:v>Channel 5</c:v>
                </c:pt>
                <c:pt idx="17">
                  <c:v>BBC Radio 2</c:v>
                </c:pt>
                <c:pt idx="18">
                  <c:v>BBC Radio 1</c:v>
                </c:pt>
                <c:pt idx="19">
                  <c:v>The Sun/on Sunday (print website/app)</c:v>
                </c:pt>
              </c:strCache>
            </c:strRef>
          </c:cat>
          <c:val>
            <c:numRef>
              <c:f>Sheet1!$E$2:$E$21</c:f>
              <c:numCache>
                <c:formatCode>General</c:formatCode>
                <c:ptCount val="20"/>
                <c:pt idx="2" formatCode="0%">
                  <c:v>0.42</c:v>
                </c:pt>
                <c:pt idx="4" formatCode="0%">
                  <c:v>0.27</c:v>
                </c:pt>
                <c:pt idx="10" formatCode="0%">
                  <c:v>0.19</c:v>
                </c:pt>
                <c:pt idx="11" formatCode="0%">
                  <c:v>0.19</c:v>
                </c:pt>
              </c:numCache>
            </c:numRef>
          </c:val>
          <c:extLst>
            <c:ext xmlns:c16="http://schemas.microsoft.com/office/drawing/2014/chart" uri="{C3380CC4-5D6E-409C-BE32-E72D297353CC}">
              <c16:uniqueId val="{00000003-BAD2-4857-B823-69BD44D34852}"/>
            </c:ext>
          </c:extLst>
        </c:ser>
        <c:ser>
          <c:idx val="4"/>
          <c:order val="4"/>
          <c:tx>
            <c:strRef>
              <c:f>Sheet1!$F$1</c:f>
              <c:strCache>
                <c:ptCount val="1"/>
                <c:pt idx="0">
                  <c:v>Other internet</c:v>
                </c:pt>
              </c:strCache>
            </c:strRef>
          </c:tx>
          <c:spPr>
            <a:solidFill>
              <a:schemeClr val="accent5"/>
            </a:solidFill>
            <a:ln>
              <a:solidFill>
                <a:schemeClr val="bg1"/>
              </a:solidFill>
            </a:ln>
          </c:spPr>
          <c:invertIfNegative val="0"/>
          <c:dLbls>
            <c:spPr>
              <a:noFill/>
              <a:ln>
                <a:noFill/>
              </a:ln>
              <a:effectLst/>
            </c:spPr>
            <c:txPr>
              <a:bodyPr/>
              <a:lstStyle/>
              <a:p>
                <a:pPr>
                  <a:defRPr>
                    <a:solidFill>
                      <a:schemeClr val="accent5">
                        <a:lumMod val="7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STV</c:v>
                </c:pt>
                <c:pt idx="2">
                  <c:v>Facebook</c:v>
                </c:pt>
                <c:pt idx="3">
                  <c:v>BBC website/app</c:v>
                </c:pt>
                <c:pt idx="4">
                  <c:v>Twitter</c:v>
                </c:pt>
                <c:pt idx="5">
                  <c:v>BBC News Channel</c:v>
                </c:pt>
                <c:pt idx="6">
                  <c:v>BBC Scotland</c:v>
                </c:pt>
                <c:pt idx="7">
                  <c:v>Sky News Channel</c:v>
                </c:pt>
                <c:pt idx="8">
                  <c:v>Channel 4</c:v>
                </c:pt>
                <c:pt idx="9">
                  <c:v>Google (search engine)</c:v>
                </c:pt>
                <c:pt idx="10">
                  <c:v>Instagram</c:v>
                </c:pt>
                <c:pt idx="11">
                  <c:v>WhatsApp</c:v>
                </c:pt>
                <c:pt idx="12">
                  <c:v>BBC Radio Scotland</c:v>
                </c:pt>
                <c:pt idx="13">
                  <c:v>Daily Mail/on Sunday (print or website/app)</c:v>
                </c:pt>
                <c:pt idx="14">
                  <c:v>BBC Two</c:v>
                </c:pt>
                <c:pt idx="15">
                  <c:v>Guardian/Observer (print or website/app)</c:v>
                </c:pt>
                <c:pt idx="16">
                  <c:v>Channel 5</c:v>
                </c:pt>
                <c:pt idx="17">
                  <c:v>BBC Radio 2</c:v>
                </c:pt>
                <c:pt idx="18">
                  <c:v>BBC Radio 1</c:v>
                </c:pt>
                <c:pt idx="19">
                  <c:v>The Sun/on Sunday (print website/app)</c:v>
                </c:pt>
              </c:strCache>
            </c:strRef>
          </c:cat>
          <c:val>
            <c:numRef>
              <c:f>Sheet1!$F$2:$F$21</c:f>
              <c:numCache>
                <c:formatCode>General</c:formatCode>
                <c:ptCount val="20"/>
                <c:pt idx="3" formatCode="0%">
                  <c:v>0.34</c:v>
                </c:pt>
                <c:pt idx="9" formatCode="0%">
                  <c:v>0.2</c:v>
                </c:pt>
              </c:numCache>
            </c:numRef>
          </c:val>
          <c:extLst>
            <c:ext xmlns:c16="http://schemas.microsoft.com/office/drawing/2014/chart" uri="{C3380CC4-5D6E-409C-BE32-E72D297353CC}">
              <c16:uniqueId val="{00000004-BAD2-4857-B823-69BD44D34852}"/>
            </c:ext>
          </c:extLst>
        </c:ser>
        <c:dLbls>
          <c:showLegendKey val="0"/>
          <c:showVal val="0"/>
          <c:showCatName val="0"/>
          <c:showSerName val="0"/>
          <c:showPercent val="0"/>
          <c:showBubbleSize val="0"/>
        </c:dLbls>
        <c:gapWidth val="40"/>
        <c:overlap val="100"/>
        <c:axId val="112393136"/>
        <c:axId val="112392048"/>
      </c:barChart>
      <c:catAx>
        <c:axId val="112393136"/>
        <c:scaling>
          <c:orientation val="maxMin"/>
        </c:scaling>
        <c:delete val="0"/>
        <c:axPos val="l"/>
        <c:majorGridlines/>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200" b="0" i="0" u="none" strike="noStrike" kern="1200" baseline="0">
                <a:solidFill>
                  <a:schemeClr val="tx1"/>
                </a:solidFill>
                <a:latin typeface="Calibri"/>
                <a:ea typeface="Calibri"/>
                <a:cs typeface="Calibri"/>
              </a:defRPr>
            </a:pPr>
            <a:endParaRPr lang="en-US"/>
          </a:p>
        </c:txPr>
        <c:crossAx val="112392048"/>
        <c:crosses val="autoZero"/>
        <c:auto val="1"/>
        <c:lblAlgn val="ctr"/>
        <c:lblOffset val="100"/>
        <c:noMultiLvlLbl val="0"/>
      </c:catAx>
      <c:valAx>
        <c:axId val="112392048"/>
        <c:scaling>
          <c:orientation val="minMax"/>
          <c:max val="0.70000000000000062"/>
          <c:min val="0"/>
        </c:scaling>
        <c:delete val="1"/>
        <c:axPos val="t"/>
        <c:numFmt formatCode="0%" sourceLinked="1"/>
        <c:majorTickMark val="out"/>
        <c:minorTickMark val="none"/>
        <c:tickLblPos val="none"/>
        <c:crossAx val="112393136"/>
        <c:crosses val="autoZero"/>
        <c:crossBetween val="between"/>
        <c:majorUnit val="0.05"/>
      </c:valAx>
      <c:spPr>
        <a:noFill/>
        <a:ln>
          <a:noFill/>
        </a:ln>
        <a:effectLst/>
      </c:spPr>
    </c:plotArea>
    <c:legend>
      <c:legendPos val="b"/>
      <c:layout>
        <c:manualLayout>
          <c:xMode val="edge"/>
          <c:yMode val="edge"/>
          <c:x val="0.42328678596435826"/>
          <c:y val="0.62489531821890143"/>
          <c:w val="0"/>
          <c:h val="5.6071680592203722E-2"/>
        </c:manualLayout>
      </c:layout>
      <c:overlay val="0"/>
      <c:spPr>
        <a:noFill/>
        <a:ln>
          <a:noFill/>
        </a:ln>
        <a:effectLst/>
      </c:spPr>
      <c:txPr>
        <a:bodyPr rot="0" spcFirstLastPara="1" vertOverflow="ellipsis" vert="horz" wrap="square" anchor="ctr" anchorCtr="1"/>
        <a:lstStyle/>
        <a:p>
          <a:pPr>
            <a:defRPr sz="1100" b="0" i="0" u="none" strike="noStrike" kern="1200" baseline="0">
              <a:solidFill>
                <a:srgbClr val="38393A"/>
              </a:solidFill>
              <a:latin typeface="Calibri"/>
              <a:ea typeface="Calibri"/>
              <a:cs typeface="Calibri"/>
            </a:defRPr>
          </a:pPr>
          <a:endParaRPr lang="en-US"/>
        </a:p>
      </c:txPr>
    </c:legend>
    <c:plotVisOnly val="1"/>
    <c:dispBlanksAs val="gap"/>
    <c:showDLblsOverMax val="0"/>
  </c:chart>
  <c:spPr>
    <a:noFill/>
    <a:ln w="9525" cap="flat" cmpd="sng" algn="ctr">
      <a:noFill/>
      <a:prstDash val="solid"/>
    </a:ln>
    <a:effectLst/>
  </c:spPr>
  <c:txPr>
    <a:bodyPr/>
    <a:lstStyle/>
    <a:p>
      <a:pPr>
        <a:defRPr sz="1000" b="0">
          <a:solidFill>
            <a:srgbClr val="38393A"/>
          </a:solidFill>
          <a:latin typeface="Calibri"/>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254005959099823E-2"/>
          <c:y val="7.0688838861804243E-2"/>
          <c:w val="0.85977660242776821"/>
          <c:h val="0.70054162786275465"/>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BBC One</c:v>
                </c:pt>
                <c:pt idx="1">
                  <c:v>STV / ITV</c:v>
                </c:pt>
                <c:pt idx="2">
                  <c:v>BBC News channel</c:v>
                </c:pt>
                <c:pt idx="3">
                  <c:v>Sky News channel</c:v>
                </c:pt>
                <c:pt idx="4">
                  <c:v>BBC Scotland</c:v>
                </c:pt>
                <c:pt idx="5">
                  <c:v>Channel 4</c:v>
                </c:pt>
                <c:pt idx="6">
                  <c:v>BBC Two</c:v>
                </c:pt>
                <c:pt idx="7">
                  <c:v>Channel 5</c:v>
                </c:pt>
                <c:pt idx="8">
                  <c:v>BBC Parliament </c:v>
                </c:pt>
                <c:pt idx="9">
                  <c:v>CNN</c:v>
                </c:pt>
                <c:pt idx="10">
                  <c:v>BBC Four</c:v>
                </c:pt>
                <c:pt idx="11">
                  <c:v>BBC Alba</c:v>
                </c:pt>
                <c:pt idx="12">
                  <c:v>Al Jazeera (English version)</c:v>
                </c:pt>
                <c:pt idx="13">
                  <c:v>Euronews</c:v>
                </c:pt>
              </c:strCache>
            </c:strRef>
          </c:cat>
          <c:val>
            <c:numRef>
              <c:f>Sheet1!$D$2:$D$15</c:f>
              <c:numCache>
                <c:formatCode>0%</c:formatCode>
                <c:ptCount val="14"/>
                <c:pt idx="0">
                  <c:v>0.59</c:v>
                </c:pt>
                <c:pt idx="1">
                  <c:v>0.51</c:v>
                </c:pt>
                <c:pt idx="2">
                  <c:v>0.26</c:v>
                </c:pt>
                <c:pt idx="3">
                  <c:v>0.25</c:v>
                </c:pt>
                <c:pt idx="4">
                  <c:v>0.25</c:v>
                </c:pt>
                <c:pt idx="5">
                  <c:v>0.25</c:v>
                </c:pt>
                <c:pt idx="6">
                  <c:v>0.15</c:v>
                </c:pt>
                <c:pt idx="7">
                  <c:v>0.13</c:v>
                </c:pt>
                <c:pt idx="8">
                  <c:v>0.11</c:v>
                </c:pt>
                <c:pt idx="9">
                  <c:v>0.1</c:v>
                </c:pt>
                <c:pt idx="10">
                  <c:v>0.06</c:v>
                </c:pt>
                <c:pt idx="11">
                  <c:v>0.05</c:v>
                </c:pt>
                <c:pt idx="12">
                  <c:v>0.05</c:v>
                </c:pt>
                <c:pt idx="13">
                  <c:v>0.04</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24456980605236E-2"/>
          <c:y val="1.9579142046354997E-2"/>
          <c:w val="0.96117556594488185"/>
          <c:h val="0.8117726626626858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Facebook</c:v>
                </c:pt>
                <c:pt idx="1">
                  <c:v>Twitter</c:v>
                </c:pt>
                <c:pt idx="2">
                  <c:v>Instagram</c:v>
                </c:pt>
                <c:pt idx="3">
                  <c:v>WhatsApp</c:v>
                </c:pt>
                <c:pt idx="4">
                  <c:v>Snapchat</c:v>
                </c:pt>
                <c:pt idx="5">
                  <c:v>LinkedIn</c:v>
                </c:pt>
                <c:pt idx="6">
                  <c:v>Reddit</c:v>
                </c:pt>
                <c:pt idx="7">
                  <c:v>TikTok</c:v>
                </c:pt>
                <c:pt idx="8">
                  <c:v>Twitch</c:v>
                </c:pt>
              </c:strCache>
            </c:strRef>
          </c:cat>
          <c:val>
            <c:numRef>
              <c:f>Sheet1!$D$2:$D$10</c:f>
              <c:numCache>
                <c:formatCode>0%</c:formatCode>
                <c:ptCount val="9"/>
                <c:pt idx="0">
                  <c:v>0.42</c:v>
                </c:pt>
                <c:pt idx="1">
                  <c:v>0.27</c:v>
                </c:pt>
                <c:pt idx="2">
                  <c:v>0.19</c:v>
                </c:pt>
                <c:pt idx="3">
                  <c:v>0.19</c:v>
                </c:pt>
                <c:pt idx="4">
                  <c:v>0.09</c:v>
                </c:pt>
                <c:pt idx="5">
                  <c:v>0.06</c:v>
                </c:pt>
                <c:pt idx="6">
                  <c:v>0.04</c:v>
                </c:pt>
                <c:pt idx="7">
                  <c:v>0.04</c:v>
                </c:pt>
                <c:pt idx="8">
                  <c:v>0.03</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810715674960391E-2"/>
          <c:y val="3.9951499260992542E-4"/>
          <c:w val="0.92097074959046688"/>
          <c:h val="0.56717991067501927"/>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dLbl>
              <c:idx val="0"/>
              <c:numFmt formatCode="0%" sourceLinked="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31C6-46F1-B1A3-179FDAECCE8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Sheet1!$A$2:$A$32</c:f>
              <c:strCache>
                <c:ptCount val="31"/>
                <c:pt idx="0">
                  <c:v>BBC website or app</c:v>
                </c:pt>
                <c:pt idx="1">
                  <c:v>Google (search engine)</c:v>
                </c:pt>
                <c:pt idx="2">
                  <c:v>The Guardian/Observer website or app</c:v>
                </c:pt>
                <c:pt idx="3">
                  <c:v>Sky News website or app</c:v>
                </c:pt>
                <c:pt idx="4">
                  <c:v>YouTube website or app</c:v>
                </c:pt>
                <c:pt idx="5">
                  <c:v>The Daily Mail website or app</c:v>
                </c:pt>
                <c:pt idx="6">
                  <c:v>STV website or app</c:v>
                </c:pt>
                <c:pt idx="7">
                  <c:v>Huffington Post website or app</c:v>
                </c:pt>
                <c:pt idx="8">
                  <c:v>Google News </c:v>
                </c:pt>
                <c:pt idx="9">
                  <c:v>The Independent website or app</c:v>
                </c:pt>
                <c:pt idx="10">
                  <c:v>LADbible website or app</c:v>
                </c:pt>
                <c:pt idx="11">
                  <c:v>The Times/ Sunday Times website or app</c:v>
                </c:pt>
                <c:pt idx="12">
                  <c:v>The Telegraph website or app</c:v>
                </c:pt>
                <c:pt idx="13">
                  <c:v>ITV or ITN website or app</c:v>
                </c:pt>
                <c:pt idx="14">
                  <c:v>BuzzFeed website or app</c:v>
                </c:pt>
                <c:pt idx="15">
                  <c:v>Pre-loaded Apple news app</c:v>
                </c:pt>
                <c:pt idx="16">
                  <c:v>Any Scotland based websites/app</c:v>
                </c:pt>
                <c:pt idx="17">
                  <c:v>CNN website or app</c:v>
                </c:pt>
                <c:pt idx="18">
                  <c:v>The Metro website or app</c:v>
                </c:pt>
                <c:pt idx="19">
                  <c:v>MSN website or app</c:v>
                </c:pt>
                <c:pt idx="20">
                  <c:v>Yahoo news</c:v>
                </c:pt>
                <c:pt idx="21">
                  <c:v>The New York Times website or app</c:v>
                </c:pt>
                <c:pt idx="22">
                  <c:v>Any local newspaper websites/app</c:v>
                </c:pt>
                <c:pt idx="23">
                  <c:v>The Sun website or app</c:v>
                </c:pt>
                <c:pt idx="24">
                  <c:v>The Daily Express website or app</c:v>
                </c:pt>
                <c:pt idx="25">
                  <c:v>The Evening Standard website or app</c:v>
                </c:pt>
                <c:pt idx="26">
                  <c:v>The Washington Post website or app</c:v>
                </c:pt>
                <c:pt idx="27">
                  <c:v>Vice website or app</c:v>
                </c:pt>
                <c:pt idx="28">
                  <c:v>Personal blog</c:v>
                </c:pt>
                <c:pt idx="29">
                  <c:v>Channel 4 website or app</c:v>
                </c:pt>
                <c:pt idx="30">
                  <c:v>The Daily Mirror website or app</c:v>
                </c:pt>
              </c:strCache>
            </c:strRef>
          </c:cat>
          <c:val>
            <c:numRef>
              <c:f>Sheet1!$D$2:$D$32</c:f>
              <c:numCache>
                <c:formatCode>0%</c:formatCode>
                <c:ptCount val="31"/>
                <c:pt idx="0">
                  <c:v>0.34</c:v>
                </c:pt>
                <c:pt idx="1">
                  <c:v>0.2</c:v>
                </c:pt>
                <c:pt idx="2">
                  <c:v>0.13</c:v>
                </c:pt>
                <c:pt idx="3">
                  <c:v>0.11</c:v>
                </c:pt>
                <c:pt idx="4">
                  <c:v>0.1</c:v>
                </c:pt>
                <c:pt idx="5">
                  <c:v>0.1</c:v>
                </c:pt>
                <c:pt idx="6">
                  <c:v>0.08</c:v>
                </c:pt>
                <c:pt idx="7">
                  <c:v>0.08</c:v>
                </c:pt>
                <c:pt idx="8">
                  <c:v>0.08</c:v>
                </c:pt>
                <c:pt idx="9">
                  <c:v>0.06</c:v>
                </c:pt>
                <c:pt idx="10">
                  <c:v>0.06</c:v>
                </c:pt>
                <c:pt idx="11">
                  <c:v>0.05</c:v>
                </c:pt>
                <c:pt idx="12">
                  <c:v>0.05</c:v>
                </c:pt>
                <c:pt idx="13">
                  <c:v>0.05</c:v>
                </c:pt>
                <c:pt idx="14">
                  <c:v>0.05</c:v>
                </c:pt>
                <c:pt idx="15">
                  <c:v>0.05</c:v>
                </c:pt>
                <c:pt idx="16">
                  <c:v>0.05</c:v>
                </c:pt>
                <c:pt idx="17">
                  <c:v>0.04</c:v>
                </c:pt>
                <c:pt idx="18">
                  <c:v>0.04</c:v>
                </c:pt>
                <c:pt idx="19">
                  <c:v>0.04</c:v>
                </c:pt>
                <c:pt idx="20">
                  <c:v>0.04</c:v>
                </c:pt>
                <c:pt idx="21">
                  <c:v>0.04</c:v>
                </c:pt>
                <c:pt idx="22">
                  <c:v>0.04</c:v>
                </c:pt>
                <c:pt idx="23">
                  <c:v>0.03</c:v>
                </c:pt>
                <c:pt idx="24">
                  <c:v>0.03</c:v>
                </c:pt>
                <c:pt idx="25">
                  <c:v>0.03</c:v>
                </c:pt>
                <c:pt idx="26">
                  <c:v>0.03</c:v>
                </c:pt>
                <c:pt idx="27">
                  <c:v>0.03</c:v>
                </c:pt>
                <c:pt idx="28">
                  <c:v>0.03</c:v>
                </c:pt>
                <c:pt idx="29">
                  <c:v>0.03</c:v>
                </c:pt>
                <c:pt idx="30">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4"/>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614124029216373E-2"/>
          <c:y val="0.13899438517561902"/>
          <c:w val="0.96117556594488185"/>
          <c:h val="0.64013532140233231"/>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dLbl>
              <c:idx val="18"/>
              <c:delete val="1"/>
              <c:extLst>
                <c:ext xmlns:c15="http://schemas.microsoft.com/office/drawing/2012/chart" uri="{CE6537A1-D6FC-4f65-9D91-7224C49458BB}"/>
                <c:ext xmlns:c16="http://schemas.microsoft.com/office/drawing/2014/chart" uri="{C3380CC4-5D6E-409C-BE32-E72D297353CC}">
                  <c16:uniqueId val="{00000000-44A1-4E3D-9F95-B78B22F24BBD}"/>
                </c:ext>
              </c:extLst>
            </c:dLbl>
            <c:dLbl>
              <c:idx val="19"/>
              <c:delete val="1"/>
              <c:extLst>
                <c:ext xmlns:c15="http://schemas.microsoft.com/office/drawing/2012/chart" uri="{CE6537A1-D6FC-4f65-9D91-7224C49458BB}"/>
                <c:ext xmlns:c16="http://schemas.microsoft.com/office/drawing/2014/chart" uri="{C3380CC4-5D6E-409C-BE32-E72D297353CC}">
                  <c16:uniqueId val="{00000001-44A1-4E3D-9F95-B78B22F24BB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The Sun</c:v>
                </c:pt>
                <c:pt idx="1">
                  <c:v>The Daily Record</c:v>
                </c:pt>
                <c:pt idx="2">
                  <c:v>The Daily Mail</c:v>
                </c:pt>
                <c:pt idx="3">
                  <c:v>The Metro</c:v>
                </c:pt>
                <c:pt idx="4">
                  <c:v>Any local daily newspaper</c:v>
                </c:pt>
                <c:pt idx="5">
                  <c:v>The Guardian</c:v>
                </c:pt>
                <c:pt idx="6">
                  <c:v>The Herald</c:v>
                </c:pt>
                <c:pt idx="7">
                  <c:v>The Daily Express</c:v>
                </c:pt>
                <c:pt idx="8">
                  <c:v>The Times </c:v>
                </c:pt>
                <c:pt idx="9">
                  <c:v>The Scotsman</c:v>
                </c:pt>
                <c:pt idx="10">
                  <c:v>The Daily Star</c:v>
                </c:pt>
                <c:pt idx="11">
                  <c:v>The Courier </c:v>
                </c:pt>
              </c:strCache>
            </c:strRef>
          </c:cat>
          <c:val>
            <c:numRef>
              <c:f>Sheet1!$D$2:$D$13</c:f>
              <c:numCache>
                <c:formatCode>0%</c:formatCode>
                <c:ptCount val="12"/>
                <c:pt idx="0">
                  <c:v>0.09</c:v>
                </c:pt>
                <c:pt idx="1">
                  <c:v>0.06</c:v>
                </c:pt>
                <c:pt idx="2">
                  <c:v>0.06</c:v>
                </c:pt>
                <c:pt idx="3">
                  <c:v>0.05</c:v>
                </c:pt>
                <c:pt idx="4">
                  <c:v>0.03</c:v>
                </c:pt>
                <c:pt idx="5">
                  <c:v>0.03</c:v>
                </c:pt>
                <c:pt idx="6">
                  <c:v>0.03</c:v>
                </c:pt>
                <c:pt idx="7">
                  <c:v>0.03</c:v>
                </c:pt>
                <c:pt idx="8">
                  <c:v>0.03</c:v>
                </c:pt>
                <c:pt idx="9">
                  <c:v>0.02</c:v>
                </c:pt>
                <c:pt idx="10">
                  <c:v>0.02</c:v>
                </c:pt>
                <c:pt idx="11">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320000" spcFirstLastPara="1" vertOverflow="ellipsis"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4"/>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1326459352965E-2"/>
          <c:y val="1.1856878229338163E-2"/>
          <c:w val="0.95027523985847639"/>
          <c:h val="0.7334805066359115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8393A"/>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Mail</c:v>
                </c:pt>
                <c:pt idx="1">
                  <c:v>Guardian</c:v>
                </c:pt>
                <c:pt idx="2">
                  <c:v>Sun</c:v>
                </c:pt>
                <c:pt idx="3">
                  <c:v>Metro</c:v>
                </c:pt>
                <c:pt idx="4">
                  <c:v>Daily Record</c:v>
                </c:pt>
                <c:pt idx="5">
                  <c:v>Times</c:v>
                </c:pt>
                <c:pt idx="6">
                  <c:v>Telegraph</c:v>
                </c:pt>
                <c:pt idx="7">
                  <c:v>Herald</c:v>
                </c:pt>
                <c:pt idx="8">
                  <c:v>Express</c:v>
                </c:pt>
                <c:pt idx="9">
                  <c:v>Sunday Post</c:v>
                </c:pt>
                <c:pt idx="10">
                  <c:v>Mirror</c:v>
                </c:pt>
                <c:pt idx="11">
                  <c:v>Star</c:v>
                </c:pt>
                <c:pt idx="12">
                  <c:v>Scotsman</c:v>
                </c:pt>
                <c:pt idx="13">
                  <c:v>Evening Standard</c:v>
                </c:pt>
                <c:pt idx="14">
                  <c:v>Courier</c:v>
                </c:pt>
                <c:pt idx="15">
                  <c:v>National</c:v>
                </c:pt>
                <c:pt idx="16">
                  <c:v>Financial Times </c:v>
                </c:pt>
                <c:pt idx="17">
                  <c:v>i</c:v>
                </c:pt>
              </c:strCache>
            </c:strRef>
          </c:cat>
          <c:val>
            <c:numRef>
              <c:f>Sheet1!$D$2:$D$19</c:f>
              <c:numCache>
                <c:formatCode>0%</c:formatCode>
                <c:ptCount val="18"/>
                <c:pt idx="0">
                  <c:v>0.17</c:v>
                </c:pt>
                <c:pt idx="1">
                  <c:v>0.15</c:v>
                </c:pt>
                <c:pt idx="2">
                  <c:v>0.12</c:v>
                </c:pt>
                <c:pt idx="3">
                  <c:v>0.09</c:v>
                </c:pt>
                <c:pt idx="4">
                  <c:v>0.08</c:v>
                </c:pt>
                <c:pt idx="5">
                  <c:v>0.08</c:v>
                </c:pt>
                <c:pt idx="6">
                  <c:v>0.06</c:v>
                </c:pt>
                <c:pt idx="7">
                  <c:v>0.05</c:v>
                </c:pt>
                <c:pt idx="8">
                  <c:v>0.05</c:v>
                </c:pt>
                <c:pt idx="9">
                  <c:v>0.04</c:v>
                </c:pt>
                <c:pt idx="10">
                  <c:v>0.04</c:v>
                </c:pt>
                <c:pt idx="11">
                  <c:v>0.04</c:v>
                </c:pt>
                <c:pt idx="12">
                  <c:v>0.03</c:v>
                </c:pt>
                <c:pt idx="13">
                  <c:v>0.03</c:v>
                </c:pt>
                <c:pt idx="14">
                  <c:v>0.03</c:v>
                </c:pt>
                <c:pt idx="15">
                  <c:v>0.03</c:v>
                </c:pt>
                <c:pt idx="16">
                  <c:v>0.02</c:v>
                </c:pt>
                <c:pt idx="17">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4"/>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b="0" baseline="0">
          <a:solidFill>
            <a:srgbClr val="38393A"/>
          </a:solidFill>
          <a:latin typeface="Calibri"/>
          <a:ea typeface="Calibri"/>
          <a:cs typeface="Calibri"/>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89406267727662E-2"/>
          <c:y val="3.6148702069443268E-4"/>
          <c:w val="0.90643432952219427"/>
          <c:h val="0.64530196976399257"/>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Sheet1!$A$2:$A$17</c:f>
              <c:strCache>
                <c:ptCount val="16"/>
                <c:pt idx="0">
                  <c:v>BBC Radio Scotland</c:v>
                </c:pt>
                <c:pt idx="1">
                  <c:v>BBC Radio 2 </c:v>
                </c:pt>
                <c:pt idx="2">
                  <c:v>BBC Radio 1 </c:v>
                </c:pt>
                <c:pt idx="3">
                  <c:v>BBC Radio 4 </c:v>
                </c:pt>
                <c:pt idx="4">
                  <c:v>Bauer local commercial radio</c:v>
                </c:pt>
                <c:pt idx="5">
                  <c:v>BBC Radio 5 Live</c:v>
                </c:pt>
                <c:pt idx="6">
                  <c:v>Classic FM</c:v>
                </c:pt>
                <c:pt idx="7">
                  <c:v>Heart Radio</c:v>
                </c:pt>
                <c:pt idx="8">
                  <c:v>Capital Radio</c:v>
                </c:pt>
                <c:pt idx="9">
                  <c:v>Other local commercial radio station(s)</c:v>
                </c:pt>
                <c:pt idx="10">
                  <c:v>LBC</c:v>
                </c:pt>
                <c:pt idx="11">
                  <c:v>BBC World Service</c:v>
                </c:pt>
                <c:pt idx="12">
                  <c:v>talkSPORT / talkSPORT2 / talkRADIO</c:v>
                </c:pt>
                <c:pt idx="13">
                  <c:v>Smooth Radio</c:v>
                </c:pt>
                <c:pt idx="14">
                  <c:v>Absolute Radio</c:v>
                </c:pt>
                <c:pt idx="15">
                  <c:v>Magic</c:v>
                </c:pt>
              </c:strCache>
            </c:strRef>
          </c:cat>
          <c:val>
            <c:numRef>
              <c:f>Sheet1!$D$2:$D$17</c:f>
              <c:numCache>
                <c:formatCode>0%</c:formatCode>
                <c:ptCount val="16"/>
                <c:pt idx="0">
                  <c:v>0.18</c:v>
                </c:pt>
                <c:pt idx="1">
                  <c:v>0.13</c:v>
                </c:pt>
                <c:pt idx="2">
                  <c:v>0.12</c:v>
                </c:pt>
                <c:pt idx="3">
                  <c:v>0.09</c:v>
                </c:pt>
                <c:pt idx="4">
                  <c:v>0.08</c:v>
                </c:pt>
                <c:pt idx="5">
                  <c:v>0.08</c:v>
                </c:pt>
                <c:pt idx="6">
                  <c:v>0.06</c:v>
                </c:pt>
                <c:pt idx="7">
                  <c:v>0.04</c:v>
                </c:pt>
                <c:pt idx="8">
                  <c:v>0.04</c:v>
                </c:pt>
                <c:pt idx="9">
                  <c:v>0.04</c:v>
                </c:pt>
                <c:pt idx="10">
                  <c:v>0.04</c:v>
                </c:pt>
                <c:pt idx="11">
                  <c:v>0.03</c:v>
                </c:pt>
                <c:pt idx="12">
                  <c:v>0.03</c:v>
                </c:pt>
                <c:pt idx="13">
                  <c:v>0.03</c:v>
                </c:pt>
                <c:pt idx="14">
                  <c:v>0.03</c:v>
                </c:pt>
                <c:pt idx="15">
                  <c:v>0.03</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4"/>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776256005856423E-2"/>
          <c:y val="0.15086957456413791"/>
          <c:w val="0.7655066252384336"/>
          <c:h val="0.50784086104721549"/>
        </c:manualLayout>
      </c:layout>
      <c:barChart>
        <c:barDir val="col"/>
        <c:grouping val="percentStacked"/>
        <c:varyColors val="0"/>
        <c:ser>
          <c:idx val="0"/>
          <c:order val="0"/>
          <c:tx>
            <c:strRef>
              <c:f>Sheet1!$A$2</c:f>
              <c:strCache>
                <c:ptCount val="1"/>
                <c:pt idx="0">
                  <c:v>Very interested</c:v>
                </c:pt>
              </c:strCache>
            </c:strRef>
          </c:tx>
          <c:spPr>
            <a:solidFill>
              <a:schemeClr val="tx2"/>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Sheet1!$B$2:$F$2</c:f>
              <c:numCache>
                <c:formatCode>0%</c:formatCode>
                <c:ptCount val="5"/>
                <c:pt idx="0">
                  <c:v>0.34</c:v>
                </c:pt>
                <c:pt idx="1">
                  <c:v>0.31</c:v>
                </c:pt>
                <c:pt idx="2">
                  <c:v>0.51</c:v>
                </c:pt>
                <c:pt idx="3">
                  <c:v>0.41</c:v>
                </c:pt>
                <c:pt idx="4">
                  <c:v>0.56999999999999995</c:v>
                </c:pt>
              </c:numCache>
            </c:numRef>
          </c:val>
          <c:extLst>
            <c:ext xmlns:c16="http://schemas.microsoft.com/office/drawing/2014/chart" uri="{C3380CC4-5D6E-409C-BE32-E72D297353CC}">
              <c16:uniqueId val="{00000000-86B6-44D5-B06E-5A88CA4628E9}"/>
            </c:ext>
          </c:extLst>
        </c:ser>
        <c:ser>
          <c:idx val="1"/>
          <c:order val="1"/>
          <c:tx>
            <c:strRef>
              <c:f>Sheet1!$A$3</c:f>
              <c:strCache>
                <c:ptCount val="1"/>
                <c:pt idx="0">
                  <c:v>Quite interested</c:v>
                </c:pt>
              </c:strCache>
            </c:strRef>
          </c:tx>
          <c:spPr>
            <a:solidFill>
              <a:schemeClr val="tx2">
                <a:lumMod val="40000"/>
                <a:lumOff val="60000"/>
              </a:schemeClr>
            </a:solidFill>
            <a:ln>
              <a:solidFill>
                <a:schemeClr val="bg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Sheet1!$B$3:$F$3</c:f>
              <c:numCache>
                <c:formatCode>0%</c:formatCode>
                <c:ptCount val="5"/>
                <c:pt idx="0">
                  <c:v>0.47</c:v>
                </c:pt>
                <c:pt idx="1">
                  <c:v>0.48</c:v>
                </c:pt>
                <c:pt idx="2">
                  <c:v>0.39</c:v>
                </c:pt>
                <c:pt idx="3">
                  <c:v>0.47</c:v>
                </c:pt>
                <c:pt idx="4">
                  <c:v>0.34</c:v>
                </c:pt>
              </c:numCache>
            </c:numRef>
          </c:val>
          <c:extLst>
            <c:ext xmlns:c16="http://schemas.microsoft.com/office/drawing/2014/chart" uri="{C3380CC4-5D6E-409C-BE32-E72D297353CC}">
              <c16:uniqueId val="{00000001-86B6-44D5-B06E-5A88CA4628E9}"/>
            </c:ext>
          </c:extLst>
        </c:ser>
        <c:ser>
          <c:idx val="2"/>
          <c:order val="2"/>
          <c:tx>
            <c:strRef>
              <c:f>Sheet1!$A$4</c:f>
              <c:strCache>
                <c:ptCount val="1"/>
                <c:pt idx="0">
                  <c:v>Neither/nor</c:v>
                </c:pt>
              </c:strCache>
            </c:strRef>
          </c:tx>
          <c:spPr>
            <a:solidFill>
              <a:schemeClr val="accent5"/>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Sheet1!$B$4:$F$4</c:f>
              <c:numCache>
                <c:formatCode>0%</c:formatCode>
                <c:ptCount val="5"/>
                <c:pt idx="0">
                  <c:v>0.12</c:v>
                </c:pt>
                <c:pt idx="1">
                  <c:v>0.12</c:v>
                </c:pt>
                <c:pt idx="2">
                  <c:v>7.0000000000000007E-2</c:v>
                </c:pt>
                <c:pt idx="3">
                  <c:v>0.09</c:v>
                </c:pt>
                <c:pt idx="4">
                  <c:v>0.06</c:v>
                </c:pt>
              </c:numCache>
            </c:numRef>
          </c:val>
          <c:extLst>
            <c:ext xmlns:c16="http://schemas.microsoft.com/office/drawing/2014/chart" uri="{C3380CC4-5D6E-409C-BE32-E72D297353CC}">
              <c16:uniqueId val="{00000002-86B6-44D5-B06E-5A88CA4628E9}"/>
            </c:ext>
          </c:extLst>
        </c:ser>
        <c:ser>
          <c:idx val="3"/>
          <c:order val="3"/>
          <c:tx>
            <c:strRef>
              <c:f>Sheet1!$A$5</c:f>
              <c:strCache>
                <c:ptCount val="1"/>
                <c:pt idx="0">
                  <c:v>Not very interested</c:v>
                </c:pt>
              </c:strCache>
            </c:strRef>
          </c:tx>
          <c:spPr>
            <a:solidFill>
              <a:schemeClr val="accent4">
                <a:lumMod val="40000"/>
                <a:lumOff val="60000"/>
              </a:schemeClr>
            </a:solidFill>
            <a:ln>
              <a:solidFill>
                <a:schemeClr val="bg1"/>
              </a:solidFill>
            </a:ln>
          </c:spPr>
          <c:invertIfNegative val="0"/>
          <c:dLbls>
            <c:dLbl>
              <c:idx val="2"/>
              <c:layout>
                <c:manualLayout>
                  <c:x val="-5.1524672578433858E-17"/>
                  <c:y val="-8.60955466231112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BFE-4103-A1AE-BEA66730FBF8}"/>
                </c:ext>
              </c:extLst>
            </c:dLbl>
            <c:dLbl>
              <c:idx val="4"/>
              <c:layout>
                <c:manualLayout>
                  <c:x val="0"/>
                  <c:y val="-5.73970310820741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BFE-4103-A1AE-BEA66730FBF8}"/>
                </c:ext>
              </c:extLst>
            </c:dLbl>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Sheet1!$B$5:$F$5</c:f>
              <c:numCache>
                <c:formatCode>0%</c:formatCode>
                <c:ptCount val="5"/>
                <c:pt idx="0">
                  <c:v>0.05</c:v>
                </c:pt>
                <c:pt idx="1">
                  <c:v>0.06</c:v>
                </c:pt>
                <c:pt idx="2">
                  <c:v>0.02</c:v>
                </c:pt>
                <c:pt idx="3">
                  <c:v>0.03</c:v>
                </c:pt>
                <c:pt idx="4">
                  <c:v>0.02</c:v>
                </c:pt>
              </c:numCache>
            </c:numRef>
          </c:val>
          <c:extLst>
            <c:ext xmlns:c16="http://schemas.microsoft.com/office/drawing/2014/chart" uri="{C3380CC4-5D6E-409C-BE32-E72D297353CC}">
              <c16:uniqueId val="{00000003-86B6-44D5-B06E-5A88CA4628E9}"/>
            </c:ext>
          </c:extLst>
        </c:ser>
        <c:ser>
          <c:idx val="4"/>
          <c:order val="4"/>
          <c:tx>
            <c:strRef>
              <c:f>Sheet1!$A$6</c:f>
              <c:strCache>
                <c:ptCount val="1"/>
                <c:pt idx="0">
                  <c:v>Not at all interested</c:v>
                </c:pt>
              </c:strCache>
            </c:strRef>
          </c:tx>
          <c:spPr>
            <a:solidFill>
              <a:schemeClr val="accent4"/>
            </a:solidFill>
            <a:ln>
              <a:solidFill>
                <a:schemeClr val="bg1"/>
              </a:solidFill>
            </a:ln>
          </c:spPr>
          <c:invertIfNegative val="0"/>
          <c:cat>
            <c:strRef>
              <c:f>Sheet1!$B$1:$F$1</c:f>
              <c:strCache>
                <c:ptCount val="5"/>
                <c:pt idx="0">
                  <c:v>Total
UK</c:v>
                </c:pt>
                <c:pt idx="1">
                  <c:v>England</c:v>
                </c:pt>
                <c:pt idx="2">
                  <c:v>Scotland</c:v>
                </c:pt>
                <c:pt idx="3">
                  <c:v>Wales</c:v>
                </c:pt>
                <c:pt idx="4">
                  <c:v>Northern
Ireland</c:v>
                </c:pt>
              </c:strCache>
            </c:strRef>
          </c:cat>
          <c:val>
            <c:numRef>
              <c:f>Sheet1!$B$6:$F$6</c:f>
              <c:numCache>
                <c:formatCode>0%</c:formatCode>
                <c:ptCount val="5"/>
                <c:pt idx="0">
                  <c:v>0.02</c:v>
                </c:pt>
                <c:pt idx="1">
                  <c:v>0.02</c:v>
                </c:pt>
                <c:pt idx="2">
                  <c:v>0</c:v>
                </c:pt>
                <c:pt idx="3">
                  <c:v>0</c:v>
                </c:pt>
                <c:pt idx="4">
                  <c:v>0.01</c:v>
                </c:pt>
              </c:numCache>
            </c:numRef>
          </c:val>
          <c:extLst>
            <c:ext xmlns:c16="http://schemas.microsoft.com/office/drawing/2014/chart" uri="{C3380CC4-5D6E-409C-BE32-E72D297353CC}">
              <c16:uniqueId val="{00000004-86B6-44D5-B06E-5A88CA4628E9}"/>
            </c:ext>
          </c:extLst>
        </c:ser>
        <c:dLbls>
          <c:showLegendKey val="0"/>
          <c:showVal val="0"/>
          <c:showCatName val="0"/>
          <c:showSerName val="0"/>
          <c:showPercent val="0"/>
          <c:showBubbleSize val="0"/>
        </c:dLbls>
        <c:gapWidth val="100"/>
        <c:overlap val="100"/>
        <c:axId val="288441744"/>
        <c:axId val="288433040"/>
      </c:barChart>
      <c:catAx>
        <c:axId val="288441744"/>
        <c:scaling>
          <c:orientation val="minMax"/>
        </c:scaling>
        <c:delete val="0"/>
        <c:axPos val="b"/>
        <c:numFmt formatCode="General" sourceLinked="0"/>
        <c:majorTickMark val="out"/>
        <c:minorTickMark val="none"/>
        <c:tickLblPos val="high"/>
        <c:spPr>
          <a:ln>
            <a:noFill/>
          </a:ln>
        </c:spPr>
        <c:txPr>
          <a:bodyPr/>
          <a:lstStyle/>
          <a:p>
            <a:pPr>
              <a:lnSpc>
                <a:spcPct val="80000"/>
              </a:lnSpc>
              <a:defRPr sz="1400" b="1"/>
            </a:pPr>
            <a:endParaRPr lang="en-US"/>
          </a:p>
        </c:txPr>
        <c:crossAx val="288433040"/>
        <c:crosses val="autoZero"/>
        <c:auto val="1"/>
        <c:lblAlgn val="ctr"/>
        <c:lblOffset val="100"/>
        <c:noMultiLvlLbl val="0"/>
      </c:catAx>
      <c:valAx>
        <c:axId val="288433040"/>
        <c:scaling>
          <c:orientation val="minMax"/>
        </c:scaling>
        <c:delete val="1"/>
        <c:axPos val="l"/>
        <c:numFmt formatCode="0%" sourceLinked="1"/>
        <c:majorTickMark val="out"/>
        <c:minorTickMark val="none"/>
        <c:tickLblPos val="none"/>
        <c:crossAx val="288441744"/>
        <c:crosses val="autoZero"/>
        <c:crossBetween val="between"/>
        <c:majorUnit val="0.2"/>
      </c:valAx>
    </c:plotArea>
    <c:legend>
      <c:legendPos val="r"/>
      <c:layout>
        <c:manualLayout>
          <c:xMode val="edge"/>
          <c:yMode val="edge"/>
          <c:x val="0.80928842351159125"/>
          <c:y val="0.13264702452886981"/>
          <c:w val="0.17192347955555196"/>
          <c:h val="0.52918842405830469"/>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EA752A-5ECA-5D40-B6BE-BF1943B4D11E}" type="datetimeFigureOut">
              <a:rPr lang="en-US" smtClean="0"/>
              <a:t>7/21/2021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8094CC-B387-984C-96DD-7C86EEF91DDA}" type="slidenum">
              <a:rPr lang="en-US" smtClean="0"/>
              <a:t>‹#›</a:t>
            </a:fld>
            <a:endParaRPr lang="en-US"/>
          </a:p>
        </p:txBody>
      </p:sp>
    </p:spTree>
    <p:extLst>
      <p:ext uri="{BB962C8B-B14F-4D97-AF65-F5344CB8AC3E}">
        <p14:creationId xmlns:p14="http://schemas.microsoft.com/office/powerpoint/2010/main" val="24673491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7F945-8BE9-2B45-8B55-0B2C51C6F2F1}" type="datetimeFigureOut">
              <a:rPr lang="en-US" smtClean="0"/>
              <a:t>7/21/2021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B174DE-BFCC-D945-9C11-8E83DDFE6CB1}" type="slidenum">
              <a:rPr lang="en-US" smtClean="0"/>
              <a:t>‹#›</a:t>
            </a:fld>
            <a:endParaRPr lang="en-US"/>
          </a:p>
        </p:txBody>
      </p:sp>
    </p:spTree>
    <p:extLst>
      <p:ext uri="{BB962C8B-B14F-4D97-AF65-F5344CB8AC3E}">
        <p14:creationId xmlns:p14="http://schemas.microsoft.com/office/powerpoint/2010/main" val="42213046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5</a:t>
            </a:fld>
            <a:endParaRPr lang="en-US"/>
          </a:p>
        </p:txBody>
      </p:sp>
    </p:spTree>
    <p:extLst>
      <p:ext uri="{BB962C8B-B14F-4D97-AF65-F5344CB8AC3E}">
        <p14:creationId xmlns:p14="http://schemas.microsoft.com/office/powerpoint/2010/main" val="2290918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6</a:t>
            </a:fld>
            <a:endParaRPr lang="en-US"/>
          </a:p>
        </p:txBody>
      </p:sp>
    </p:spTree>
    <p:extLst>
      <p:ext uri="{BB962C8B-B14F-4D97-AF65-F5344CB8AC3E}">
        <p14:creationId xmlns:p14="http://schemas.microsoft.com/office/powerpoint/2010/main" val="208249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7</a:t>
            </a:fld>
            <a:endParaRPr lang="en-US"/>
          </a:p>
        </p:txBody>
      </p:sp>
    </p:spTree>
    <p:extLst>
      <p:ext uri="{BB962C8B-B14F-4D97-AF65-F5344CB8AC3E}">
        <p14:creationId xmlns:p14="http://schemas.microsoft.com/office/powerpoint/2010/main" val="2417017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8</a:t>
            </a:fld>
            <a:endParaRPr lang="en-US"/>
          </a:p>
        </p:txBody>
      </p:sp>
    </p:spTree>
    <p:extLst>
      <p:ext uri="{BB962C8B-B14F-4D97-AF65-F5344CB8AC3E}">
        <p14:creationId xmlns:p14="http://schemas.microsoft.com/office/powerpoint/2010/main" val="2777187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9</a:t>
            </a:fld>
            <a:endParaRPr lang="en-US"/>
          </a:p>
        </p:txBody>
      </p:sp>
    </p:spTree>
    <p:extLst>
      <p:ext uri="{BB962C8B-B14F-4D97-AF65-F5344CB8AC3E}">
        <p14:creationId xmlns:p14="http://schemas.microsoft.com/office/powerpoint/2010/main" val="5814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10</a:t>
            </a:fld>
            <a:endParaRPr lang="en-US"/>
          </a:p>
        </p:txBody>
      </p:sp>
    </p:spTree>
    <p:extLst>
      <p:ext uri="{BB962C8B-B14F-4D97-AF65-F5344CB8AC3E}">
        <p14:creationId xmlns:p14="http://schemas.microsoft.com/office/powerpoint/2010/main" val="3378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12192000" cy="3078000"/>
          </a:xfrm>
          <a:prstGeom prst="rect">
            <a:avLst/>
          </a:prstGeom>
          <a:effectLst/>
        </p:spPr>
        <p:txBody>
          <a:bodyPr vert="horz"/>
          <a:lstStyle>
            <a:lvl1pPr>
              <a:defRPr sz="1600"/>
            </a:lvl1pPr>
          </a:lstStyle>
          <a:p>
            <a:r>
              <a:rPr lang="en-US"/>
              <a:t>Click icon to add picture</a:t>
            </a:r>
          </a:p>
        </p:txBody>
      </p:sp>
      <p:sp>
        <p:nvSpPr>
          <p:cNvPr id="4" name="Date Placeholder 3"/>
          <p:cNvSpPr>
            <a:spLocks noGrp="1"/>
          </p:cNvSpPr>
          <p:nvPr>
            <p:ph type="dt" sz="half" idx="10"/>
          </p:nvPr>
        </p:nvSpPr>
        <p:spPr>
          <a:xfrm>
            <a:off x="10532533" y="6537600"/>
            <a:ext cx="1371600" cy="270000"/>
          </a:xfrm>
          <a:prstGeom prst="rect">
            <a:avLst/>
          </a:prstGeom>
        </p:spPr>
        <p:txBody>
          <a:bodyPr tIns="46800" rIns="0"/>
          <a:lstStyle>
            <a:lvl1pPr algn="r">
              <a:defRPr sz="1050">
                <a:solidFill>
                  <a:schemeClr val="tx1">
                    <a:lumMod val="40000"/>
                    <a:lumOff val="60000"/>
                  </a:schemeClr>
                </a:solidFill>
              </a:defRPr>
            </a:lvl1pPr>
          </a:lstStyle>
          <a:p>
            <a:endParaRPr lang="en-US"/>
          </a:p>
        </p:txBody>
      </p:sp>
      <p:sp>
        <p:nvSpPr>
          <p:cNvPr id="13" name="Text Placeholder 12"/>
          <p:cNvSpPr>
            <a:spLocks noGrp="1"/>
          </p:cNvSpPr>
          <p:nvPr>
            <p:ph type="body" sz="quarter" idx="12"/>
          </p:nvPr>
        </p:nvSpPr>
        <p:spPr>
          <a:xfrm>
            <a:off x="694267" y="1181100"/>
            <a:ext cx="8923867" cy="1079500"/>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694267" y="2362200"/>
            <a:ext cx="8923867"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ectangle 3"/>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Text Placeholder 6"/>
          <p:cNvSpPr>
            <a:spLocks noGrp="1"/>
          </p:cNvSpPr>
          <p:nvPr>
            <p:ph type="body" sz="quarter" idx="10"/>
          </p:nvPr>
        </p:nvSpPr>
        <p:spPr>
          <a:xfrm>
            <a:off x="491067" y="1857803"/>
            <a:ext cx="11700933" cy="3149600"/>
          </a:xfrm>
          <a:prstGeom prst="rect">
            <a:avLst/>
          </a:prstGeom>
          <a:ln>
            <a:noFill/>
          </a:ln>
        </p:spPr>
        <p:txBody>
          <a:bodyPr vert="horz" lIns="360000" tIns="0" bIns="0" anchor="ctr"/>
          <a:lstStyle>
            <a:lvl1pPr marL="0" indent="0">
              <a:lnSpc>
                <a:spcPct val="80000"/>
              </a:lnSpc>
              <a:buNone/>
              <a:defRPr sz="2800" b="1"/>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Edit Master text styles</a:t>
            </a:r>
          </a:p>
        </p:txBody>
      </p:sp>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_1 col">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720000" y="720000"/>
            <a:ext cx="8923867" cy="908800"/>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305187"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3"/>
          </p:nvPr>
        </p:nvSpPr>
        <p:spPr>
          <a:xfrm>
            <a:off x="719667" y="2520000"/>
            <a:ext cx="10998200" cy="35814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
        <p:nvSpPr>
          <p:cNvPr id="7"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72510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_2 columns">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buFontTx/>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Text Placeholder 2"/>
          <p:cNvSpPr>
            <a:spLocks noGrp="1"/>
          </p:cNvSpPr>
          <p:nvPr>
            <p:ph type="body" sz="quarter" idx="13"/>
          </p:nvPr>
        </p:nvSpPr>
        <p:spPr>
          <a:xfrm>
            <a:off x="719667" y="2520000"/>
            <a:ext cx="5274733" cy="3556000"/>
          </a:xfrm>
          <a:prstGeom prst="rect">
            <a:avLst/>
          </a:prstGeom>
        </p:spPr>
        <p:txBody>
          <a:bodyPr vert="horz" lIns="0" tIns="0" rIns="0" bIns="0"/>
          <a:lstStyle>
            <a:lvl1pPr marL="27000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0" name="Text Placeholder 2"/>
          <p:cNvSpPr>
            <a:spLocks noGrp="1"/>
          </p:cNvSpPr>
          <p:nvPr>
            <p:ph type="body" sz="quarter" idx="14"/>
          </p:nvPr>
        </p:nvSpPr>
        <p:spPr>
          <a:xfrm>
            <a:off x="6460067" y="2520000"/>
            <a:ext cx="5274733" cy="35560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1"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7" name="TextBox 6"/>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411504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or chart slid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8" name="Table Placeholder 7"/>
          <p:cNvSpPr>
            <a:spLocks noGrp="1"/>
          </p:cNvSpPr>
          <p:nvPr>
            <p:ph type="tbl" sz="quarter" idx="13"/>
          </p:nvPr>
        </p:nvSpPr>
        <p:spPr>
          <a:xfrm>
            <a:off x="719667" y="2520000"/>
            <a:ext cx="10947400" cy="3568700"/>
          </a:xfrm>
          <a:prstGeom prst="rect">
            <a:avLst/>
          </a:prstGeom>
        </p:spPr>
        <p:txBody>
          <a:bodyPr vert="horz" lIns="0" tIns="0"/>
          <a:lstStyle>
            <a:lvl1pPr>
              <a:defRPr sz="1600"/>
            </a:lvl1pPr>
          </a:lstStyle>
          <a:p>
            <a:r>
              <a:rPr lang="en-US"/>
              <a:t>Click icon to add table</a:t>
            </a:r>
          </a:p>
        </p:txBody>
      </p:sp>
      <p:sp>
        <p:nvSpPr>
          <p:cNvPr id="9" name="Text Placeholder 12"/>
          <p:cNvSpPr>
            <a:spLocks noGrp="1"/>
          </p:cNvSpPr>
          <p:nvPr>
            <p:ph type="body" sz="quarter" idx="14"/>
          </p:nvPr>
        </p:nvSpPr>
        <p:spPr>
          <a:xfrm>
            <a:off x="719667" y="1638300"/>
            <a:ext cx="8923867" cy="664300"/>
          </a:xfrm>
          <a:prstGeom prst="rect">
            <a:avLst/>
          </a:prstGeom>
        </p:spPr>
        <p:txBody>
          <a:bodyPr vert="horz" lIns="0" tIns="0"/>
          <a:lstStyle>
            <a:lvl1pPr marL="0" indent="0">
              <a:lnSpc>
                <a:spcPct val="100000"/>
              </a:lnSpc>
              <a:spcBef>
                <a:spcPts val="0"/>
              </a:spcBef>
              <a:spcAft>
                <a:spcPts val="600"/>
              </a:spcAft>
              <a:buNone/>
              <a:defRPr sz="16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15760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tement pag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8167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5" name="Text Placeholder 4"/>
          <p:cNvSpPr>
            <a:spLocks noGrp="1"/>
          </p:cNvSpPr>
          <p:nvPr>
            <p:ph type="body" sz="quarter" idx="14"/>
          </p:nvPr>
        </p:nvSpPr>
        <p:spPr>
          <a:xfrm>
            <a:off x="719667" y="2160001"/>
            <a:ext cx="10947067" cy="3569425"/>
          </a:xfrm>
          <a:prstGeom prst="rect">
            <a:avLst/>
          </a:prstGeom>
        </p:spPr>
        <p:txBody>
          <a:bodyPr vert="horz" lIns="0" tIns="0" rIns="0" bIns="0" anchor="ctr"/>
          <a:lstStyle>
            <a:lvl1pPr marL="0" indent="0">
              <a:spcBef>
                <a:spcPts val="0"/>
              </a:spcBef>
              <a:buNone/>
              <a:defRPr sz="2000"/>
            </a:lvl1pPr>
            <a:lvl2pPr marL="457200" indent="0">
              <a:spcBef>
                <a:spcPts val="0"/>
              </a:spcBef>
              <a:buNone/>
              <a:defRPr/>
            </a:lvl2pPr>
            <a:lvl3pPr marL="914400" indent="0">
              <a:spcBef>
                <a:spcPts val="0"/>
              </a:spcBef>
              <a:buNone/>
              <a:defRPr/>
            </a:lvl3pPr>
            <a:lvl4pPr marL="1371600" indent="0">
              <a:spcBef>
                <a:spcPts val="0"/>
              </a:spcBef>
              <a:buNone/>
              <a:defRPr/>
            </a:lvl4pPr>
            <a:lvl5pPr marL="1828800" indent="0">
              <a:spcBef>
                <a:spcPts val="0"/>
              </a:spcBef>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278366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70859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98563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0650"/>
            <a:ext cx="12192000" cy="4000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190500"/>
          </a:xfrm>
          <a:prstGeom prst="rect">
            <a:avLst/>
          </a:prstGeom>
          <a:solidFill>
            <a:srgbClr val="532A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TextBox 14"/>
          <p:cNvSpPr txBox="1"/>
          <p:nvPr/>
        </p:nvSpPr>
        <p:spPr>
          <a:xfrm>
            <a:off x="3069639" y="6537325"/>
            <a:ext cx="7001933" cy="253916"/>
          </a:xfrm>
          <a:prstGeom prst="rect">
            <a:avLst/>
          </a:prstGeom>
          <a:noFill/>
        </p:spPr>
        <p:txBody>
          <a:bodyPr wrap="square" lIns="0" rtlCol="0">
            <a:spAutoFit/>
          </a:bodyPr>
          <a:lstStyle/>
          <a:p>
            <a:pPr algn="r"/>
            <a:r>
              <a:rPr lang="en-US" sz="1050">
                <a:solidFill>
                  <a:srgbClr val="FFFFFF"/>
                </a:solidFill>
              </a:rPr>
              <a:t>PROMOTING CHOICE   •   SECURING STANDARDS   •   PREVENTING HARM   </a:t>
            </a:r>
          </a:p>
        </p:txBody>
      </p:sp>
      <p:sp>
        <p:nvSpPr>
          <p:cNvPr id="8" name="Round Same Side Corner Rectangle 10"/>
          <p:cNvSpPr/>
          <p:nvPr userDrawn="1"/>
        </p:nvSpPr>
        <p:spPr>
          <a:xfrm rot="10800000">
            <a:off x="10510982" y="0"/>
            <a:ext cx="1357200" cy="1024193"/>
          </a:xfrm>
          <a:prstGeom prst="round2Same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kern="0">
              <a:solidFill>
                <a:sysClr val="windowText" lastClr="000000"/>
              </a:solidFill>
            </a:endParaRPr>
          </a:p>
        </p:txBody>
      </p:sp>
      <p:pic>
        <p:nvPicPr>
          <p:cNvPr id="10" name="Picture Placeholder 3" descr="Ofcom_Publication logo_CMYK.eps"/>
          <p:cNvPicPr>
            <a:picLocks noChangeAspect="1"/>
          </p:cNvPicPr>
          <p:nvPr userDrawn="1"/>
        </p:nvPicPr>
        <p:blipFill>
          <a:blip r:embed="rId10">
            <a:extLst>
              <a:ext uri="{28A0092B-C50C-407E-A947-70E740481C1C}">
                <a14:useLocalDpi xmlns:a14="http://schemas.microsoft.com/office/drawing/2010/main" val="0"/>
              </a:ext>
            </a:extLst>
          </a:blip>
          <a:srcRect t="-7474" b="-7474"/>
          <a:stretch>
            <a:fillRect/>
          </a:stretch>
        </p:blipFill>
        <p:spPr>
          <a:xfrm>
            <a:off x="10610882" y="393697"/>
            <a:ext cx="1155700" cy="52070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67" r:id="rId3"/>
    <p:sldLayoutId id="2147493468" r:id="rId4"/>
    <p:sldLayoutId id="2147493469" r:id="rId5"/>
    <p:sldLayoutId id="2147493470" r:id="rId6"/>
    <p:sldLayoutId id="2147493471" r:id="rId7"/>
    <p:sldLayoutId id="2147493472" r:id="rId8"/>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ofcom.org.uk/research-and-data/tv-radio-and-on-demand/news-media/news-consumption"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EB7622E-1967-4074-BE9F-25801B0465F5}"/>
              </a:ext>
              <a:ext uri="{C183D7F6-B498-43B3-948B-1728B52AA6E4}">
                <adec:decorative xmlns:adec="http://schemas.microsoft.com/office/drawing/2017/decorative" val="1"/>
              </a:ext>
            </a:extLst>
          </p:cNvPr>
          <p:cNvGrpSpPr/>
          <p:nvPr/>
        </p:nvGrpSpPr>
        <p:grpSpPr>
          <a:xfrm>
            <a:off x="1010100" y="875090"/>
            <a:ext cx="9499935" cy="5331221"/>
            <a:chOff x="1010100" y="875090"/>
            <a:chExt cx="9499935" cy="5331221"/>
          </a:xfrm>
        </p:grpSpPr>
        <p:pic>
          <p:nvPicPr>
            <p:cNvPr id="2" name="Picture 4" descr="Title page showing map of Scotland and some infographics depicting news sources such as TV, newspaper and mobile phone.">
              <a:extLst>
                <a:ext uri="{FF2B5EF4-FFF2-40B4-BE49-F238E27FC236}">
                  <a16:creationId xmlns:a16="http://schemas.microsoft.com/office/drawing/2014/main" id="{ED1BFCBA-B25A-4BAD-9B26-069AFD347348}"/>
                </a:ext>
              </a:extLst>
            </p:cNvPr>
            <p:cNvPicPr>
              <a:picLocks noChangeAspect="1"/>
            </p:cNvPicPr>
            <p:nvPr/>
          </p:nvPicPr>
          <p:blipFill rotWithShape="1">
            <a:blip r:embed="rId2"/>
            <a:srcRect l="1222" t="8451" r="11484" b="20951"/>
            <a:stretch/>
          </p:blipFill>
          <p:spPr>
            <a:xfrm>
              <a:off x="1010100" y="875090"/>
              <a:ext cx="9499935" cy="5331221"/>
            </a:xfrm>
            <a:prstGeom prst="rect">
              <a:avLst/>
            </a:prstGeom>
          </p:spPr>
        </p:pic>
        <p:sp>
          <p:nvSpPr>
            <p:cNvPr id="3" name="TextBox 2">
              <a:extLst>
                <a:ext uri="{FF2B5EF4-FFF2-40B4-BE49-F238E27FC236}">
                  <a16:creationId xmlns:a16="http://schemas.microsoft.com/office/drawing/2014/main" id="{EE034FAF-66CD-4F3B-80E5-7BAD3800A97F}"/>
                </a:ext>
              </a:extLst>
            </p:cNvPr>
            <p:cNvSpPr txBox="1"/>
            <p:nvPr/>
          </p:nvSpPr>
          <p:spPr>
            <a:xfrm>
              <a:off x="5328134" y="2330147"/>
              <a:ext cx="4864922" cy="1446550"/>
            </a:xfrm>
            <a:prstGeom prst="rect">
              <a:avLst/>
            </a:prstGeom>
            <a:solidFill>
              <a:srgbClr val="532A59"/>
            </a:solidFill>
          </p:spPr>
          <p:txBody>
            <a:bodyPr wrap="none" rtlCol="0">
              <a:spAutoFit/>
            </a:bodyPr>
            <a:lstStyle/>
            <a:p>
              <a:pPr algn="ctr"/>
              <a:r>
                <a:rPr lang="en-GB" sz="4400" b="1" dirty="0">
                  <a:solidFill>
                    <a:schemeClr val="bg1"/>
                  </a:solidFill>
                </a:rPr>
                <a:t>News Consumption </a:t>
              </a:r>
            </a:p>
            <a:p>
              <a:pPr algn="ctr"/>
              <a:r>
                <a:rPr lang="en-GB" sz="4400" b="1" dirty="0">
                  <a:solidFill>
                    <a:schemeClr val="bg1"/>
                  </a:solidFill>
                </a:rPr>
                <a:t>Survey 2021</a:t>
              </a:r>
            </a:p>
          </p:txBody>
        </p:sp>
        <p:sp>
          <p:nvSpPr>
            <p:cNvPr id="4" name="TextBox 3">
              <a:extLst>
                <a:ext uri="{FF2B5EF4-FFF2-40B4-BE49-F238E27FC236}">
                  <a16:creationId xmlns:a16="http://schemas.microsoft.com/office/drawing/2014/main" id="{4DA97B11-9274-4837-8F73-0FFB370AB706}"/>
                </a:ext>
              </a:extLst>
            </p:cNvPr>
            <p:cNvSpPr txBox="1"/>
            <p:nvPr/>
          </p:nvSpPr>
          <p:spPr>
            <a:xfrm>
              <a:off x="9885780" y="3776697"/>
              <a:ext cx="465766" cy="1065719"/>
            </a:xfrm>
            <a:prstGeom prst="rect">
              <a:avLst/>
            </a:prstGeom>
            <a:solidFill>
              <a:srgbClr val="532A59"/>
            </a:solidFill>
          </p:spPr>
          <p:txBody>
            <a:bodyPr wrap="square" rtlCol="0">
              <a:spAutoFit/>
            </a:bodyPr>
            <a:lstStyle/>
            <a:p>
              <a:pPr algn="ctr"/>
              <a:endParaRPr lang="en-GB" sz="4400" b="1" dirty="0">
                <a:solidFill>
                  <a:schemeClr val="bg1"/>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Radio sources used for news nowadays - Scotland</a:t>
            </a:r>
          </a:p>
        </p:txBody>
      </p:sp>
      <p:graphicFrame>
        <p:nvGraphicFramePr>
          <p:cNvPr id="5" name="Chart 4" descr="Chart showing the radio sources used for news nowadays in Scotland. 18% of adults use BBC Radio Scotland for news, with 13% using BBC Radio 2 and 12% BBC Radio 1. 8% use Bauer local commercial radio.">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1922898851"/>
              </p:ext>
            </p:extLst>
          </p:nvPr>
        </p:nvGraphicFramePr>
        <p:xfrm>
          <a:off x="572323" y="999656"/>
          <a:ext cx="11047353" cy="499603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0323F943-23EE-4260-802B-FD6A20E62948}"/>
              </a:ext>
            </a:extLst>
          </p:cNvPr>
          <p:cNvSpPr txBox="1"/>
          <p:nvPr/>
        </p:nvSpPr>
        <p:spPr>
          <a:xfrm>
            <a:off x="0" y="5858344"/>
            <a:ext cx="7859110"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&lt;D6a&gt; Thinking specifically about radio, which of the following do you use for news nowadays? </a:t>
            </a:r>
          </a:p>
          <a:p>
            <a:r>
              <a:rPr lang="en-GB" sz="1100" dirty="0"/>
              <a:t>Base: All adults 16+ in Scotland (303). Any source with lower than 3% excluded from the chart.</a:t>
            </a:r>
          </a:p>
        </p:txBody>
      </p:sp>
    </p:spTree>
    <p:extLst>
      <p:ext uri="{BB962C8B-B14F-4D97-AF65-F5344CB8AC3E}">
        <p14:creationId xmlns:p14="http://schemas.microsoft.com/office/powerpoint/2010/main" val="276075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4DA3B-7732-40D8-AAD8-AA7C49764E73}"/>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Level of interest in news about own nation, by nation</a:t>
            </a:r>
          </a:p>
        </p:txBody>
      </p:sp>
      <p:sp>
        <p:nvSpPr>
          <p:cNvPr id="3" name="Rectangle 2">
            <a:extLst>
              <a:ext uri="{FF2B5EF4-FFF2-40B4-BE49-F238E27FC236}">
                <a16:creationId xmlns:a16="http://schemas.microsoft.com/office/drawing/2014/main" id="{1648E749-7071-475D-83CE-725A12A77EF8}"/>
              </a:ext>
            </a:extLst>
          </p:cNvPr>
          <p:cNvSpPr/>
          <p:nvPr/>
        </p:nvSpPr>
        <p:spPr>
          <a:xfrm>
            <a:off x="1923086" y="1108326"/>
            <a:ext cx="2757486" cy="338554"/>
          </a:xfrm>
          <a:prstGeom prst="rect">
            <a:avLst/>
          </a:prstGeom>
        </p:spPr>
        <p:txBody>
          <a:bodyPr wrap="none">
            <a:spAutoFit/>
          </a:bodyPr>
          <a:lstStyle/>
          <a:p>
            <a:r>
              <a:rPr lang="en-GB" sz="1600" i="1" kern="0">
                <a:cs typeface="Arial" pitchFamily="34" charset="0"/>
              </a:rPr>
              <a:t>All adults 16+ who follow news</a:t>
            </a:r>
            <a:endParaRPr lang="en-GB" sz="1600"/>
          </a:p>
        </p:txBody>
      </p:sp>
      <p:graphicFrame>
        <p:nvGraphicFramePr>
          <p:cNvPr id="30" name="Chart Placeholder 9" descr="Chart showing the level of interest in news about own nation, by nation. 51% of adults in Scotland who follow news are very interested and 39% are quite interested in this type of news. ">
            <a:extLst>
              <a:ext uri="{FF2B5EF4-FFF2-40B4-BE49-F238E27FC236}">
                <a16:creationId xmlns:a16="http://schemas.microsoft.com/office/drawing/2014/main" id="{EA51D0DB-9B83-4A6C-99A0-3F9AE841B4E4}"/>
              </a:ext>
            </a:extLst>
          </p:cNvPr>
          <p:cNvGraphicFramePr>
            <a:graphicFrameLocks/>
          </p:cNvGraphicFramePr>
          <p:nvPr>
            <p:extLst>
              <p:ext uri="{D42A27DB-BD31-4B8C-83A1-F6EECF244321}">
                <p14:modId xmlns:p14="http://schemas.microsoft.com/office/powerpoint/2010/main" val="3934604414"/>
              </p:ext>
            </p:extLst>
          </p:nvPr>
        </p:nvGraphicFramePr>
        <p:xfrm>
          <a:off x="1628099" y="1692496"/>
          <a:ext cx="9037637" cy="44253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Table 10">
            <a:extLst>
              <a:ext uri="{FF2B5EF4-FFF2-40B4-BE49-F238E27FC236}">
                <a16:creationId xmlns:a16="http://schemas.microsoft.com/office/drawing/2014/main" id="{BD2502B2-92C3-4815-9A27-772600F0F5DE}"/>
              </a:ext>
            </a:extLst>
          </p:cNvPr>
          <p:cNvGraphicFramePr>
            <a:graphicFrameLocks noGrp="1"/>
          </p:cNvGraphicFramePr>
          <p:nvPr>
            <p:extLst>
              <p:ext uri="{D42A27DB-BD31-4B8C-83A1-F6EECF244321}">
                <p14:modId xmlns:p14="http://schemas.microsoft.com/office/powerpoint/2010/main" val="2888255558"/>
              </p:ext>
            </p:extLst>
          </p:nvPr>
        </p:nvGraphicFramePr>
        <p:xfrm>
          <a:off x="2335530" y="5056834"/>
          <a:ext cx="8228367" cy="274320"/>
        </p:xfrm>
        <a:graphic>
          <a:graphicData uri="http://schemas.openxmlformats.org/drawingml/2006/table">
            <a:tbl>
              <a:tblPr firstRow="1" bandRow="1">
                <a:tableStyleId>{5C22544A-7EE6-4342-B048-85BDC9FD1C3A}</a:tableStyleId>
              </a:tblPr>
              <a:tblGrid>
                <a:gridCol w="697062">
                  <a:extLst>
                    <a:ext uri="{9D8B030D-6E8A-4147-A177-3AD203B41FA5}">
                      <a16:colId xmlns:a16="http://schemas.microsoft.com/office/drawing/2014/main" val="20000"/>
                    </a:ext>
                  </a:extLst>
                </a:gridCol>
                <a:gridCol w="697062">
                  <a:extLst>
                    <a:ext uri="{9D8B030D-6E8A-4147-A177-3AD203B41FA5}">
                      <a16:colId xmlns:a16="http://schemas.microsoft.com/office/drawing/2014/main" val="20001"/>
                    </a:ext>
                  </a:extLst>
                </a:gridCol>
                <a:gridCol w="697062">
                  <a:extLst>
                    <a:ext uri="{9D8B030D-6E8A-4147-A177-3AD203B41FA5}">
                      <a16:colId xmlns:a16="http://schemas.microsoft.com/office/drawing/2014/main" val="20002"/>
                    </a:ext>
                  </a:extLst>
                </a:gridCol>
                <a:gridCol w="697062">
                  <a:extLst>
                    <a:ext uri="{9D8B030D-6E8A-4147-A177-3AD203B41FA5}">
                      <a16:colId xmlns:a16="http://schemas.microsoft.com/office/drawing/2014/main" val="20003"/>
                    </a:ext>
                  </a:extLst>
                </a:gridCol>
                <a:gridCol w="697062">
                  <a:extLst>
                    <a:ext uri="{9D8B030D-6E8A-4147-A177-3AD203B41FA5}">
                      <a16:colId xmlns:a16="http://schemas.microsoft.com/office/drawing/2014/main" val="20004"/>
                    </a:ext>
                  </a:extLst>
                </a:gridCol>
                <a:gridCol w="697062">
                  <a:extLst>
                    <a:ext uri="{9D8B030D-6E8A-4147-A177-3AD203B41FA5}">
                      <a16:colId xmlns:a16="http://schemas.microsoft.com/office/drawing/2014/main" val="20005"/>
                    </a:ext>
                  </a:extLst>
                </a:gridCol>
                <a:gridCol w="697062">
                  <a:extLst>
                    <a:ext uri="{9D8B030D-6E8A-4147-A177-3AD203B41FA5}">
                      <a16:colId xmlns:a16="http://schemas.microsoft.com/office/drawing/2014/main" val="20006"/>
                    </a:ext>
                  </a:extLst>
                </a:gridCol>
                <a:gridCol w="697062">
                  <a:extLst>
                    <a:ext uri="{9D8B030D-6E8A-4147-A177-3AD203B41FA5}">
                      <a16:colId xmlns:a16="http://schemas.microsoft.com/office/drawing/2014/main" val="20007"/>
                    </a:ext>
                  </a:extLst>
                </a:gridCol>
                <a:gridCol w="697062">
                  <a:extLst>
                    <a:ext uri="{9D8B030D-6E8A-4147-A177-3AD203B41FA5}">
                      <a16:colId xmlns:a16="http://schemas.microsoft.com/office/drawing/2014/main" val="20008"/>
                    </a:ext>
                  </a:extLst>
                </a:gridCol>
                <a:gridCol w="1954809">
                  <a:extLst>
                    <a:ext uri="{9D8B030D-6E8A-4147-A177-3AD203B41FA5}">
                      <a16:colId xmlns:a16="http://schemas.microsoft.com/office/drawing/2014/main" val="20009"/>
                    </a:ext>
                  </a:extLst>
                </a:gridCol>
              </a:tblGrid>
              <a:tr h="274320">
                <a:tc>
                  <a:txBody>
                    <a:bodyPr/>
                    <a:lstStyle/>
                    <a:p>
                      <a:pPr algn="ctr" fontAlgn="b"/>
                      <a:r>
                        <a:rPr lang="en-US" sz="1200" b="0" i="0" u="none" strike="noStrike">
                          <a:solidFill>
                            <a:srgbClr val="000000"/>
                          </a:solidFill>
                          <a:latin typeface="Calibri"/>
                        </a:rPr>
                        <a:t>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536575" marR="0" lvl="0" indent="0" algn="l" defTabSz="457200" rtl="0" eaLnBrk="1" fontAlgn="b" latinLnBrk="0" hangingPunct="1">
                        <a:lnSpc>
                          <a:spcPct val="90000"/>
                        </a:lnSpc>
                        <a:spcBef>
                          <a:spcPts val="0"/>
                        </a:spcBef>
                        <a:spcAft>
                          <a:spcPts val="0"/>
                        </a:spcAft>
                        <a:buClrTx/>
                        <a:buSzTx/>
                        <a:buFontTx/>
                        <a:buNone/>
                        <a:tabLst/>
                        <a:defRPr/>
                      </a:pPr>
                      <a:r>
                        <a:rPr lang="en-US" sz="1200" b="1" kern="1200" dirty="0">
                          <a:solidFill>
                            <a:schemeClr val="tx1"/>
                          </a:solidFill>
                          <a:latin typeface="+mn-lt"/>
                          <a:ea typeface="+mn-ea"/>
                          <a:cs typeface="+mn-cs"/>
                        </a:rPr>
                        <a:t>Very/Quite interested</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3" name="TextBox 12">
            <a:extLst>
              <a:ext uri="{FF2B5EF4-FFF2-40B4-BE49-F238E27FC236}">
                <a16:creationId xmlns:a16="http://schemas.microsoft.com/office/drawing/2014/main" id="{B9475295-750B-4C56-A031-EFD106177A72}"/>
              </a:ext>
            </a:extLst>
          </p:cNvPr>
          <p:cNvSpPr txBox="1"/>
          <p:nvPr/>
        </p:nvSpPr>
        <p:spPr>
          <a:xfrm>
            <a:off x="72670" y="5749674"/>
            <a:ext cx="7859110" cy="600164"/>
          </a:xfrm>
          <a:prstGeom prst="rect">
            <a:avLst/>
          </a:prstGeom>
          <a:noFill/>
        </p:spPr>
        <p:txBody>
          <a:bodyPr wrap="square" rtlCol="0">
            <a:spAutoFit/>
          </a:bodyPr>
          <a:lstStyle/>
          <a:p>
            <a:pPr>
              <a:tabLst>
                <a:tab pos="8229600" algn="r"/>
              </a:tabLst>
            </a:pPr>
            <a:r>
              <a:rPr lang="en-GB" sz="1100" dirty="0"/>
              <a:t>Source: </a:t>
            </a:r>
            <a:r>
              <a:rPr lang="en-CA" sz="1100" dirty="0"/>
              <a:t>Ofcom News Consumption Survey 2021 – COMBINED CATI &amp; ONLINE sample</a:t>
            </a:r>
            <a:r>
              <a:rPr lang="en-GB" sz="1100" dirty="0"/>
              <a:t>	</a:t>
            </a:r>
          </a:p>
          <a:p>
            <a:r>
              <a:rPr lang="en-GB" sz="1100" dirty="0"/>
              <a:t>Question: </a:t>
            </a:r>
            <a:r>
              <a:rPr lang="en-US" sz="1100" dirty="0"/>
              <a:t>F3. How interested are you in news about &lt;NATION&gt;?</a:t>
            </a:r>
            <a:endParaRPr lang="en-GB" sz="1100" dirty="0"/>
          </a:p>
          <a:p>
            <a:r>
              <a:rPr lang="en-GB" sz="1100" dirty="0"/>
              <a:t>Base: All adults 16+ who follow news 2021 - Total=4499, England=3046, Scotland=518, Wales=466, Northern Ireland=469</a:t>
            </a:r>
          </a:p>
        </p:txBody>
      </p:sp>
      <p:sp>
        <p:nvSpPr>
          <p:cNvPr id="12" name="Rectangle 11">
            <a:extLst>
              <a:ext uri="{FF2B5EF4-FFF2-40B4-BE49-F238E27FC236}">
                <a16:creationId xmlns:a16="http://schemas.microsoft.com/office/drawing/2014/main" id="{8775D1DE-B83D-462E-94A4-DE4F30E6D28A}"/>
              </a:ext>
              <a:ext uri="{C183D7F6-B498-43B3-948B-1728B52AA6E4}">
                <adec:decorative xmlns:adec="http://schemas.microsoft.com/office/drawing/2017/decorative" val="1"/>
              </a:ext>
            </a:extLst>
          </p:cNvPr>
          <p:cNvSpPr/>
          <p:nvPr/>
        </p:nvSpPr>
        <p:spPr>
          <a:xfrm>
            <a:off x="4888230" y="1882140"/>
            <a:ext cx="1156854" cy="3585210"/>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dirty="0"/>
          </a:p>
        </p:txBody>
      </p:sp>
    </p:spTree>
    <p:extLst>
      <p:ext uri="{BB962C8B-B14F-4D97-AF65-F5344CB8AC3E}">
        <p14:creationId xmlns:p14="http://schemas.microsoft.com/office/powerpoint/2010/main" val="278237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F9FD6F-48ED-4DA9-AF0C-1B982AE8CF1D}"/>
              </a:ext>
            </a:extLst>
          </p:cNvPr>
          <p:cNvSpPr txBox="1">
            <a:spLocks noGrp="1"/>
          </p:cNvSpPr>
          <p:nvPr>
            <p:ph type="title" idx="4294967295"/>
          </p:nvPr>
        </p:nvSpPr>
        <p:spPr>
          <a:xfrm>
            <a:off x="2099144" y="556591"/>
            <a:ext cx="76571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Sources used to access news about own nation </a:t>
            </a:r>
          </a:p>
        </p:txBody>
      </p:sp>
      <p:sp>
        <p:nvSpPr>
          <p:cNvPr id="8" name="TextBox 7">
            <a:extLst>
              <a:ext uri="{FF2B5EF4-FFF2-40B4-BE49-F238E27FC236}">
                <a16:creationId xmlns:a16="http://schemas.microsoft.com/office/drawing/2014/main" id="{DBA84F7A-1260-4762-85B6-47F9C0EF1CB5}"/>
              </a:ext>
            </a:extLst>
          </p:cNvPr>
          <p:cNvSpPr txBox="1"/>
          <p:nvPr/>
        </p:nvSpPr>
        <p:spPr>
          <a:xfrm>
            <a:off x="2099144" y="1388190"/>
            <a:ext cx="779381" cy="307777"/>
          </a:xfrm>
          <a:prstGeom prst="rect">
            <a:avLst/>
          </a:prstGeom>
          <a:noFill/>
        </p:spPr>
        <p:txBody>
          <a:bodyPr wrap="none" rtlCol="0">
            <a:spAutoFit/>
          </a:bodyPr>
          <a:lstStyle/>
          <a:p>
            <a:r>
              <a:rPr lang="en-US" sz="1400" b="1" dirty="0"/>
              <a:t>England</a:t>
            </a:r>
          </a:p>
        </p:txBody>
      </p:sp>
      <p:sp>
        <p:nvSpPr>
          <p:cNvPr id="9" name="TextBox 8">
            <a:extLst>
              <a:ext uri="{FF2B5EF4-FFF2-40B4-BE49-F238E27FC236}">
                <a16:creationId xmlns:a16="http://schemas.microsoft.com/office/drawing/2014/main" id="{C5E0D7BF-5B4A-4BA3-80A5-46A5051705CB}"/>
              </a:ext>
            </a:extLst>
          </p:cNvPr>
          <p:cNvSpPr txBox="1"/>
          <p:nvPr/>
        </p:nvSpPr>
        <p:spPr>
          <a:xfrm>
            <a:off x="4440487" y="1382880"/>
            <a:ext cx="828175" cy="307777"/>
          </a:xfrm>
          <a:prstGeom prst="rect">
            <a:avLst/>
          </a:prstGeom>
          <a:noFill/>
        </p:spPr>
        <p:txBody>
          <a:bodyPr wrap="none" rtlCol="0">
            <a:spAutoFit/>
          </a:bodyPr>
          <a:lstStyle/>
          <a:p>
            <a:r>
              <a:rPr lang="en-US" sz="1400" b="1" dirty="0"/>
              <a:t>Scotland</a:t>
            </a:r>
          </a:p>
        </p:txBody>
      </p:sp>
      <p:sp>
        <p:nvSpPr>
          <p:cNvPr id="10" name="TextBox 9">
            <a:extLst>
              <a:ext uri="{FF2B5EF4-FFF2-40B4-BE49-F238E27FC236}">
                <a16:creationId xmlns:a16="http://schemas.microsoft.com/office/drawing/2014/main" id="{A7ADB502-7212-4466-B191-EB2D204904A8}"/>
              </a:ext>
            </a:extLst>
          </p:cNvPr>
          <p:cNvSpPr txBox="1"/>
          <p:nvPr/>
        </p:nvSpPr>
        <p:spPr>
          <a:xfrm>
            <a:off x="6855936" y="1388191"/>
            <a:ext cx="636649" cy="307777"/>
          </a:xfrm>
          <a:prstGeom prst="rect">
            <a:avLst/>
          </a:prstGeom>
          <a:noFill/>
        </p:spPr>
        <p:txBody>
          <a:bodyPr wrap="none" rtlCol="0">
            <a:spAutoFit/>
          </a:bodyPr>
          <a:lstStyle/>
          <a:p>
            <a:r>
              <a:rPr lang="en-US" sz="1400" b="1" dirty="0"/>
              <a:t>Wales</a:t>
            </a:r>
          </a:p>
        </p:txBody>
      </p:sp>
      <p:sp>
        <p:nvSpPr>
          <p:cNvPr id="11" name="TextBox 10">
            <a:extLst>
              <a:ext uri="{FF2B5EF4-FFF2-40B4-BE49-F238E27FC236}">
                <a16:creationId xmlns:a16="http://schemas.microsoft.com/office/drawing/2014/main" id="{271C1A09-BA79-4712-A9FA-57206EB003ED}"/>
              </a:ext>
            </a:extLst>
          </p:cNvPr>
          <p:cNvSpPr txBox="1"/>
          <p:nvPr/>
        </p:nvSpPr>
        <p:spPr>
          <a:xfrm>
            <a:off x="8708203" y="1388190"/>
            <a:ext cx="1437830" cy="307777"/>
          </a:xfrm>
          <a:prstGeom prst="rect">
            <a:avLst/>
          </a:prstGeom>
          <a:noFill/>
        </p:spPr>
        <p:txBody>
          <a:bodyPr wrap="none" rtlCol="0">
            <a:spAutoFit/>
          </a:bodyPr>
          <a:lstStyle/>
          <a:p>
            <a:r>
              <a:rPr lang="en-US" sz="1400" b="1"/>
              <a:t>Northern Ireland</a:t>
            </a:r>
          </a:p>
        </p:txBody>
      </p:sp>
      <p:graphicFrame>
        <p:nvGraphicFramePr>
          <p:cNvPr id="19" name="Table 18" descr="Tables showing sources used to access news about own nation, in the nation. 36% of adults in Scotland use STV to access news about Scotland, with 26% using BBC One, 22% using the BBC website/app and 20% using Facebook. Use of Twitter has increased compared to last year, and BBC Scotland TV has decreased.  ">
            <a:extLst>
              <a:ext uri="{FF2B5EF4-FFF2-40B4-BE49-F238E27FC236}">
                <a16:creationId xmlns:a16="http://schemas.microsoft.com/office/drawing/2014/main" id="{6BCBD3AA-7B3D-4C50-A957-B7382D5B4C30}"/>
              </a:ext>
            </a:extLst>
          </p:cNvPr>
          <p:cNvGraphicFramePr>
            <a:graphicFrameLocks noGrp="1"/>
          </p:cNvGraphicFramePr>
          <p:nvPr>
            <p:extLst>
              <p:ext uri="{D42A27DB-BD31-4B8C-83A1-F6EECF244321}">
                <p14:modId xmlns:p14="http://schemas.microsoft.com/office/powerpoint/2010/main" val="1841554657"/>
              </p:ext>
            </p:extLst>
          </p:nvPr>
        </p:nvGraphicFramePr>
        <p:xfrm>
          <a:off x="1421093" y="1720232"/>
          <a:ext cx="9080572" cy="3688846"/>
        </p:xfrm>
        <a:graphic>
          <a:graphicData uri="http://schemas.openxmlformats.org/drawingml/2006/table">
            <a:tbl>
              <a:tblPr/>
              <a:tblGrid>
                <a:gridCol w="1773351">
                  <a:extLst>
                    <a:ext uri="{9D8B030D-6E8A-4147-A177-3AD203B41FA5}">
                      <a16:colId xmlns:a16="http://schemas.microsoft.com/office/drawing/2014/main" val="20000"/>
                    </a:ext>
                  </a:extLst>
                </a:gridCol>
                <a:gridCol w="326670">
                  <a:extLst>
                    <a:ext uri="{9D8B030D-6E8A-4147-A177-3AD203B41FA5}">
                      <a16:colId xmlns:a16="http://schemas.microsoft.com/office/drawing/2014/main" val="20001"/>
                    </a:ext>
                  </a:extLst>
                </a:gridCol>
                <a:gridCol w="186669">
                  <a:extLst>
                    <a:ext uri="{9D8B030D-6E8A-4147-A177-3AD203B41FA5}">
                      <a16:colId xmlns:a16="http://schemas.microsoft.com/office/drawing/2014/main" val="20002"/>
                    </a:ext>
                  </a:extLst>
                </a:gridCol>
                <a:gridCol w="1866684">
                  <a:extLst>
                    <a:ext uri="{9D8B030D-6E8A-4147-A177-3AD203B41FA5}">
                      <a16:colId xmlns:a16="http://schemas.microsoft.com/office/drawing/2014/main" val="20003"/>
                    </a:ext>
                  </a:extLst>
                </a:gridCol>
                <a:gridCol w="326670">
                  <a:extLst>
                    <a:ext uri="{9D8B030D-6E8A-4147-A177-3AD203B41FA5}">
                      <a16:colId xmlns:a16="http://schemas.microsoft.com/office/drawing/2014/main" val="20004"/>
                    </a:ext>
                  </a:extLst>
                </a:gridCol>
                <a:gridCol w="186669">
                  <a:extLst>
                    <a:ext uri="{9D8B030D-6E8A-4147-A177-3AD203B41FA5}">
                      <a16:colId xmlns:a16="http://schemas.microsoft.com/office/drawing/2014/main" val="20005"/>
                    </a:ext>
                  </a:extLst>
                </a:gridCol>
                <a:gridCol w="1773351">
                  <a:extLst>
                    <a:ext uri="{9D8B030D-6E8A-4147-A177-3AD203B41FA5}">
                      <a16:colId xmlns:a16="http://schemas.microsoft.com/office/drawing/2014/main" val="20006"/>
                    </a:ext>
                  </a:extLst>
                </a:gridCol>
                <a:gridCol w="353818">
                  <a:extLst>
                    <a:ext uri="{9D8B030D-6E8A-4147-A177-3AD203B41FA5}">
                      <a16:colId xmlns:a16="http://schemas.microsoft.com/office/drawing/2014/main" val="20007"/>
                    </a:ext>
                  </a:extLst>
                </a:gridCol>
                <a:gridCol w="186669">
                  <a:extLst>
                    <a:ext uri="{9D8B030D-6E8A-4147-A177-3AD203B41FA5}">
                      <a16:colId xmlns:a16="http://schemas.microsoft.com/office/drawing/2014/main" val="20008"/>
                    </a:ext>
                  </a:extLst>
                </a:gridCol>
                <a:gridCol w="1773351">
                  <a:extLst>
                    <a:ext uri="{9D8B030D-6E8A-4147-A177-3AD203B41FA5}">
                      <a16:colId xmlns:a16="http://schemas.microsoft.com/office/drawing/2014/main" val="20009"/>
                    </a:ext>
                  </a:extLst>
                </a:gridCol>
                <a:gridCol w="326670">
                  <a:extLst>
                    <a:ext uri="{9D8B030D-6E8A-4147-A177-3AD203B41FA5}">
                      <a16:colId xmlns:a16="http://schemas.microsoft.com/office/drawing/2014/main" val="20010"/>
                    </a:ext>
                  </a:extLst>
                </a:gridCol>
              </a:tblGrid>
              <a:tr h="263489">
                <a:tc>
                  <a:txBody>
                    <a:bodyPr/>
                    <a:lstStyle/>
                    <a:p>
                      <a:pPr algn="l" fontAlgn="b"/>
                      <a:r>
                        <a:rPr lang="en-US" sz="1050" b="0" i="0" u="none" strike="noStrike" dirty="0">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r" fontAlgn="b"/>
                      <a:r>
                        <a:rPr lang="en-US" sz="1100" b="0" i="0" u="none" strike="noStrike">
                          <a:solidFill>
                            <a:schemeClr val="bg1"/>
                          </a:solidFill>
                          <a:effectLst/>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l" fontAlgn="b"/>
                      <a:endParaRPr lang="en-US" sz="1100" b="0" i="0" u="none" strike="noStrike" dirty="0">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50" b="0" i="0" u="none" strike="noStrike" kern="1200" dirty="0">
                          <a:solidFill>
                            <a:srgbClr val="000000"/>
                          </a:solidFill>
                          <a:effectLst/>
                          <a:latin typeface="Calibri" panose="020F0502020204030204" pitchFamily="34" charset="0"/>
                          <a:ea typeface="+mn-ea"/>
                          <a:cs typeface="+mn-cs"/>
                        </a:rPr>
                        <a:t>STV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r" fontAlgn="b"/>
                      <a:r>
                        <a:rPr lang="en-US" sz="1050" b="0" i="0" u="none" strike="noStrike" kern="1200" dirty="0">
                          <a:solidFill>
                            <a:srgbClr val="000000"/>
                          </a:solidFill>
                          <a:effectLst/>
                          <a:latin typeface="Calibri" panose="020F0502020204030204" pitchFamily="34" charset="0"/>
                          <a:ea typeface="+mn-ea"/>
                          <a:cs typeface="+mn-cs"/>
                        </a:rPr>
                        <a:t>36%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l" fontAlgn="b"/>
                      <a:endParaRPr lang="en-US" sz="1100" b="0" i="0" u="none" strike="noStrike" dirty="0">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r" fontAlgn="b"/>
                      <a:r>
                        <a:rPr lang="en-US" sz="1100" b="0" i="0" u="none" strike="noStrike">
                          <a:solidFill>
                            <a:schemeClr val="bg1"/>
                          </a:solidFill>
                          <a:effectLst/>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50" b="0" i="0" u="none" strike="noStrike">
                          <a:solidFill>
                            <a:schemeClr val="bg1"/>
                          </a:solidFill>
                          <a:effectLst/>
                          <a:latin typeface="Calibri" panose="020F0502020204030204" pitchFamily="34" charset="0"/>
                        </a:rPr>
                        <a:t>UTV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en-US" sz="1100" b="0" i="0" u="none" strike="noStrike">
                          <a:solidFill>
                            <a:schemeClr val="bg1"/>
                          </a:solidFill>
                          <a:effectLst/>
                          <a:latin typeface="Calibri" panose="020F0502020204030204" pitchFamily="34" charset="0"/>
                        </a:rPr>
                        <a:t>50%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0"/>
                  </a:ext>
                </a:extLst>
              </a:tr>
              <a:tr h="263489">
                <a:tc>
                  <a:txBody>
                    <a:bodyPr/>
                    <a:lstStyle/>
                    <a:p>
                      <a:pPr algn="l" fontAlgn="b"/>
                      <a:r>
                        <a:rPr lang="en-CA" sz="1050" b="0" i="0" u="none" strike="noStrike" kern="1200" dirty="0">
                          <a:solidFill>
                            <a:srgbClr val="000000"/>
                          </a:solidFill>
                          <a:effectLst/>
                          <a:latin typeface="Calibri" panose="020F0502020204030204" pitchFamily="34" charset="0"/>
                          <a:ea typeface="+mn-ea"/>
                          <a:cs typeface="+mn-cs"/>
                        </a:rPr>
                        <a:t>ITV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r" fontAlgn="b"/>
                      <a:r>
                        <a:rPr lang="en-US" sz="1050" b="0" i="0" u="none" strike="noStrike" kern="1200" dirty="0">
                          <a:solidFill>
                            <a:srgbClr val="000000"/>
                          </a:solidFill>
                          <a:effectLst/>
                          <a:latin typeface="Calibri" panose="020F0502020204030204" pitchFamily="34" charset="0"/>
                          <a:ea typeface="+mn-ea"/>
                          <a:cs typeface="+mn-cs"/>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50" b="0" i="0" u="none" strike="noStrike" kern="1200" dirty="0">
                          <a:solidFill>
                            <a:srgbClr val="000000"/>
                          </a:solidFill>
                          <a:effectLst/>
                          <a:latin typeface="Calibri" panose="020F0502020204030204" pitchFamily="34" charset="0"/>
                          <a:ea typeface="+mn-ea"/>
                          <a:cs typeface="+mn-cs"/>
                        </a:rPr>
                        <a:t>ITV WALES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r" fontAlgn="b"/>
                      <a:r>
                        <a:rPr lang="en-US" sz="1050" b="0" i="0" u="none" strike="noStrike" kern="1200" dirty="0">
                          <a:solidFill>
                            <a:srgbClr val="000000"/>
                          </a:solidFill>
                          <a:effectLst/>
                          <a:latin typeface="Calibri" panose="020F0502020204030204" pitchFamily="34" charset="0"/>
                          <a:ea typeface="+mn-ea"/>
                          <a:cs typeface="+mn-cs"/>
                        </a:rPr>
                        <a:t>25%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en-US" sz="1100" b="0" i="0" u="none" strike="noStrike">
                          <a:solidFill>
                            <a:schemeClr val="bg1"/>
                          </a:solidFill>
                          <a:effectLst/>
                          <a:latin typeface="Calibri" panose="020F0502020204030204" pitchFamily="34" charset="0"/>
                        </a:rPr>
                        <a:t>45%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1"/>
                  </a:ext>
                </a:extLst>
              </a:tr>
              <a:tr h="263489">
                <a:tc>
                  <a:txBody>
                    <a:bodyPr/>
                    <a:lstStyle/>
                    <a:p>
                      <a:pPr algn="l" fontAlgn="b"/>
                      <a:r>
                        <a:rPr lang="en-US" sz="1050" b="0" i="0" u="none" strike="noStrike" dirty="0">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3489">
                <a:tc>
                  <a:txBody>
                    <a:bodyPr/>
                    <a:lstStyle/>
                    <a:p>
                      <a:pPr algn="l" fontAlgn="b"/>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3"/>
                  </a:ext>
                </a:extLst>
              </a:tr>
              <a:tr h="263489">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00" b="0" i="0" u="none" strike="noStrike">
                          <a:solidFill>
                            <a:srgbClr val="000000"/>
                          </a:solidFill>
                          <a:effectLst/>
                          <a:latin typeface="Calibri" panose="020F0502020204030204" pitchFamily="34" charset="0"/>
                        </a:rPr>
                        <a:t>Any Wales based news site/app</a:t>
                      </a:r>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Radio Ulster/Foyle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14%</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4"/>
                  </a:ext>
                </a:extLst>
              </a:tr>
              <a:tr h="263489">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CA" sz="1050" b="0" i="0" u="none" strike="noStrike">
                          <a:solidFill>
                            <a:srgbClr val="000000"/>
                          </a:solidFill>
                          <a:effectLst/>
                          <a:latin typeface="Calibri" panose="020F0502020204030204" pitchFamily="34" charset="0"/>
                        </a:rPr>
                        <a:t>BBC Scotland 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Radio Wales/Cymru</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50" b="0" i="0" u="none" strike="noStrike">
                          <a:solidFill>
                            <a:srgbClr val="000000"/>
                          </a:solidFill>
                          <a:effectLst/>
                          <a:latin typeface="Calibri" panose="020F0502020204030204" pitchFamily="34" charset="0"/>
                        </a:rPr>
                        <a:t>Any NI based daily newspaper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rgbClr val="000000"/>
                          </a:solidFill>
                          <a:effectLst/>
                          <a:latin typeface="Calibri" panose="020F0502020204030204" pitchFamily="34" charset="0"/>
                        </a:rPr>
                        <a:t>Google (search engine)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Cool FM</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34518215"/>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rgbClr val="000000"/>
                          </a:solidFill>
                          <a:effectLst/>
                          <a:latin typeface="Calibri" panose="020F0502020204030204" pitchFamily="34" charset="0"/>
                        </a:rPr>
                        <a:t>BBC Radio Scotland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U105</a:t>
                      </a:r>
                      <a:endParaRPr lang="en-US" sz="10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6"/>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00" b="0" i="0" u="none" strike="noStrike">
                          <a:solidFill>
                            <a:srgbClr val="000000"/>
                          </a:solidFill>
                          <a:effectLst/>
                          <a:latin typeface="Calibri" panose="020F0502020204030204" pitchFamily="34" charset="0"/>
                        </a:rPr>
                        <a:t>Any Scotland based daily paper</a:t>
                      </a:r>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CA" sz="1000" b="0" i="0" u="none" strike="noStrike">
                          <a:solidFill>
                            <a:srgbClr val="000000"/>
                          </a:solidFill>
                          <a:effectLst/>
                          <a:latin typeface="Calibri" panose="020F0502020204030204" pitchFamily="34" charset="0"/>
                        </a:rPr>
                        <a:t>Any NI based news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7"/>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CA" sz="10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8"/>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News Channel</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9"/>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The Belfast Telegraph</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0"/>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ctr" defTabSz="457200" rtl="0" eaLnBrk="1" fontAlgn="b" latinLnBrk="0" hangingPunct="1"/>
                      <a:endParaRPr lang="en-US" sz="1100" b="0" i="0" u="none" strike="noStrike" kern="1200">
                        <a:solidFill>
                          <a:srgbClr val="38393A"/>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Google (search engine)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1"/>
                  </a:ext>
                </a:extLst>
              </a:tr>
              <a:tr h="263489">
                <a:tc>
                  <a:txBody>
                    <a:bodyPr/>
                    <a:lstStyle/>
                    <a:p>
                      <a:pPr algn="l" rtl="0" fontAlgn="b"/>
                      <a:r>
                        <a:rPr lang="en-US" sz="1100" b="0" i="0" u="none" strike="noStrike" dirty="0">
                          <a:solidFill>
                            <a:srgbClr val="000000"/>
                          </a:solidFill>
                          <a:latin typeface="Calibri"/>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r" defTabSz="457200" rtl="0" eaLnBrk="1" fontAlgn="b" latinLnBrk="0" hangingPunct="1"/>
                      <a:r>
                        <a:rPr lang="en-US" sz="1100" b="0" i="0" u="none" strike="noStrike" kern="1200" dirty="0">
                          <a:solidFill>
                            <a:srgbClr val="000000"/>
                          </a:solidFill>
                          <a:latin typeface="Calibri"/>
                          <a:ea typeface="+mn-ea"/>
                          <a:cs typeface="+mn-cs"/>
                        </a:rPr>
                        <a:t>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15"/>
                  </a:ext>
                </a:extLst>
              </a:tr>
            </a:tbl>
          </a:graphicData>
        </a:graphic>
      </p:graphicFrame>
      <p:sp>
        <p:nvSpPr>
          <p:cNvPr id="21" name="TextBox 20">
            <a:extLst>
              <a:ext uri="{FF2B5EF4-FFF2-40B4-BE49-F238E27FC236}">
                <a16:creationId xmlns:a16="http://schemas.microsoft.com/office/drawing/2014/main" id="{2F213C99-8A1D-4010-BE5F-25FCE6DDCE4E}"/>
              </a:ext>
            </a:extLst>
          </p:cNvPr>
          <p:cNvSpPr txBox="1"/>
          <p:nvPr/>
        </p:nvSpPr>
        <p:spPr>
          <a:xfrm>
            <a:off x="0" y="5509040"/>
            <a:ext cx="7859110" cy="990015"/>
          </a:xfrm>
          <a:prstGeom prst="rect">
            <a:avLst/>
          </a:prstGeom>
          <a:noFill/>
        </p:spPr>
        <p:txBody>
          <a:bodyPr wrap="square" lIns="91440" tIns="45720" rIns="91440" bIns="45720" rtlCol="0" anchor="t">
            <a:spAutoFit/>
          </a:bodyPr>
          <a:lstStyle/>
          <a:p>
            <a:pPr>
              <a:spcBef>
                <a:spcPts val="240"/>
              </a:spcBef>
              <a:tabLst>
                <a:tab pos="8229600" algn="r"/>
              </a:tabLst>
            </a:pPr>
            <a:r>
              <a:rPr lang="en-GB" sz="1100" dirty="0"/>
              <a:t>Source: </a:t>
            </a:r>
            <a:r>
              <a:rPr lang="en-CA" sz="1100" dirty="0"/>
              <a:t>Ofcom News Consumption Survey 2021 – ONLINE sample only</a:t>
            </a:r>
            <a:r>
              <a:rPr lang="en-GB" sz="1100" dirty="0"/>
              <a:t>	</a:t>
            </a:r>
          </a:p>
          <a:p>
            <a:pPr>
              <a:spcBef>
                <a:spcPts val="240"/>
              </a:spcBef>
            </a:pPr>
            <a:r>
              <a:rPr lang="en-GB" sz="1100" dirty="0"/>
              <a:t>Question: </a:t>
            </a:r>
            <a:r>
              <a:rPr lang="en-US" sz="1100" dirty="0"/>
              <a:t>F6. From which of the following sources do you get news about what is going on in your NATION nowadays?</a:t>
            </a:r>
          </a:p>
          <a:p>
            <a:pPr>
              <a:spcBef>
                <a:spcPts val="240"/>
              </a:spcBef>
            </a:pPr>
            <a:r>
              <a:rPr lang="en-GB" sz="1100" dirty="0"/>
              <a:t>Base: All adults 16+ using </a:t>
            </a:r>
            <a:r>
              <a:rPr lang="en-CA" sz="1100" dirty="0"/>
              <a:t>TV/Newspapers/Radio/Internet/Magazine for news </a:t>
            </a:r>
            <a:r>
              <a:rPr lang="en-GB" sz="1100" dirty="0"/>
              <a:t>- England=2408, Scotland=290, Wales=242, Northern Ireland=243. Only sources with an incidence of &gt;6% in each Nation are shown. </a:t>
            </a:r>
            <a:r>
              <a:rPr lang="en-US" sz="1100" dirty="0"/>
              <a:t>Green/red triangles </a:t>
            </a:r>
            <a:r>
              <a:rPr lang="en-GB" sz="1100" dirty="0"/>
              <a:t>indicate statistically significant differences between 2021 and 2020 online samples</a:t>
            </a:r>
          </a:p>
        </p:txBody>
      </p:sp>
      <p:sp>
        <p:nvSpPr>
          <p:cNvPr id="24" name="Isosceles Triangle 23">
            <a:extLst>
              <a:ext uri="{FF2B5EF4-FFF2-40B4-BE49-F238E27FC236}">
                <a16:creationId xmlns:a16="http://schemas.microsoft.com/office/drawing/2014/main" id="{7C35CA2B-E04B-4AA5-99BE-2985BA93448A}"/>
              </a:ext>
              <a:ext uri="{C183D7F6-B498-43B3-948B-1728B52AA6E4}">
                <adec:decorative xmlns:adec="http://schemas.microsoft.com/office/drawing/2017/decorative" val="1"/>
              </a:ext>
            </a:extLst>
          </p:cNvPr>
          <p:cNvSpPr/>
          <p:nvPr/>
        </p:nvSpPr>
        <p:spPr bwMode="ltGray">
          <a:xfrm>
            <a:off x="5915659" y="2860798"/>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6" name="Isosceles Triangle 25">
            <a:extLst>
              <a:ext uri="{FF2B5EF4-FFF2-40B4-BE49-F238E27FC236}">
                <a16:creationId xmlns:a16="http://schemas.microsoft.com/office/drawing/2014/main" id="{1F17E836-294E-4875-BECB-94E2EF6052E7}"/>
              </a:ext>
              <a:ext uri="{C183D7F6-B498-43B3-948B-1728B52AA6E4}">
                <adec:decorative xmlns:adec="http://schemas.microsoft.com/office/drawing/2017/decorative" val="1"/>
              </a:ext>
            </a:extLst>
          </p:cNvPr>
          <p:cNvSpPr/>
          <p:nvPr/>
        </p:nvSpPr>
        <p:spPr bwMode="ltGray">
          <a:xfrm flipV="1">
            <a:off x="3547487" y="1820250"/>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8" name="Isosceles Triangle 27">
            <a:extLst>
              <a:ext uri="{FF2B5EF4-FFF2-40B4-BE49-F238E27FC236}">
                <a16:creationId xmlns:a16="http://schemas.microsoft.com/office/drawing/2014/main" id="{443F525C-DACE-480B-A814-3309A48BBC84}"/>
              </a:ext>
              <a:ext uri="{C183D7F6-B498-43B3-948B-1728B52AA6E4}">
                <adec:decorative xmlns:adec="http://schemas.microsoft.com/office/drawing/2017/decorative" val="1"/>
              </a:ext>
            </a:extLst>
          </p:cNvPr>
          <p:cNvSpPr/>
          <p:nvPr/>
        </p:nvSpPr>
        <p:spPr bwMode="ltGray">
          <a:xfrm flipV="1">
            <a:off x="5915659" y="3161736"/>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9" name="Isosceles Triangle 28">
            <a:extLst>
              <a:ext uri="{FF2B5EF4-FFF2-40B4-BE49-F238E27FC236}">
                <a16:creationId xmlns:a16="http://schemas.microsoft.com/office/drawing/2014/main" id="{7B3BE166-F95C-4893-93A6-5CABB912A2D2}"/>
              </a:ext>
              <a:ext uri="{C183D7F6-B498-43B3-948B-1728B52AA6E4}">
                <adec:decorative xmlns:adec="http://schemas.microsoft.com/office/drawing/2017/decorative" val="1"/>
              </a:ext>
            </a:extLst>
          </p:cNvPr>
          <p:cNvSpPr/>
          <p:nvPr/>
        </p:nvSpPr>
        <p:spPr bwMode="ltGray">
          <a:xfrm flipV="1">
            <a:off x="3544971" y="2053135"/>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30" name="Isosceles Triangle 29">
            <a:extLst>
              <a:ext uri="{FF2B5EF4-FFF2-40B4-BE49-F238E27FC236}">
                <a16:creationId xmlns:a16="http://schemas.microsoft.com/office/drawing/2014/main" id="{3DE75EEF-5B19-4BE7-8CF7-0AEA58A810BD}"/>
              </a:ext>
              <a:ext uri="{C183D7F6-B498-43B3-948B-1728B52AA6E4}">
                <adec:decorative xmlns:adec="http://schemas.microsoft.com/office/drawing/2017/decorative" val="1"/>
              </a:ext>
            </a:extLst>
          </p:cNvPr>
          <p:cNvSpPr/>
          <p:nvPr/>
        </p:nvSpPr>
        <p:spPr bwMode="ltGray">
          <a:xfrm>
            <a:off x="3543772" y="2558576"/>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18" name="Rectangle 17">
            <a:extLst>
              <a:ext uri="{FF2B5EF4-FFF2-40B4-BE49-F238E27FC236}">
                <a16:creationId xmlns:a16="http://schemas.microsoft.com/office/drawing/2014/main" id="{0937030B-BC80-4BB9-A0BA-074AC0143142}"/>
              </a:ext>
              <a:ext uri="{C183D7F6-B498-43B3-948B-1728B52AA6E4}">
                <adec:decorative xmlns:adec="http://schemas.microsoft.com/office/drawing/2017/decorative" val="1"/>
              </a:ext>
            </a:extLst>
          </p:cNvPr>
          <p:cNvSpPr/>
          <p:nvPr/>
        </p:nvSpPr>
        <p:spPr>
          <a:xfrm>
            <a:off x="3657600" y="1382880"/>
            <a:ext cx="2393950" cy="4084469"/>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1367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ABD406B-7A94-403D-9EAA-98B32A149EA7}"/>
              </a:ext>
            </a:extLst>
          </p:cNvPr>
          <p:cNvSpPr>
            <a:spLocks noGrp="1"/>
          </p:cNvSpPr>
          <p:nvPr>
            <p:ph type="body" sz="quarter" idx="14"/>
          </p:nvPr>
        </p:nvSpPr>
        <p:spPr>
          <a:xfrm>
            <a:off x="720000" y="1357023"/>
            <a:ext cx="10268918" cy="5124156"/>
          </a:xfrm>
        </p:spPr>
        <p:txBody>
          <a:bodyPr vert="horz" lIns="0" tIns="0" rIns="0" bIns="0" anchor="t"/>
          <a:lstStyle/>
          <a:p>
            <a:pPr indent="0">
              <a:buNone/>
            </a:pPr>
            <a:r>
              <a:rPr lang="en-GB" b="1" dirty="0">
                <a:solidFill>
                  <a:srgbClr val="C00000"/>
                </a:solidFill>
                <a:cs typeface="Arial"/>
              </a:rPr>
              <a:t>Due to Covid-19 enforced methodological changes, the data in this report is not comparable to data in the previous News Consumption Survey Scotland reports.</a:t>
            </a:r>
          </a:p>
          <a:p>
            <a:pPr indent="0">
              <a:buNone/>
            </a:pPr>
            <a:r>
              <a:rPr lang="en-GB" dirty="0"/>
              <a:t>The aim of the News Consumption report is to inform understanding of news consumption across the UK and within each UK nation. This includes sources and platforms used, the perceived importance of different outlets for news, attitudes towards individual news sources and local news use.​</a:t>
            </a:r>
          </a:p>
          <a:p>
            <a:pPr indent="0">
              <a:buNone/>
            </a:pPr>
            <a:r>
              <a:rPr lang="en-GB" dirty="0"/>
              <a:t>The primary source* is Ofcom’s News Consumption Survey. This year, due to Covid-19 fieldwork restrictions, it was not possible to conduct face to face interviews as normal. Therefore, CATI interviews were used in addition to the normal online interviews in order to represent the no/low internet users. In total, 1,278 CATI and 3,327 online interviews across the UK were carried out during 2020/21. The interviews were conducted over two waves (November &amp; December and February &amp; March) in order to achieve a robust and representative view of UK adults.​</a:t>
            </a:r>
          </a:p>
          <a:p>
            <a:pPr indent="0">
              <a:buNone/>
            </a:pPr>
            <a:r>
              <a:rPr lang="en-GB" dirty="0">
                <a:cs typeface="Arial"/>
              </a:rPr>
              <a:t>Due to differences in the questionnaire and differences in how respondents answered questions about individual news sources between the two survey methods used, only platform level data is available by the combined methodology adult sample. All other adults’ slides are based on the online sample only. </a:t>
            </a:r>
            <a:endParaRPr lang="en-GB" dirty="0"/>
          </a:p>
          <a:p>
            <a:pPr indent="0">
              <a:buNone/>
            </a:pPr>
            <a:r>
              <a:rPr lang="en-GB" dirty="0"/>
              <a:t>The combined CATI/ONLINE sample size for all adults over the age of 16 in Scotland is 529.​ The sample ONLINE size for all adults over the age of 16 in Scotland is 303.​</a:t>
            </a:r>
          </a:p>
          <a:p>
            <a:pPr indent="0">
              <a:buNone/>
            </a:pPr>
            <a:r>
              <a:rPr lang="en-GB" dirty="0"/>
              <a:t>The full UK report and details of its methodology can be read </a:t>
            </a:r>
            <a:r>
              <a:rPr lang="en-GB" dirty="0">
                <a:hlinkClick r:id="rId2"/>
              </a:rPr>
              <a:t>here</a:t>
            </a:r>
            <a:r>
              <a:rPr lang="en-GB" dirty="0"/>
              <a:t>. ​</a:t>
            </a:r>
          </a:p>
          <a:p>
            <a:pPr indent="0">
              <a:buNone/>
            </a:pPr>
            <a:r>
              <a:rPr lang="en-GB" i="1" dirty="0"/>
              <a:t>​*The News Consumption 2021 report also contains information from BARB for television viewing.</a:t>
            </a:r>
          </a:p>
          <a:p>
            <a:pPr indent="0">
              <a:buNone/>
            </a:pPr>
            <a:endParaRPr lang="en-GB" dirty="0"/>
          </a:p>
          <a:p>
            <a:pPr marL="285750" indent="-285750"/>
            <a:endParaRPr lang="en-GB" dirty="0"/>
          </a:p>
          <a:p>
            <a:pPr indent="0">
              <a:buNone/>
            </a:pPr>
            <a:endParaRPr lang="en-GB" dirty="0"/>
          </a:p>
          <a:p>
            <a:pPr indent="0">
              <a:buNone/>
            </a:pPr>
            <a:endParaRPr lang="en-GB" dirty="0"/>
          </a:p>
          <a:p>
            <a:pPr indent="0">
              <a:buNone/>
            </a:pPr>
            <a:endParaRPr lang="en-GB" dirty="0"/>
          </a:p>
        </p:txBody>
      </p:sp>
      <p:sp>
        <p:nvSpPr>
          <p:cNvPr id="2" name="Text Placeholder 1">
            <a:extLst>
              <a:ext uri="{FF2B5EF4-FFF2-40B4-BE49-F238E27FC236}">
                <a16:creationId xmlns:a16="http://schemas.microsoft.com/office/drawing/2014/main" id="{1249274B-774C-4060-8EA8-074B93A2E525}"/>
              </a:ext>
            </a:extLst>
          </p:cNvPr>
          <p:cNvSpPr>
            <a:spLocks noGrp="1"/>
          </p:cNvSpPr>
          <p:nvPr>
            <p:ph type="title" idx="4294967295"/>
          </p:nvPr>
        </p:nvSpPr>
        <p:spPr>
          <a:xfrm>
            <a:off x="720000" y="720000"/>
            <a:ext cx="8923867" cy="900000"/>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mn-lt"/>
                <a:ea typeface="+mn-ea"/>
                <a:cs typeface="+mn-cs"/>
              </a:rPr>
              <a:t>About the News Consumption report 2021</a:t>
            </a:r>
          </a:p>
        </p:txBody>
      </p:sp>
    </p:spTree>
    <p:extLst>
      <p:ext uri="{BB962C8B-B14F-4D97-AF65-F5344CB8AC3E}">
        <p14:creationId xmlns:p14="http://schemas.microsoft.com/office/powerpoint/2010/main" val="473934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DEB99B-CEA3-4EF4-816D-BDAA874B3502}"/>
              </a:ext>
            </a:extLst>
          </p:cNvPr>
          <p:cNvSpPr>
            <a:spLocks noGrp="1"/>
          </p:cNvSpPr>
          <p:nvPr>
            <p:ph type="body" sz="quarter" idx="13"/>
          </p:nvPr>
        </p:nvSpPr>
        <p:spPr>
          <a:xfrm>
            <a:off x="386771" y="1355635"/>
            <a:ext cx="10521635" cy="4827052"/>
          </a:xfrm>
        </p:spPr>
        <p:txBody>
          <a:bodyPr vert="horz" lIns="0" tIns="0" rIns="0" bIns="0" anchor="t"/>
          <a:lstStyle/>
          <a:p>
            <a:pPr marL="285750" indent="-285750"/>
            <a:r>
              <a:rPr lang="en-GB" sz="2000" dirty="0"/>
              <a:t>TV remains the most-used platform for news nowadays by adults in Scotland at 79%. Social media (54%) and other websites/apps (47%) are the next most used platforms for news.</a:t>
            </a:r>
          </a:p>
          <a:p>
            <a:pPr marL="285750" indent="-285750"/>
            <a:r>
              <a:rPr lang="en-GB" sz="2000" dirty="0"/>
              <a:t>59% of adults in Scotland use BBC One for news and 51% use STV for news, while 42% use Facebook. </a:t>
            </a:r>
          </a:p>
          <a:p>
            <a:pPr marL="285750" indent="-285750"/>
            <a:r>
              <a:rPr lang="en-GB" sz="2000" dirty="0"/>
              <a:t>BBC Scotland is used by 25% of adults in Scotland and BBC Alba by 5%.</a:t>
            </a:r>
          </a:p>
          <a:p>
            <a:pPr marL="285750" indent="-285750"/>
            <a:r>
              <a:rPr lang="en-GB" sz="2000" dirty="0"/>
              <a:t>When looking at print/website/app figures combined 8% of adults in Scotland use The Daily Record, 5% use The Herald, 4% use The Sunday Post, and 3% use The Scotsman, The Courier and The National.</a:t>
            </a:r>
          </a:p>
          <a:p>
            <a:pPr marL="285750" indent="-285750"/>
            <a:r>
              <a:rPr lang="en-GB" sz="2000" dirty="0"/>
              <a:t>18% of adults use BBC Radio Scotland for news and 8% use Bauer local commercial radio.</a:t>
            </a:r>
          </a:p>
          <a:p>
            <a:pPr marL="285750" indent="-285750"/>
            <a:r>
              <a:rPr lang="en-GB" sz="2000" dirty="0"/>
              <a:t>STV remains the most-used source for accessing news about Scotland by people in Scotland (36%).</a:t>
            </a:r>
          </a:p>
          <a:p>
            <a:pPr marL="285750" indent="-285750"/>
            <a:r>
              <a:rPr lang="en-GB" sz="2000" dirty="0"/>
              <a:t>91% of adults in Scotland are interested in news about their nation, higher than the average figure for the UK as a whole.</a:t>
            </a:r>
            <a:endParaRPr lang="en-GB" dirty="0">
              <a:cs typeface="Calibri"/>
            </a:endParaRPr>
          </a:p>
        </p:txBody>
      </p:sp>
      <p:sp>
        <p:nvSpPr>
          <p:cNvPr id="2" name="Text Placeholder 1">
            <a:extLst>
              <a:ext uri="{FF2B5EF4-FFF2-40B4-BE49-F238E27FC236}">
                <a16:creationId xmlns:a16="http://schemas.microsoft.com/office/drawing/2014/main" id="{F579499A-3618-4B5F-8C65-70F3DFF69601}"/>
              </a:ext>
            </a:extLst>
          </p:cNvPr>
          <p:cNvSpPr>
            <a:spLocks noGrp="1"/>
          </p:cNvSpPr>
          <p:nvPr>
            <p:ph type="title" idx="4294967295"/>
          </p:nvPr>
        </p:nvSpPr>
        <p:spPr>
          <a:xfrm>
            <a:off x="720000" y="720000"/>
            <a:ext cx="8923867" cy="900000"/>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mn-lt"/>
                <a:ea typeface="+mn-ea"/>
                <a:cs typeface="+mn-cs"/>
              </a:rPr>
              <a:t>Key findings from the 2021 report </a:t>
            </a:r>
          </a:p>
        </p:txBody>
      </p:sp>
    </p:spTree>
    <p:extLst>
      <p:ext uri="{BB962C8B-B14F-4D97-AF65-F5344CB8AC3E}">
        <p14:creationId xmlns:p14="http://schemas.microsoft.com/office/powerpoint/2010/main" val="2165871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888619-E603-48E5-AF15-AD11B964C91D}"/>
              </a:ext>
            </a:extLst>
          </p:cNvPr>
          <p:cNvSpPr txBox="1">
            <a:spLocks noGrp="1"/>
          </p:cNvSpPr>
          <p:nvPr>
            <p:ph type="title" idx="4294967295"/>
          </p:nvPr>
        </p:nvSpPr>
        <p:spPr>
          <a:xfrm>
            <a:off x="250617" y="406336"/>
            <a:ext cx="10416209" cy="104644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Top 20 news sources used in Scotland*</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chemeClr val="tx1"/>
                </a:solidFill>
                <a:effectLst/>
                <a:uLnTx/>
                <a:uFillTx/>
                <a:latin typeface="+mn-lt"/>
                <a:ea typeface="+mn-ea"/>
                <a:cs typeface="+mn-cs"/>
              </a:rPr>
              <a:t>% of adults in Scotland using each source for news nowadays</a:t>
            </a:r>
          </a:p>
        </p:txBody>
      </p:sp>
      <p:graphicFrame>
        <p:nvGraphicFramePr>
          <p:cNvPr id="15" name="Chart Placeholder 10" descr="Chart showing the top 20 news sources used in Scotland for 2021. BBC One is the top used news source used by 59% of adults in Scotland, followed by STV at 51%. Facebook is used for news by 42%. BBC News Channel, BBC Scotland, Sky News Channel and Channel 4 are all used by a quarter of adults in Scotland.&#10;Usage of BBC Radio One has grown from 6% in 2020 to 12% in 2021. ">
            <a:extLst>
              <a:ext uri="{FF2B5EF4-FFF2-40B4-BE49-F238E27FC236}">
                <a16:creationId xmlns:a16="http://schemas.microsoft.com/office/drawing/2014/main" id="{8D77E1BE-AABB-459B-A605-D25A90BBF49C}"/>
              </a:ext>
            </a:extLst>
          </p:cNvPr>
          <p:cNvGraphicFramePr>
            <a:graphicFrameLocks/>
          </p:cNvGraphicFramePr>
          <p:nvPr>
            <p:extLst>
              <p:ext uri="{D42A27DB-BD31-4B8C-83A1-F6EECF244321}">
                <p14:modId xmlns:p14="http://schemas.microsoft.com/office/powerpoint/2010/main" val="2799799704"/>
              </p:ext>
            </p:extLst>
          </p:nvPr>
        </p:nvGraphicFramePr>
        <p:xfrm>
          <a:off x="4216832" y="1394324"/>
          <a:ext cx="7348111" cy="43692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Table 15" descr="Table showing 2019 figures for comparison between 2019 and 2020 usage of news sources. BBC One remains the top source for news as last year.">
            <a:extLst>
              <a:ext uri="{FF2B5EF4-FFF2-40B4-BE49-F238E27FC236}">
                <a16:creationId xmlns:a16="http://schemas.microsoft.com/office/drawing/2014/main" id="{BCA7E5B9-FE32-46C8-92C8-C1838672D93A}"/>
              </a:ext>
            </a:extLst>
          </p:cNvPr>
          <p:cNvGraphicFramePr>
            <a:graphicFrameLocks noGrp="1"/>
          </p:cNvGraphicFramePr>
          <p:nvPr>
            <p:extLst>
              <p:ext uri="{D42A27DB-BD31-4B8C-83A1-F6EECF244321}">
                <p14:modId xmlns:p14="http://schemas.microsoft.com/office/powerpoint/2010/main" val="2222359883"/>
              </p:ext>
            </p:extLst>
          </p:nvPr>
        </p:nvGraphicFramePr>
        <p:xfrm>
          <a:off x="11198998" y="1189366"/>
          <a:ext cx="672051" cy="4486888"/>
        </p:xfrm>
        <a:graphic>
          <a:graphicData uri="http://schemas.openxmlformats.org/drawingml/2006/table">
            <a:tbl>
              <a:tblPr firstRow="1" firstCol="1" bandRow="1">
                <a:tableStyleId>{073A0DAA-6AF3-43AB-8588-CEC1D06C72B9}</a:tableStyleId>
              </a:tblPr>
              <a:tblGrid>
                <a:gridCol w="672051">
                  <a:extLst>
                    <a:ext uri="{9D8B030D-6E8A-4147-A177-3AD203B41FA5}">
                      <a16:colId xmlns:a16="http://schemas.microsoft.com/office/drawing/2014/main" val="20002"/>
                    </a:ext>
                  </a:extLst>
                </a:gridCol>
              </a:tblGrid>
              <a:tr h="281708">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GB" sz="1200" dirty="0"/>
                        <a:t>2020</a:t>
                      </a:r>
                      <a:endParaRPr lang="en-GB" sz="1200" dirty="0">
                        <a:solidFill>
                          <a:schemeClr val="tx1"/>
                        </a:solidFill>
                      </a:endParaRPr>
                    </a:p>
                  </a:txBody>
                  <a:tcPr anchor="ctr"/>
                </a:tc>
                <a:extLst>
                  <a:ext uri="{0D108BD9-81ED-4DB2-BD59-A6C34878D82A}">
                    <a16:rowId xmlns:a16="http://schemas.microsoft.com/office/drawing/2014/main" val="10000"/>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50%</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02"/>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45%</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6"/>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40%</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7"/>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38%</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8"/>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b="1" i="0" u="none" strike="noStrike" dirty="0">
                          <a:solidFill>
                            <a:schemeClr val="bg1"/>
                          </a:solidFill>
                          <a:latin typeface="Calibri"/>
                        </a:rPr>
                        <a:t>22%</a:t>
                      </a:r>
                    </a:p>
                  </a:txBody>
                  <a:tcPr marL="9525" marR="9525" marT="9525" marB="0" anchor="ctr"/>
                </a:tc>
                <a:extLst>
                  <a:ext uri="{0D108BD9-81ED-4DB2-BD59-A6C34878D82A}">
                    <a16:rowId xmlns:a16="http://schemas.microsoft.com/office/drawing/2014/main" val="10019"/>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29%</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20"/>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26%</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21"/>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23%</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03"/>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25%</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04"/>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000" b="1" i="0" u="none" strike="noStrike" dirty="0">
                          <a:solidFill>
                            <a:schemeClr val="bg1"/>
                          </a:solidFill>
                          <a:latin typeface="Calibri"/>
                        </a:rPr>
                        <a:t>17%</a:t>
                      </a:r>
                    </a:p>
                  </a:txBody>
                  <a:tcPr marL="9525" marR="9525" marT="9525" marB="0" anchor="ctr"/>
                </a:tc>
                <a:extLst>
                  <a:ext uri="{0D108BD9-81ED-4DB2-BD59-A6C34878D82A}">
                    <a16:rowId xmlns:a16="http://schemas.microsoft.com/office/drawing/2014/main" val="10005"/>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14%</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06"/>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14%</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07"/>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15%</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08"/>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15%</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09"/>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10%</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0"/>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19%</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1"/>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b"/>
                      <a:r>
                        <a:rPr lang="en-US" sz="1000" u="none" strike="noStrike" dirty="0"/>
                        <a:t>8%</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2"/>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12%</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3"/>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6%</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4"/>
                  </a:ext>
                </a:extLst>
              </a:tr>
              <a:tr h="210259">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rtl="0" fontAlgn="ctr"/>
                      <a:r>
                        <a:rPr lang="en-US" sz="1000" u="none" strike="noStrike" dirty="0"/>
                        <a:t>12%</a:t>
                      </a:r>
                      <a:endParaRPr lang="en-US" sz="1000" b="0" i="0" u="none" strike="noStrike" dirty="0">
                        <a:solidFill>
                          <a:srgbClr val="38393A"/>
                        </a:solidFill>
                        <a:latin typeface="Calibri"/>
                      </a:endParaRPr>
                    </a:p>
                  </a:txBody>
                  <a:tcPr marL="9525" marR="9525" marT="9525" marB="0" anchor="ctr"/>
                </a:tc>
                <a:extLst>
                  <a:ext uri="{0D108BD9-81ED-4DB2-BD59-A6C34878D82A}">
                    <a16:rowId xmlns:a16="http://schemas.microsoft.com/office/drawing/2014/main" val="10015"/>
                  </a:ext>
                </a:extLst>
              </a:tr>
            </a:tbl>
          </a:graphicData>
        </a:graphic>
      </p:graphicFrame>
      <p:sp>
        <p:nvSpPr>
          <p:cNvPr id="24" name="TextBox 23">
            <a:extLst>
              <a:ext uri="{FF2B5EF4-FFF2-40B4-BE49-F238E27FC236}">
                <a16:creationId xmlns:a16="http://schemas.microsoft.com/office/drawing/2014/main" id="{32514377-6BF4-4322-A1EA-68F184146B2E}"/>
              </a:ext>
            </a:extLst>
          </p:cNvPr>
          <p:cNvSpPr txBox="1"/>
          <p:nvPr/>
        </p:nvSpPr>
        <p:spPr>
          <a:xfrm>
            <a:off x="5145630" y="5598481"/>
            <a:ext cx="7258406" cy="1107996"/>
          </a:xfrm>
          <a:prstGeom prst="rect">
            <a:avLst/>
          </a:prstGeom>
          <a:noFill/>
        </p:spPr>
        <p:txBody>
          <a:bodyPr wrap="square" lIns="91440" tIns="45720" rIns="91440" bIns="45720" rtlCol="0" anchor="t">
            <a:spAutoFit/>
          </a:bodyPr>
          <a:lstStyle/>
          <a:p>
            <a:r>
              <a:rPr lang="en-GB" sz="1100" dirty="0"/>
              <a:t>Source: Ofcom News Consumption Survey 2021 – ONLINE sample only</a:t>
            </a:r>
          </a:p>
          <a:p>
            <a:r>
              <a:rPr lang="en-GB" sz="1100" dirty="0"/>
              <a:t>Question: &lt;D2a-8a&gt; Thinking specifically about &lt;platform&gt;, which of the following do you use for news nowadays? </a:t>
            </a:r>
          </a:p>
          <a:p>
            <a:r>
              <a:rPr lang="en-GB" sz="1100" dirty="0"/>
              <a:t>Base: All adults 16+ in Scotland. 2021=303, 2020=182. </a:t>
            </a:r>
            <a:r>
              <a:rPr lang="en-US" sz="1100" dirty="0"/>
              <a:t>Green/red triangles </a:t>
            </a:r>
            <a:r>
              <a:rPr lang="en-GB" sz="1100" dirty="0"/>
              <a:t>indicate statistically significant differences between 2021 and 2020 online samples.</a:t>
            </a:r>
          </a:p>
          <a:p>
            <a:r>
              <a:rPr lang="en-GB" sz="1100" dirty="0"/>
              <a:t>*This chart does not include individual title responses from nations ‘write-in’ codes</a:t>
            </a:r>
          </a:p>
          <a:p>
            <a:endParaRPr lang="en-GB" sz="1100" dirty="0"/>
          </a:p>
        </p:txBody>
      </p:sp>
      <p:graphicFrame>
        <p:nvGraphicFramePr>
          <p:cNvPr id="18" name="Table 17" descr="Table showing the % of adults in Scotland using each platform for news nowadays:&#10;TV channel: 79%&#10;Newspaper: 27%&#10;Radio station: 46%&#10;Social media: 54%&#10;Other website/app: 47%">
            <a:extLst>
              <a:ext uri="{FF2B5EF4-FFF2-40B4-BE49-F238E27FC236}">
                <a16:creationId xmlns:a16="http://schemas.microsoft.com/office/drawing/2014/main" id="{8D8D9627-C62E-4D67-BE75-790990FB34B4}"/>
              </a:ext>
            </a:extLst>
          </p:cNvPr>
          <p:cNvGraphicFramePr>
            <a:graphicFrameLocks noGrp="1"/>
          </p:cNvGraphicFramePr>
          <p:nvPr>
            <p:extLst>
              <p:ext uri="{D42A27DB-BD31-4B8C-83A1-F6EECF244321}">
                <p14:modId xmlns:p14="http://schemas.microsoft.com/office/powerpoint/2010/main" val="59450543"/>
              </p:ext>
            </p:extLst>
          </p:nvPr>
        </p:nvGraphicFramePr>
        <p:xfrm>
          <a:off x="348985" y="1673835"/>
          <a:ext cx="2357818" cy="1438365"/>
        </p:xfrm>
        <a:graphic>
          <a:graphicData uri="http://schemas.openxmlformats.org/drawingml/2006/table">
            <a:tbl>
              <a:tblPr bandRow="1"/>
              <a:tblGrid>
                <a:gridCol w="1618963">
                  <a:extLst>
                    <a:ext uri="{9D8B030D-6E8A-4147-A177-3AD203B41FA5}">
                      <a16:colId xmlns:a16="http://schemas.microsoft.com/office/drawing/2014/main" val="20000"/>
                    </a:ext>
                  </a:extLst>
                </a:gridCol>
                <a:gridCol w="738855">
                  <a:extLst>
                    <a:ext uri="{9D8B030D-6E8A-4147-A177-3AD203B41FA5}">
                      <a16:colId xmlns:a16="http://schemas.microsoft.com/office/drawing/2014/main" val="3298735078"/>
                    </a:ext>
                  </a:extLst>
                </a:gridCol>
              </a:tblGrid>
              <a:tr h="309252">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bg1"/>
                          </a:solidFill>
                        </a:rPr>
                        <a:t>TV Channel</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79%</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extLst>
                  <a:ext uri="{0D108BD9-81ED-4DB2-BD59-A6C34878D82A}">
                    <a16:rowId xmlns:a16="http://schemas.microsoft.com/office/drawing/2014/main" val="10000"/>
                  </a:ext>
                </a:extLst>
              </a:tr>
              <a:tr h="30615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lnSpc>
                          <a:spcPct val="80000"/>
                        </a:lnSpc>
                      </a:pPr>
                      <a:r>
                        <a:rPr lang="en-GB" sz="1200" dirty="0">
                          <a:solidFill>
                            <a:schemeClr val="bg1"/>
                          </a:solidFill>
                        </a:rPr>
                        <a:t>Newspaper </a:t>
                      </a:r>
                      <a:br>
                        <a:rPr lang="en-GB" sz="1200" dirty="0">
                          <a:solidFill>
                            <a:schemeClr val="bg1"/>
                          </a:solidFill>
                        </a:rPr>
                      </a:br>
                      <a:r>
                        <a:rPr lang="en-GB" sz="900" dirty="0">
                          <a:solidFill>
                            <a:schemeClr val="bg1"/>
                          </a:solidFill>
                        </a:rPr>
                        <a:t>(print)</a:t>
                      </a:r>
                      <a:endParaRPr lang="en-US" sz="1200" dirty="0">
                        <a:solidFill>
                          <a:schemeClr val="tx1"/>
                        </a:solidFill>
                      </a:endParaRP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tc>
                  <a:txBody>
                    <a:bodyPr/>
                    <a:lstStyle/>
                    <a:p>
                      <a:pPr algn="ctr">
                        <a:lnSpc>
                          <a:spcPct val="80000"/>
                        </a:lnSpc>
                      </a:pPr>
                      <a:r>
                        <a:rPr lang="en-US" sz="1200" dirty="0">
                          <a:solidFill>
                            <a:schemeClr val="bg1"/>
                          </a:solidFill>
                        </a:rPr>
                        <a:t>27%</a:t>
                      </a: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extLst>
                  <a:ext uri="{0D108BD9-81ED-4DB2-BD59-A6C34878D82A}">
                    <a16:rowId xmlns:a16="http://schemas.microsoft.com/office/drawing/2014/main" val="10001"/>
                  </a:ext>
                </a:extLst>
              </a:tr>
              <a:tr h="22089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bg1"/>
                          </a:solidFill>
                        </a:rPr>
                        <a:t>Radio station</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46%</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extLst>
                  <a:ext uri="{0D108BD9-81ED-4DB2-BD59-A6C34878D82A}">
                    <a16:rowId xmlns:a16="http://schemas.microsoft.com/office/drawing/2014/main" val="10002"/>
                  </a:ext>
                </a:extLst>
              </a:tr>
              <a:tr h="22089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Social media</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54%</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extLst>
                  <a:ext uri="{0D108BD9-81ED-4DB2-BD59-A6C34878D82A}">
                    <a16:rowId xmlns:a16="http://schemas.microsoft.com/office/drawing/2014/main" val="10003"/>
                  </a:ext>
                </a:extLst>
              </a:tr>
              <a:tr h="22089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Other website/app</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47%</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extLst>
                  <a:ext uri="{0D108BD9-81ED-4DB2-BD59-A6C34878D82A}">
                    <a16:rowId xmlns:a16="http://schemas.microsoft.com/office/drawing/2014/main" val="10004"/>
                  </a:ext>
                </a:extLst>
              </a:tr>
            </a:tbl>
          </a:graphicData>
        </a:graphic>
      </p:graphicFrame>
      <p:sp>
        <p:nvSpPr>
          <p:cNvPr id="19" name="TextBox 18" descr="Text">
            <a:extLst>
              <a:ext uri="{FF2B5EF4-FFF2-40B4-BE49-F238E27FC236}">
                <a16:creationId xmlns:a16="http://schemas.microsoft.com/office/drawing/2014/main" id="{9524711F-AB65-4A66-B308-7E453A64AEE4}"/>
              </a:ext>
            </a:extLst>
          </p:cNvPr>
          <p:cNvSpPr txBox="1"/>
          <p:nvPr/>
        </p:nvSpPr>
        <p:spPr>
          <a:xfrm>
            <a:off x="217699" y="3328936"/>
            <a:ext cx="2267159" cy="584775"/>
          </a:xfrm>
          <a:prstGeom prst="rect">
            <a:avLst/>
          </a:prstGeom>
          <a:noFill/>
        </p:spPr>
        <p:txBody>
          <a:bodyPr wrap="none" rtlCol="0">
            <a:spAutoFit/>
          </a:bodyPr>
          <a:lstStyle/>
          <a:p>
            <a:pPr algn="ctr"/>
            <a:r>
              <a:rPr lang="en-GB" sz="1200" dirty="0"/>
              <a:t>Average number of sources used:</a:t>
            </a:r>
          </a:p>
          <a:p>
            <a:pPr algn="ctr"/>
            <a:r>
              <a:rPr lang="en-GB" sz="2000" b="1" dirty="0"/>
              <a:t>9.2 </a:t>
            </a:r>
            <a:r>
              <a:rPr lang="en-GB" sz="1100" dirty="0"/>
              <a:t>(UK=8.8)</a:t>
            </a:r>
          </a:p>
        </p:txBody>
      </p:sp>
      <p:sp>
        <p:nvSpPr>
          <p:cNvPr id="9" name="TextBox 8">
            <a:extLst>
              <a:ext uri="{FF2B5EF4-FFF2-40B4-BE49-F238E27FC236}">
                <a16:creationId xmlns:a16="http://schemas.microsoft.com/office/drawing/2014/main" id="{D95285C7-16BF-43E6-9E03-E8BFA30621C1}"/>
              </a:ext>
            </a:extLst>
          </p:cNvPr>
          <p:cNvSpPr txBox="1"/>
          <p:nvPr/>
        </p:nvSpPr>
        <p:spPr>
          <a:xfrm>
            <a:off x="-10530" y="5606390"/>
            <a:ext cx="5145630" cy="769441"/>
          </a:xfrm>
          <a:prstGeom prst="rect">
            <a:avLst/>
          </a:prstGeom>
          <a:noFill/>
        </p:spPr>
        <p:txBody>
          <a:bodyPr wrap="square" rtlCol="0">
            <a:spAutoFit/>
          </a:bodyPr>
          <a:lstStyle/>
          <a:p>
            <a:pPr lvl="0"/>
            <a:r>
              <a:rPr lang="en-GB" sz="1100" dirty="0">
                <a:solidFill>
                  <a:srgbClr val="38393A"/>
                </a:solidFill>
              </a:rPr>
              <a:t>Source: Ofcom News Consumption Survey 2021 – Combined CATI and ONLINE sample</a:t>
            </a:r>
          </a:p>
          <a:p>
            <a:pPr lvl="0"/>
            <a:r>
              <a:rPr lang="en-GB" sz="1100" dirty="0">
                <a:solidFill>
                  <a:srgbClr val="38393A"/>
                </a:solidFill>
              </a:rPr>
              <a:t>Question: </a:t>
            </a:r>
            <a:r>
              <a:rPr lang="nl-NL" sz="1100" dirty="0">
                <a:solidFill>
                  <a:srgbClr val="38393A"/>
                </a:solidFill>
              </a:rPr>
              <a:t>Which of the following platforms do you use for news nowadays?</a:t>
            </a:r>
            <a:endParaRPr lang="en-GB" sz="1100" dirty="0">
              <a:solidFill>
                <a:srgbClr val="38393A"/>
              </a:solidFill>
            </a:endParaRPr>
          </a:p>
          <a:p>
            <a:r>
              <a:rPr lang="en-GB" sz="1100" dirty="0"/>
              <a:t>Base: All adults 16+ in Scotland, 2021=529</a:t>
            </a:r>
          </a:p>
          <a:p>
            <a:endParaRPr lang="en-GB" sz="1100" dirty="0"/>
          </a:p>
        </p:txBody>
      </p:sp>
      <p:sp>
        <p:nvSpPr>
          <p:cNvPr id="17" name="Isosceles Triangle 16">
            <a:extLst>
              <a:ext uri="{FF2B5EF4-FFF2-40B4-BE49-F238E27FC236}">
                <a16:creationId xmlns:a16="http://schemas.microsoft.com/office/drawing/2014/main" id="{6E0A1C48-38AB-43DB-BA6B-5F206FD5E6F3}"/>
              </a:ext>
              <a:ext uri="{C183D7F6-B498-43B3-948B-1728B52AA6E4}">
                <adec:decorative xmlns:adec="http://schemas.microsoft.com/office/drawing/2017/decorative" val="1"/>
              </a:ext>
            </a:extLst>
          </p:cNvPr>
          <p:cNvSpPr/>
          <p:nvPr/>
        </p:nvSpPr>
        <p:spPr bwMode="ltGray">
          <a:xfrm>
            <a:off x="8328947" y="5268441"/>
            <a:ext cx="91440" cy="91440"/>
          </a:xfrm>
          <a:prstGeom prst="triangle">
            <a:avLst/>
          </a:prstGeom>
          <a:solidFill>
            <a:srgbClr val="00B050"/>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err="1">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01418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25F4DC-3467-41B1-8036-C1B1B1DC2B3F}"/>
              </a:ext>
            </a:extLst>
          </p:cNvPr>
          <p:cNvSpPr txBox="1">
            <a:spLocks noGrp="1"/>
          </p:cNvSpPr>
          <p:nvPr>
            <p:ph type="title" idx="4294967295"/>
          </p:nvPr>
        </p:nvSpPr>
        <p:spPr>
          <a:xfrm>
            <a:off x="927084" y="434309"/>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TV channels used for news nowadays - Scotland</a:t>
            </a:r>
          </a:p>
        </p:txBody>
      </p:sp>
      <p:graphicFrame>
        <p:nvGraphicFramePr>
          <p:cNvPr id="5" name="Chart 4" descr="Chart showing the TV channels used for news nowadays in Scotland. BBC One is used 59% of adults in Scotland, STV/ITV by 51% and BBC News Channel by 26%. BBC Scotland is used by 25% of adults in Scotland and BBC Alba by 5%.">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1048187210"/>
              </p:ext>
            </p:extLst>
          </p:nvPr>
        </p:nvGraphicFramePr>
        <p:xfrm>
          <a:off x="927084" y="838223"/>
          <a:ext cx="10807337" cy="492755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A7EFE84-3022-485B-80BA-DE4703CA8090}"/>
              </a:ext>
            </a:extLst>
          </p:cNvPr>
          <p:cNvSpPr txBox="1"/>
          <p:nvPr/>
        </p:nvSpPr>
        <p:spPr>
          <a:xfrm>
            <a:off x="0" y="5823527"/>
            <a:ext cx="9124749"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&lt;D2a&gt; Thinking specifically about television, which of the following do you use for news nowadays?</a:t>
            </a:r>
          </a:p>
          <a:p>
            <a:r>
              <a:rPr lang="en-GB" sz="1100" dirty="0"/>
              <a:t>Base: All adults 16+ in Scotland (303). Any source with lower than 2% excluded from the chart. </a:t>
            </a:r>
          </a:p>
        </p:txBody>
      </p:sp>
    </p:spTree>
    <p:extLst>
      <p:ext uri="{BB962C8B-B14F-4D97-AF65-F5344CB8AC3E}">
        <p14:creationId xmlns:p14="http://schemas.microsoft.com/office/powerpoint/2010/main" val="280777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E814A6-E141-4250-98E3-3EF70EABF99B}"/>
              </a:ext>
            </a:extLst>
          </p:cNvPr>
          <p:cNvSpPr txBox="1">
            <a:spLocks noGrp="1"/>
          </p:cNvSpPr>
          <p:nvPr>
            <p:ph type="title" idx="4294967295"/>
          </p:nvPr>
        </p:nvSpPr>
        <p:spPr>
          <a:xfrm>
            <a:off x="464112"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Social media sources used for news nowadays - Scotland</a:t>
            </a:r>
          </a:p>
        </p:txBody>
      </p:sp>
      <p:graphicFrame>
        <p:nvGraphicFramePr>
          <p:cNvPr id="5" name="Chart 4" descr="Chart showing the social media sources used for news nowadays in Scotland. Facebook is top at 42%, followed by Twitter at 27%, Instagram and Whatsapp both at 19%.">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2309392353"/>
              </p:ext>
            </p:extLst>
          </p:nvPr>
        </p:nvGraphicFramePr>
        <p:xfrm>
          <a:off x="624505" y="944477"/>
          <a:ext cx="10307781" cy="4755101"/>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BCB826F4-35B7-496C-B7C8-DCCDED6BF25A}"/>
              </a:ext>
            </a:extLst>
          </p:cNvPr>
          <p:cNvSpPr txBox="1"/>
          <p:nvPr/>
        </p:nvSpPr>
        <p:spPr>
          <a:xfrm>
            <a:off x="0" y="5913523"/>
            <a:ext cx="7859110"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&lt;D7a&gt; Thinking specifically about social media (on any device), which of the following do you use to access news nowadays? </a:t>
            </a:r>
          </a:p>
          <a:p>
            <a:r>
              <a:rPr lang="en-GB" sz="1100" dirty="0"/>
              <a:t>Base: All adults 16+ in Scotland (303). Any source with lower than 2% excluded from the chart.</a:t>
            </a:r>
          </a:p>
        </p:txBody>
      </p:sp>
    </p:spTree>
    <p:extLst>
      <p:ext uri="{BB962C8B-B14F-4D97-AF65-F5344CB8AC3E}">
        <p14:creationId xmlns:p14="http://schemas.microsoft.com/office/powerpoint/2010/main" val="402687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674535" y="543928"/>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Other internet sources used for news nowadays - Scotland</a:t>
            </a:r>
          </a:p>
        </p:txBody>
      </p:sp>
      <p:graphicFrame>
        <p:nvGraphicFramePr>
          <p:cNvPr id="5" name="Chart 4" descr="Chart showing other internet sources besides social media being used for news nowadays in Scotland. There are a wide variety of sources ranging from BBC website or app at 34%, the Guardian website/app at 13% and Sky News website/app at 11% to newspaper websites or other apps such as Vice and the Daily Mirror website/app with reach of 2% to 3%.">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3498564833"/>
              </p:ext>
            </p:extLst>
          </p:nvPr>
        </p:nvGraphicFramePr>
        <p:xfrm>
          <a:off x="498971" y="1110856"/>
          <a:ext cx="10778096" cy="465333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52796337-AF75-431A-95FB-84106AC42337}"/>
              </a:ext>
            </a:extLst>
          </p:cNvPr>
          <p:cNvSpPr txBox="1"/>
          <p:nvPr/>
        </p:nvSpPr>
        <p:spPr>
          <a:xfrm>
            <a:off x="0" y="5764192"/>
            <a:ext cx="7859110" cy="769441"/>
          </a:xfrm>
          <a:prstGeom prst="rect">
            <a:avLst/>
          </a:prstGeom>
          <a:noFill/>
        </p:spPr>
        <p:txBody>
          <a:bodyPr wrap="square" rtlCol="0">
            <a:spAutoFit/>
          </a:bodyPr>
          <a:lstStyle/>
          <a:p>
            <a:r>
              <a:rPr lang="en-GB" sz="1100" dirty="0"/>
              <a:t>Source: Ofcom News Consumption Survey 2021 – ONLINE sample only</a:t>
            </a:r>
          </a:p>
          <a:p>
            <a:r>
              <a:rPr lang="en-GB" sz="1100" dirty="0"/>
              <a:t>Question: &lt;D8a&gt; Thinking specifically about other internet sources (including apps), on any device, which of the following do you use for news nowadays? </a:t>
            </a:r>
          </a:p>
          <a:p>
            <a:r>
              <a:rPr lang="en-GB" sz="1100" dirty="0"/>
              <a:t>Base: All adults 16+ in Scotland (303). Any source with lower than 2% excluded from the chart.</a:t>
            </a:r>
          </a:p>
        </p:txBody>
      </p:sp>
    </p:spTree>
    <p:extLst>
      <p:ext uri="{BB962C8B-B14F-4D97-AF65-F5344CB8AC3E}">
        <p14:creationId xmlns:p14="http://schemas.microsoft.com/office/powerpoint/2010/main" val="13344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464112"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Daily newspapers (print) used for news nowadays - Scotland</a:t>
            </a:r>
          </a:p>
        </p:txBody>
      </p:sp>
      <p:graphicFrame>
        <p:nvGraphicFramePr>
          <p:cNvPr id="5" name="Chart 4" descr="Chart showing the daily newspapers (print) used for news nowadays in Scotland. 9% of adults in Scotland use The Sun for news, followed by 6% using The Daily Record. 3% use The Herald and 2% use The Scotsman and The Courier. ">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799711858"/>
              </p:ext>
            </p:extLst>
          </p:nvPr>
        </p:nvGraphicFramePr>
        <p:xfrm>
          <a:off x="592974" y="537991"/>
          <a:ext cx="10307781" cy="499935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555AD98B-6E63-4CBD-ABD2-3A203E5E099D}"/>
              </a:ext>
            </a:extLst>
          </p:cNvPr>
          <p:cNvSpPr txBox="1"/>
          <p:nvPr/>
        </p:nvSpPr>
        <p:spPr>
          <a:xfrm>
            <a:off x="0" y="5876926"/>
            <a:ext cx="7859110" cy="600164"/>
          </a:xfrm>
          <a:prstGeom prst="rect">
            <a:avLst/>
          </a:prstGeom>
          <a:noFill/>
        </p:spPr>
        <p:txBody>
          <a:bodyPr wrap="square" rtlCol="0">
            <a:spAutoFit/>
          </a:bodyPr>
          <a:lstStyle/>
          <a:p>
            <a:r>
              <a:rPr lang="en-GB" sz="1100" dirty="0"/>
              <a:t>Source: Ofcom News Consumption Survey 2021 – ONLINE sample only</a:t>
            </a:r>
          </a:p>
          <a:p>
            <a:r>
              <a:rPr lang="en-GB" sz="1100" dirty="0"/>
              <a:t>Question: &lt;D3a&gt; Thinking specifically about daily newspaper(s), which of the following do you use for news nowadays? </a:t>
            </a:r>
          </a:p>
          <a:p>
            <a:r>
              <a:rPr lang="en-GB" sz="1100" dirty="0"/>
              <a:t>Base: All adults 16+ in Scotland. Scotland (303). Any source with lower than 2% excluded from the chart.</a:t>
            </a:r>
          </a:p>
        </p:txBody>
      </p:sp>
    </p:spTree>
    <p:extLst>
      <p:ext uri="{BB962C8B-B14F-4D97-AF65-F5344CB8AC3E}">
        <p14:creationId xmlns:p14="http://schemas.microsoft.com/office/powerpoint/2010/main" val="367115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464112"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chemeClr val="tx1"/>
                </a:solidFill>
                <a:effectLst/>
                <a:uLnTx/>
                <a:uFillTx/>
                <a:latin typeface="+mn-lt"/>
                <a:ea typeface="+mn-ea"/>
                <a:cs typeface="+mn-cs"/>
              </a:rPr>
              <a:t>Print and online newspapers used for news nowadays - Scotland</a:t>
            </a:r>
          </a:p>
        </p:txBody>
      </p:sp>
      <p:sp>
        <p:nvSpPr>
          <p:cNvPr id="6" name="TextBox 5">
            <a:extLst>
              <a:ext uri="{FF2B5EF4-FFF2-40B4-BE49-F238E27FC236}">
                <a16:creationId xmlns:a16="http://schemas.microsoft.com/office/drawing/2014/main" id="{AFC32965-8A41-4C3E-A1F6-8A12752A580F}"/>
              </a:ext>
            </a:extLst>
          </p:cNvPr>
          <p:cNvSpPr txBox="1"/>
          <p:nvPr/>
        </p:nvSpPr>
        <p:spPr>
          <a:xfrm>
            <a:off x="1453036" y="924186"/>
            <a:ext cx="4623573" cy="307777"/>
          </a:xfrm>
          <a:prstGeom prst="rect">
            <a:avLst/>
          </a:prstGeom>
          <a:noFill/>
        </p:spPr>
        <p:txBody>
          <a:bodyPr wrap="none" rtlCol="0">
            <a:spAutoFit/>
          </a:bodyPr>
          <a:lstStyle/>
          <a:p>
            <a:r>
              <a:rPr lang="en-GB" sz="1400" dirty="0"/>
              <a:t>Combined daily and Sunday newspapers/websites and apps*</a:t>
            </a:r>
          </a:p>
        </p:txBody>
      </p:sp>
      <p:graphicFrame>
        <p:nvGraphicFramePr>
          <p:cNvPr id="5" name="Chart 4" descr="Chart showing the combined figures for both print and online newspapers used for news nowadays in Scotland. These figures include usage of daily print and Sunday papers, as well as their counterpart websites or apps. The Mail is used for news by 17% of adults in Scotland, the Guardian used by 15%, and the Sun by 12%. A number of other local and national titles, including the Scotsman, Courier and Advertiser, and National, form a long tail, each with a reach of between 2% and 5%">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1176803760"/>
              </p:ext>
            </p:extLst>
          </p:nvPr>
        </p:nvGraphicFramePr>
        <p:xfrm>
          <a:off x="576155" y="673929"/>
          <a:ext cx="10606567" cy="47662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28328DDB-28D1-490E-AEF9-6FB9D4926975}"/>
              </a:ext>
            </a:extLst>
          </p:cNvPr>
          <p:cNvSpPr txBox="1"/>
          <p:nvPr/>
        </p:nvSpPr>
        <p:spPr>
          <a:xfrm>
            <a:off x="0" y="5369556"/>
            <a:ext cx="7859110" cy="1277273"/>
          </a:xfrm>
          <a:prstGeom prst="rect">
            <a:avLst/>
          </a:prstGeom>
          <a:noFill/>
        </p:spPr>
        <p:txBody>
          <a:bodyPr wrap="square" rtlCol="0">
            <a:spAutoFit/>
          </a:bodyPr>
          <a:lstStyle/>
          <a:p>
            <a:r>
              <a:rPr lang="en-GB" sz="1100" dirty="0"/>
              <a:t>Source: Ofcom News Consumption Survey 2021 – ONLINE sample only</a:t>
            </a:r>
          </a:p>
          <a:p>
            <a:r>
              <a:rPr lang="en-GB" sz="1100" dirty="0"/>
              <a:t>Question: &lt;D3a&gt; Thinking specifically about daily newspaper(s), which of the following do you use for news nowadays? &lt;D4a&gt; Thinking specifically about weekly newspaper(s), which of the following do you use for news nowadays? &lt;D8a&gt; Thinking specifically about other internet sources (including apps) which of the following do you use for news nowadays? </a:t>
            </a:r>
          </a:p>
          <a:p>
            <a:r>
              <a:rPr lang="en-GB" sz="1100" dirty="0"/>
              <a:t>Base: All adults 16+ in Scotland (303). Any source with lower than 2% excluded from the chart.</a:t>
            </a:r>
          </a:p>
          <a:p>
            <a:r>
              <a:rPr lang="en-GB" sz="1100" dirty="0"/>
              <a:t>*This chart includes individual title responses from nations ‘write-in’ codes</a:t>
            </a:r>
          </a:p>
          <a:p>
            <a:endParaRPr lang="en-GB" sz="1100" dirty="0"/>
          </a:p>
        </p:txBody>
      </p:sp>
    </p:spTree>
    <p:extLst>
      <p:ext uri="{BB962C8B-B14F-4D97-AF65-F5344CB8AC3E}">
        <p14:creationId xmlns:p14="http://schemas.microsoft.com/office/powerpoint/2010/main" val="1809593527"/>
      </p:ext>
    </p:extLst>
  </p:cSld>
  <p:clrMapOvr>
    <a:masterClrMapping/>
  </p:clrMapOvr>
</p:sld>
</file>

<file path=ppt/theme/theme1.xml><?xml version="1.0" encoding="utf-8"?>
<a:theme xmlns:a="http://schemas.openxmlformats.org/drawingml/2006/main" name="Ofcom Corporate PPT_update">
  <a:themeElements>
    <a:clrScheme name="Ofcom Corporate RGB">
      <a:dk1>
        <a:srgbClr val="38393A"/>
      </a:dk1>
      <a:lt1>
        <a:srgbClr val="FFFFFF"/>
      </a:lt1>
      <a:dk2>
        <a:srgbClr val="532A57"/>
      </a:dk2>
      <a:lt2>
        <a:srgbClr val="81276D"/>
      </a:lt2>
      <a:accent1>
        <a:srgbClr val="B6CA4B"/>
      </a:accent1>
      <a:accent2>
        <a:srgbClr val="AE153B"/>
      </a:accent2>
      <a:accent3>
        <a:srgbClr val="C51370"/>
      </a:accent3>
      <a:accent4>
        <a:srgbClr val="0F9ECA"/>
      </a:accent4>
      <a:accent5>
        <a:srgbClr val="E8B738"/>
      </a:accent5>
      <a:accent6>
        <a:srgbClr val="E27B29"/>
      </a:accent6>
      <a:hlink>
        <a:srgbClr val="5980E4"/>
      </a:hlink>
      <a:folHlink>
        <a:srgbClr val="9F32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xternal PowerPoint template July 2017 (widescreen)" id="{06FE3C04-9B87-40D8-B44E-3DC45E9E4542}" vid="{95EB207B-F32E-4E70-AF90-05D93A52E1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com 2017">
    <a:dk1>
      <a:srgbClr val="38393A"/>
    </a:dk1>
    <a:lt1>
      <a:sysClr val="window" lastClr="FFFFFF"/>
    </a:lt1>
    <a:dk2>
      <a:srgbClr val="532A59"/>
    </a:dk2>
    <a:lt2>
      <a:srgbClr val="81275E"/>
    </a:lt2>
    <a:accent1>
      <a:srgbClr val="B6CA4F"/>
    </a:accent1>
    <a:accent2>
      <a:srgbClr val="AE153B"/>
    </a:accent2>
    <a:accent3>
      <a:srgbClr val="C51360"/>
    </a:accent3>
    <a:accent4>
      <a:srgbClr val="0F9EB1"/>
    </a:accent4>
    <a:accent5>
      <a:srgbClr val="E8B738"/>
    </a:accent5>
    <a:accent6>
      <a:srgbClr val="E27B29"/>
    </a:accent6>
    <a:hlink>
      <a:srgbClr val="25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roject document" ma:contentTypeID="0x010100CAA12C5105342047A1E5FE66CBFB4107B300DD2EFBCE36997D44BC7BB0FB172EEE65" ma:contentTypeVersion="8" ma:contentTypeDescription="general document relating to project&#10;" ma:contentTypeScope="" ma:versionID="52cf3e434e5b235626eebd61898da654">
  <xsd:schema xmlns:xsd="http://www.w3.org/2001/XMLSchema" xmlns:xs="http://www.w3.org/2001/XMLSchema" xmlns:p="http://schemas.microsoft.com/office/2006/metadata/properties" xmlns:ns3="c5f543e3-8063-4253-bd42-47ca496057f8" xmlns:ns4="341f3a21-500e-418d-b220-102a9842abf4" xmlns:ns5="4e63d6d3-ad65-4617-8f4e-78795943176f" targetNamespace="http://schemas.microsoft.com/office/2006/metadata/properties" ma:root="true" ma:fieldsID="54bae27713031ba2b03a43da47a7fbb9" ns3:_="" ns4:_="" ns5:_="">
    <xsd:import namespace="c5f543e3-8063-4253-bd42-47ca496057f8"/>
    <xsd:import namespace="341f3a21-500e-418d-b220-102a9842abf4"/>
    <xsd:import namespace="4e63d6d3-ad65-4617-8f4e-78795943176f"/>
    <xsd:element name="properties">
      <xsd:complexType>
        <xsd:sequence>
          <xsd:element name="documentManagement">
            <xsd:complexType>
              <xsd:all>
                <xsd:element ref="ns3:Classification" minOccurs="0"/>
                <xsd:element ref="ns4:ReceivedTime" minOccurs="0"/>
                <xsd:element ref="ns5:Attach_x0020_count" minOccurs="0"/>
                <xsd:element ref="ns4:To" minOccurs="0"/>
                <xsd:element ref="ns4:SentOn" minOccurs="0"/>
                <xsd:element ref="ns3:mvFro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f543e3-8063-4253-bd42-47ca496057f8" elementFormDefault="qualified">
    <xsd:import namespace="http://schemas.microsoft.com/office/2006/documentManagement/types"/>
    <xsd:import namespace="http://schemas.microsoft.com/office/infopath/2007/PartnerControls"/>
    <xsd:element name="Classification" ma:index="9" nillable="true" ma:displayName="Classification" ma:format="Dropdown" ma:internalName="Classification">
      <xsd:simpleType>
        <xsd:restriction base="dms:Choice">
          <xsd:enumeration value="PROTECTED"/>
          <xsd:enumeration value="CONFIDENTIAL"/>
          <xsd:enumeration value="HIGHLY SENSITIVE"/>
        </xsd:restriction>
      </xsd:simpleType>
    </xsd:element>
    <xsd:element name="mvFrom" ma:index="14" nillable="true" ma:displayName="From" ma:description="Auto-populated by saved email" ma:internalName="mvFrom">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1f3a21-500e-418d-b220-102a9842abf4" elementFormDefault="qualified">
    <xsd:import namespace="http://schemas.microsoft.com/office/2006/documentManagement/types"/>
    <xsd:import namespace="http://schemas.microsoft.com/office/infopath/2007/PartnerControls"/>
    <xsd:element name="ReceivedTime" ma:index="10" nillable="true" ma:displayName="ReceivedTime" ma:description="Auto-populated by saved email" ma:format="DateTime" ma:internalName="ReceivedTime">
      <xsd:simpleType>
        <xsd:restriction base="dms:DateTime"/>
      </xsd:simpleType>
    </xsd:element>
    <xsd:element name="To" ma:index="12" nillable="true" ma:displayName="To" ma:description="Auto-populated by saved email" ma:internalName="To">
      <xsd:simpleType>
        <xsd:restriction base="dms:Text">
          <xsd:maxLength value="255"/>
        </xsd:restriction>
      </xsd:simpleType>
    </xsd:element>
    <xsd:element name="SentOn" ma:index="13" nillable="true" ma:displayName="SentOn" ma:description="Auto-populated by saved email" ma:format="DateTime" ma:internalName="SentOn">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e63d6d3-ad65-4617-8f4e-78795943176f" elementFormDefault="qualified">
    <xsd:import namespace="http://schemas.microsoft.com/office/2006/documentManagement/types"/>
    <xsd:import namespace="http://schemas.microsoft.com/office/infopath/2007/PartnerControls"/>
    <xsd:element name="Attach_x0020_count" ma:index="11" nillable="true" ma:displayName="Attach count" ma:decimals="0" ma:description="Auto-populated by saved email" ma:internalName="Attach_x0020_count">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9069ab6e-cbb1-4306-ad7e-01a48c91ef8b" ContentTypeId="0x010100CAA12C5105342047A1E5FE66CBFB4107B3"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ReceivedTime xmlns="341f3a21-500e-418d-b220-102a9842abf4" xsi:nil="true"/>
    <SentOn xmlns="341f3a21-500e-418d-b220-102a9842abf4" xsi:nil="true"/>
    <Attach_x0020_count xmlns="4e63d6d3-ad65-4617-8f4e-78795943176f" xsi:nil="true"/>
    <Classification xmlns="c5f543e3-8063-4253-bd42-47ca496057f8" xsi:nil="true"/>
    <To xmlns="341f3a21-500e-418d-b220-102a9842abf4" xsi:nil="true"/>
    <mvFrom xmlns="c5f543e3-8063-4253-bd42-47ca496057f8" xsi:nil="true"/>
  </documentManagement>
</p:properties>
</file>

<file path=customXml/itemProps1.xml><?xml version="1.0" encoding="utf-8"?>
<ds:datastoreItem xmlns:ds="http://schemas.openxmlformats.org/officeDocument/2006/customXml" ds:itemID="{80C74C87-8B1F-4D7D-852B-36C59B0FF874}">
  <ds:schemaRefs>
    <ds:schemaRef ds:uri="341f3a21-500e-418d-b220-102a9842abf4"/>
    <ds:schemaRef ds:uri="4e63d6d3-ad65-4617-8f4e-78795943176f"/>
    <ds:schemaRef ds:uri="c5f543e3-8063-4253-bd42-47ca496057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59B2327-3B4C-46D8-AEFE-D86992EAE20E}">
  <ds:schemaRefs>
    <ds:schemaRef ds:uri="Microsoft.SharePoint.Taxonomy.ContentTypeSync"/>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4.xml><?xml version="1.0" encoding="utf-8"?>
<ds:datastoreItem xmlns:ds="http://schemas.openxmlformats.org/officeDocument/2006/customXml" ds:itemID="{7B6F2769-7194-4217-93D3-3AF3A4742282}">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e63d6d3-ad65-4617-8f4e-78795943176f"/>
    <ds:schemaRef ds:uri="341f3a21-500e-418d-b220-102a9842abf4"/>
    <ds:schemaRef ds:uri="http://purl.org/dc/elements/1.1/"/>
    <ds:schemaRef ds:uri="c5f543e3-8063-4253-bd42-47ca496057f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External PowerPoint template July 2017 (widescreen)</Template>
  <TotalTime>5362</TotalTime>
  <Words>1589</Words>
  <Application>Microsoft Office PowerPoint</Application>
  <PresentationFormat>Widescreen</PresentationFormat>
  <Paragraphs>191</Paragraphs>
  <Slides>12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Ofcom Corporate PPT_update</vt:lpstr>
      <vt:lpstr>PowerPoint Presentation</vt:lpstr>
      <vt:lpstr>About the News Consumption report 2021</vt:lpstr>
      <vt:lpstr>Key findings from the 2021 report </vt:lpstr>
      <vt:lpstr>Top 20 news sources used in Scotland*  % of adults in Scotland using each source for news nowadays</vt:lpstr>
      <vt:lpstr>TV channels used for news nowadays - Scotland</vt:lpstr>
      <vt:lpstr>Social media sources used for news nowadays - Scotland</vt:lpstr>
      <vt:lpstr>Other internet sources used for news nowadays - Scotland</vt:lpstr>
      <vt:lpstr>Daily newspapers (print) used for news nowadays - Scotland</vt:lpstr>
      <vt:lpstr>Print and online newspapers used for news nowadays - Scotland</vt:lpstr>
      <vt:lpstr>Radio sources used for news nowadays - Scotland</vt:lpstr>
      <vt:lpstr>Level of interest in news about own nation, by nation</vt:lpstr>
      <vt:lpstr>Sources used to access news about own nation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Amy Preston</dc:creator>
  <cp:lastModifiedBy>John William Carey</cp:lastModifiedBy>
  <cp:revision>1</cp:revision>
  <dcterms:created xsi:type="dcterms:W3CDTF">2019-08-28T13:09:47Z</dcterms:created>
  <dcterms:modified xsi:type="dcterms:W3CDTF">2021-07-21T11:00:15Z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0x010100CAA12C5105342047A1E5FE66CBFB4107B300DD2EFBCE36997D44BC7BB0FB172EEE65</vt:lpwstr>
  </property>
  <property fmtid="{D5CDD505-2E9C-101B-9397-08002B2CF9AE}" pid="3" name="MSIP_Label_5a50d26f-5c2c-4137-8396-1b24eb24286c_Enabled">
    <vt:lpwstr>True</vt:lpwstr>
  </property>
  <property fmtid="{D5CDD505-2E9C-101B-9397-08002B2CF9AE}" pid="4" name="MSIP_Label_5a50d26f-5c2c-4137-8396-1b24eb24286c_SiteId">
    <vt:lpwstr>0af648de-310c-4068-8ae4-f9418bae24cc</vt:lpwstr>
  </property>
  <property fmtid="{D5CDD505-2E9C-101B-9397-08002B2CF9AE}" pid="5" name="MSIP_Label_5a50d26f-5c2c-4137-8396-1b24eb24286c_Owner">
    <vt:lpwstr>Amy.Preston@ofcom.org.uk</vt:lpwstr>
  </property>
  <property fmtid="{D5CDD505-2E9C-101B-9397-08002B2CF9AE}" pid="6" name="MSIP_Label_5a50d26f-5c2c-4137-8396-1b24eb24286c_SetDate">
    <vt:lpwstr>2019-08-28T14:06:54.4869972Z</vt:lpwstr>
  </property>
  <property fmtid="{D5CDD505-2E9C-101B-9397-08002B2CF9AE}" pid="7" name="MSIP_Label_5a50d26f-5c2c-4137-8396-1b24eb24286c_Name">
    <vt:lpwstr>Protected</vt:lpwstr>
  </property>
  <property fmtid="{D5CDD505-2E9C-101B-9397-08002B2CF9AE}" pid="8" name="MSIP_Label_5a50d26f-5c2c-4137-8396-1b24eb24286c_Application">
    <vt:lpwstr>Microsoft Azure Information Protection</vt:lpwstr>
  </property>
  <property fmtid="{D5CDD505-2E9C-101B-9397-08002B2CF9AE}" pid="9" name="MSIP_Label_5a50d26f-5c2c-4137-8396-1b24eb24286c_Extended_MSFT_Method">
    <vt:lpwstr>Manual</vt:lpwstr>
  </property>
  <property fmtid="{D5CDD505-2E9C-101B-9397-08002B2CF9AE}" pid="10" name="Sensitivity">
    <vt:lpwstr>Protected</vt:lpwstr>
  </property>
  <property fmtid="{D5CDD505-2E9C-101B-9397-08002B2CF9AE}" pid="11" name="Order">
    <vt:r8>3692800</vt:r8>
  </property>
  <property fmtid="{D5CDD505-2E9C-101B-9397-08002B2CF9AE}" pid="12" name="URL">
    <vt:lpwstr/>
  </property>
  <property fmtid="{D5CDD505-2E9C-101B-9397-08002B2CF9AE}" pid="13" name="xd_Signature">
    <vt:bool>false</vt:bool>
  </property>
  <property fmtid="{D5CDD505-2E9C-101B-9397-08002B2CF9AE}" pid="14" name="Year">
    <vt:lpwstr/>
  </property>
  <property fmtid="{D5CDD505-2E9C-101B-9397-08002B2CF9AE}" pid="15" name="xd_ProgID">
    <vt:lpwstr/>
  </property>
  <property fmtid="{D5CDD505-2E9C-101B-9397-08002B2CF9AE}" pid="16" name="SharedWithUsers">
    <vt:lpwstr/>
  </property>
  <property fmtid="{D5CDD505-2E9C-101B-9397-08002B2CF9AE}" pid="17" name="ComplianceAssetId">
    <vt:lpwstr/>
  </property>
  <property fmtid="{D5CDD505-2E9C-101B-9397-08002B2CF9AE}" pid="18" name="TemplateUrl">
    <vt:lpwstr/>
  </property>
  <property fmtid="{D5CDD505-2E9C-101B-9397-08002B2CF9AE}" pid="19" name="IconOverlay">
    <vt:lpwstr/>
  </property>
</Properties>
</file>